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73"/>
  </p:notesMasterIdLst>
  <p:sldIdLst>
    <p:sldId id="307" r:id="rId2"/>
    <p:sldId id="257" r:id="rId3"/>
    <p:sldId id="308" r:id="rId4"/>
    <p:sldId id="443" r:id="rId5"/>
    <p:sldId id="309" r:id="rId6"/>
    <p:sldId id="310" r:id="rId7"/>
    <p:sldId id="311" r:id="rId8"/>
    <p:sldId id="312" r:id="rId9"/>
    <p:sldId id="313" r:id="rId10"/>
    <p:sldId id="314" r:id="rId11"/>
    <p:sldId id="317" r:id="rId12"/>
    <p:sldId id="315" r:id="rId13"/>
    <p:sldId id="316" r:id="rId14"/>
    <p:sldId id="258" r:id="rId15"/>
    <p:sldId id="259" r:id="rId16"/>
    <p:sldId id="260" r:id="rId17"/>
    <p:sldId id="441" r:id="rId18"/>
    <p:sldId id="442"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444" r:id="rId34"/>
    <p:sldId id="445" r:id="rId35"/>
    <p:sldId id="446" r:id="rId36"/>
    <p:sldId id="447"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450" r:id="rId50"/>
    <p:sldId id="449" r:id="rId51"/>
    <p:sldId id="448" r:id="rId52"/>
    <p:sldId id="287" r:id="rId53"/>
    <p:sldId id="288" r:id="rId54"/>
    <p:sldId id="289" r:id="rId55"/>
    <p:sldId id="451" r:id="rId56"/>
    <p:sldId id="452" r:id="rId57"/>
    <p:sldId id="453" r:id="rId58"/>
    <p:sldId id="454" r:id="rId59"/>
    <p:sldId id="290" r:id="rId60"/>
    <p:sldId id="291" r:id="rId61"/>
    <p:sldId id="455" r:id="rId62"/>
    <p:sldId id="456" r:id="rId63"/>
    <p:sldId id="457" r:id="rId64"/>
    <p:sldId id="458" r:id="rId65"/>
    <p:sldId id="459" r:id="rId66"/>
    <p:sldId id="460" r:id="rId67"/>
    <p:sldId id="292" r:id="rId68"/>
    <p:sldId id="293" r:id="rId69"/>
    <p:sldId id="294" r:id="rId70"/>
    <p:sldId id="295" r:id="rId71"/>
    <p:sldId id="296" r:id="rId7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34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a chakravartula" userId="db3193e412d26f5c" providerId="LiveId" clId="{F1395F8F-FBD1-4F36-8D5E-94C335900476}"/>
    <pc:docChg chg="undo custSel addSld delSld modSld sldOrd">
      <pc:chgData name="praveena chakravartula" userId="db3193e412d26f5c" providerId="LiveId" clId="{F1395F8F-FBD1-4F36-8D5E-94C335900476}" dt="2020-11-19T18:03:08.089" v="663" actId="14100"/>
      <pc:docMkLst>
        <pc:docMk/>
      </pc:docMkLst>
      <pc:sldChg chg="del">
        <pc:chgData name="praveena chakravartula" userId="db3193e412d26f5c" providerId="LiveId" clId="{F1395F8F-FBD1-4F36-8D5E-94C335900476}" dt="2020-11-16T06:24:11.919" v="1" actId="2696"/>
        <pc:sldMkLst>
          <pc:docMk/>
          <pc:sldMk cId="0" sldId="256"/>
        </pc:sldMkLst>
      </pc:sldChg>
      <pc:sldChg chg="delSp mod">
        <pc:chgData name="praveena chakravartula" userId="db3193e412d26f5c" providerId="LiveId" clId="{F1395F8F-FBD1-4F36-8D5E-94C335900476}" dt="2020-11-16T06:35:25.854" v="97" actId="478"/>
        <pc:sldMkLst>
          <pc:docMk/>
          <pc:sldMk cId="0" sldId="257"/>
        </pc:sldMkLst>
        <pc:spChg chg="del">
          <ac:chgData name="praveena chakravartula" userId="db3193e412d26f5c" providerId="LiveId" clId="{F1395F8F-FBD1-4F36-8D5E-94C335900476}" dt="2020-11-16T06:35:25.854" v="97" actId="478"/>
          <ac:spMkLst>
            <pc:docMk/>
            <pc:sldMk cId="0" sldId="257"/>
            <ac:spMk id="6" creationId="{00000000-0000-0000-0000-000000000000}"/>
          </ac:spMkLst>
        </pc:spChg>
      </pc:sldChg>
      <pc:sldChg chg="modSp mod">
        <pc:chgData name="praveena chakravartula" userId="db3193e412d26f5c" providerId="LiveId" clId="{F1395F8F-FBD1-4F36-8D5E-94C335900476}" dt="2020-11-16T07:03:06.834" v="251" actId="20577"/>
        <pc:sldMkLst>
          <pc:docMk/>
          <pc:sldMk cId="0" sldId="258"/>
        </pc:sldMkLst>
        <pc:spChg chg="mod">
          <ac:chgData name="praveena chakravartula" userId="db3193e412d26f5c" providerId="LiveId" clId="{F1395F8F-FBD1-4F36-8D5E-94C335900476}" dt="2020-11-16T07:03:06.834" v="251" actId="20577"/>
          <ac:spMkLst>
            <pc:docMk/>
            <pc:sldMk cId="0" sldId="258"/>
            <ac:spMk id="2" creationId="{00000000-0000-0000-0000-000000000000}"/>
          </ac:spMkLst>
        </pc:spChg>
        <pc:spChg chg="mod">
          <ac:chgData name="praveena chakravartula" userId="db3193e412d26f5c" providerId="LiveId" clId="{F1395F8F-FBD1-4F36-8D5E-94C335900476}" dt="2020-11-16T06:23:32.054" v="0"/>
          <ac:spMkLst>
            <pc:docMk/>
            <pc:sldMk cId="0" sldId="258"/>
            <ac:spMk id="5" creationId="{00000000-0000-0000-0000-000000000000}"/>
          </ac:spMkLst>
        </pc:spChg>
      </pc:sldChg>
      <pc:sldChg chg="addSp modSp mod">
        <pc:chgData name="praveena chakravartula" userId="db3193e412d26f5c" providerId="LiveId" clId="{F1395F8F-FBD1-4F36-8D5E-94C335900476}" dt="2020-11-16T07:47:18.490" v="413" actId="20577"/>
        <pc:sldMkLst>
          <pc:docMk/>
          <pc:sldMk cId="0" sldId="260"/>
        </pc:sldMkLst>
        <pc:spChg chg="mod">
          <ac:chgData name="praveena chakravartula" userId="db3193e412d26f5c" providerId="LiveId" clId="{F1395F8F-FBD1-4F36-8D5E-94C335900476}" dt="2020-11-16T07:43:52.362" v="400" actId="1076"/>
          <ac:spMkLst>
            <pc:docMk/>
            <pc:sldMk cId="0" sldId="260"/>
            <ac:spMk id="2" creationId="{00000000-0000-0000-0000-000000000000}"/>
          </ac:spMkLst>
        </pc:spChg>
        <pc:spChg chg="mod">
          <ac:chgData name="praveena chakravartula" userId="db3193e412d26f5c" providerId="LiveId" clId="{F1395F8F-FBD1-4F36-8D5E-94C335900476}" dt="2020-11-16T07:43:55.572" v="401" actId="1076"/>
          <ac:spMkLst>
            <pc:docMk/>
            <pc:sldMk cId="0" sldId="260"/>
            <ac:spMk id="3" creationId="{00000000-0000-0000-0000-000000000000}"/>
          </ac:spMkLst>
        </pc:spChg>
        <pc:spChg chg="add mod">
          <ac:chgData name="praveena chakravartula" userId="db3193e412d26f5c" providerId="LiveId" clId="{F1395F8F-FBD1-4F36-8D5E-94C335900476}" dt="2020-11-16T07:47:18.490" v="413" actId="20577"/>
          <ac:spMkLst>
            <pc:docMk/>
            <pc:sldMk cId="0" sldId="260"/>
            <ac:spMk id="5" creationId="{4AECB4D6-6C9B-48B9-A0D1-1AAF4548676F}"/>
          </ac:spMkLst>
        </pc:spChg>
      </pc:sldChg>
      <pc:sldChg chg="modSp mod">
        <pc:chgData name="praveena chakravartula" userId="db3193e412d26f5c" providerId="LiveId" clId="{F1395F8F-FBD1-4F36-8D5E-94C335900476}" dt="2020-11-16T07:27:25.324" v="392" actId="20577"/>
        <pc:sldMkLst>
          <pc:docMk/>
          <pc:sldMk cId="0" sldId="261"/>
        </pc:sldMkLst>
        <pc:spChg chg="mod">
          <ac:chgData name="praveena chakravartula" userId="db3193e412d26f5c" providerId="LiveId" clId="{F1395F8F-FBD1-4F36-8D5E-94C335900476}" dt="2020-11-16T07:14:07.480" v="309" actId="20577"/>
          <ac:spMkLst>
            <pc:docMk/>
            <pc:sldMk cId="0" sldId="261"/>
            <ac:spMk id="2" creationId="{00000000-0000-0000-0000-000000000000}"/>
          </ac:spMkLst>
        </pc:spChg>
        <pc:spChg chg="mod">
          <ac:chgData name="praveena chakravartula" userId="db3193e412d26f5c" providerId="LiveId" clId="{F1395F8F-FBD1-4F36-8D5E-94C335900476}" dt="2020-11-16T07:27:25.324" v="392" actId="20577"/>
          <ac:spMkLst>
            <pc:docMk/>
            <pc:sldMk cId="0" sldId="261"/>
            <ac:spMk id="3" creationId="{00000000-0000-0000-0000-000000000000}"/>
          </ac:spMkLst>
        </pc:spChg>
      </pc:sldChg>
      <pc:sldChg chg="modSp mod">
        <pc:chgData name="praveena chakravartula" userId="db3193e412d26f5c" providerId="LiveId" clId="{F1395F8F-FBD1-4F36-8D5E-94C335900476}" dt="2020-11-16T07:47:27.721" v="416" actId="20577"/>
        <pc:sldMkLst>
          <pc:docMk/>
          <pc:sldMk cId="0" sldId="263"/>
        </pc:sldMkLst>
        <pc:spChg chg="mod">
          <ac:chgData name="praveena chakravartula" userId="db3193e412d26f5c" providerId="LiveId" clId="{F1395F8F-FBD1-4F36-8D5E-94C335900476}" dt="2020-11-16T07:47:27.721" v="416" actId="20577"/>
          <ac:spMkLst>
            <pc:docMk/>
            <pc:sldMk cId="0" sldId="263"/>
            <ac:spMk id="4" creationId="{00000000-0000-0000-0000-000000000000}"/>
          </ac:spMkLst>
        </pc:spChg>
      </pc:sldChg>
      <pc:sldChg chg="modSp mod">
        <pc:chgData name="praveena chakravartula" userId="db3193e412d26f5c" providerId="LiveId" clId="{F1395F8F-FBD1-4F36-8D5E-94C335900476}" dt="2020-11-16T07:49:32.012" v="419" actId="1076"/>
        <pc:sldMkLst>
          <pc:docMk/>
          <pc:sldMk cId="0" sldId="267"/>
        </pc:sldMkLst>
        <pc:spChg chg="mod">
          <ac:chgData name="praveena chakravartula" userId="db3193e412d26f5c" providerId="LiveId" clId="{F1395F8F-FBD1-4F36-8D5E-94C335900476}" dt="2020-11-16T07:49:28.164" v="418" actId="1076"/>
          <ac:spMkLst>
            <pc:docMk/>
            <pc:sldMk cId="0" sldId="267"/>
            <ac:spMk id="3" creationId="{00000000-0000-0000-0000-000000000000}"/>
          </ac:spMkLst>
        </pc:spChg>
        <pc:grpChg chg="mod">
          <ac:chgData name="praveena chakravartula" userId="db3193e412d26f5c" providerId="LiveId" clId="{F1395F8F-FBD1-4F36-8D5E-94C335900476}" dt="2020-11-16T07:49:32.012" v="419" actId="1076"/>
          <ac:grpSpMkLst>
            <pc:docMk/>
            <pc:sldMk cId="0" sldId="267"/>
            <ac:grpSpMk id="4" creationId="{00000000-0000-0000-0000-000000000000}"/>
          </ac:grpSpMkLst>
        </pc:grpChg>
      </pc:sldChg>
      <pc:sldChg chg="modSp mod">
        <pc:chgData name="praveena chakravartula" userId="db3193e412d26f5c" providerId="LiveId" clId="{F1395F8F-FBD1-4F36-8D5E-94C335900476}" dt="2020-11-16T07:50:10.300" v="420" actId="1076"/>
        <pc:sldMkLst>
          <pc:docMk/>
          <pc:sldMk cId="0" sldId="269"/>
        </pc:sldMkLst>
        <pc:grpChg chg="mod">
          <ac:chgData name="praveena chakravartula" userId="db3193e412d26f5c" providerId="LiveId" clId="{F1395F8F-FBD1-4F36-8D5E-94C335900476}" dt="2020-11-16T07:50:10.300" v="420" actId="1076"/>
          <ac:grpSpMkLst>
            <pc:docMk/>
            <pc:sldMk cId="0" sldId="269"/>
            <ac:grpSpMk id="7" creationId="{00000000-0000-0000-0000-000000000000}"/>
          </ac:grpSpMkLst>
        </pc:grpChg>
      </pc:sldChg>
      <pc:sldChg chg="modSp mod">
        <pc:chgData name="praveena chakravartula" userId="db3193e412d26f5c" providerId="LiveId" clId="{F1395F8F-FBD1-4F36-8D5E-94C335900476}" dt="2020-11-16T07:50:30.832" v="422" actId="20577"/>
        <pc:sldMkLst>
          <pc:docMk/>
          <pc:sldMk cId="0" sldId="270"/>
        </pc:sldMkLst>
        <pc:spChg chg="mod">
          <ac:chgData name="praveena chakravartula" userId="db3193e412d26f5c" providerId="LiveId" clId="{F1395F8F-FBD1-4F36-8D5E-94C335900476}" dt="2020-11-16T07:50:30.832" v="422" actId="20577"/>
          <ac:spMkLst>
            <pc:docMk/>
            <pc:sldMk cId="0" sldId="270"/>
            <ac:spMk id="2" creationId="{00000000-0000-0000-0000-000000000000}"/>
          </ac:spMkLst>
        </pc:spChg>
      </pc:sldChg>
      <pc:sldChg chg="modSp">
        <pc:chgData name="praveena chakravartula" userId="db3193e412d26f5c" providerId="LiveId" clId="{F1395F8F-FBD1-4F36-8D5E-94C335900476}" dt="2020-11-16T06:23:32.054" v="0"/>
        <pc:sldMkLst>
          <pc:docMk/>
          <pc:sldMk cId="0" sldId="274"/>
        </pc:sldMkLst>
        <pc:spChg chg="mod">
          <ac:chgData name="praveena chakravartula" userId="db3193e412d26f5c" providerId="LiveId" clId="{F1395F8F-FBD1-4F36-8D5E-94C335900476}" dt="2020-11-16T06:23:32.054" v="0"/>
          <ac:spMkLst>
            <pc:docMk/>
            <pc:sldMk cId="0" sldId="274"/>
            <ac:spMk id="3" creationId="{00000000-0000-0000-0000-000000000000}"/>
          </ac:spMkLst>
        </pc:spChg>
      </pc:sldChg>
      <pc:sldChg chg="modSp">
        <pc:chgData name="praveena chakravartula" userId="db3193e412d26f5c" providerId="LiveId" clId="{F1395F8F-FBD1-4F36-8D5E-94C335900476}" dt="2020-11-16T06:23:32.054" v="0"/>
        <pc:sldMkLst>
          <pc:docMk/>
          <pc:sldMk cId="0" sldId="275"/>
        </pc:sldMkLst>
        <pc:spChg chg="mod">
          <ac:chgData name="praveena chakravartula" userId="db3193e412d26f5c" providerId="LiveId" clId="{F1395F8F-FBD1-4F36-8D5E-94C335900476}" dt="2020-11-16T06:23:32.054" v="0"/>
          <ac:spMkLst>
            <pc:docMk/>
            <pc:sldMk cId="0" sldId="275"/>
            <ac:spMk id="2" creationId="{00000000-0000-0000-0000-000000000000}"/>
          </ac:spMkLst>
        </pc:spChg>
      </pc:sldChg>
      <pc:sldChg chg="modSp">
        <pc:chgData name="praveena chakravartula" userId="db3193e412d26f5c" providerId="LiveId" clId="{F1395F8F-FBD1-4F36-8D5E-94C335900476}" dt="2020-11-16T06:23:32.054" v="0"/>
        <pc:sldMkLst>
          <pc:docMk/>
          <pc:sldMk cId="0" sldId="283"/>
        </pc:sldMkLst>
        <pc:spChg chg="mod">
          <ac:chgData name="praveena chakravartula" userId="db3193e412d26f5c" providerId="LiveId" clId="{F1395F8F-FBD1-4F36-8D5E-94C335900476}" dt="2020-11-16T06:23:32.054" v="0"/>
          <ac:spMkLst>
            <pc:docMk/>
            <pc:sldMk cId="0" sldId="283"/>
            <ac:spMk id="2" creationId="{00000000-0000-0000-0000-000000000000}"/>
          </ac:spMkLst>
        </pc:spChg>
      </pc:sldChg>
      <pc:sldChg chg="modSp mod">
        <pc:chgData name="praveena chakravartula" userId="db3193e412d26f5c" providerId="LiveId" clId="{F1395F8F-FBD1-4F36-8D5E-94C335900476}" dt="2020-11-18T09:35:30.177" v="437" actId="14100"/>
        <pc:sldMkLst>
          <pc:docMk/>
          <pc:sldMk cId="0" sldId="284"/>
        </pc:sldMkLst>
        <pc:grpChg chg="mod">
          <ac:chgData name="praveena chakravartula" userId="db3193e412d26f5c" providerId="LiveId" clId="{F1395F8F-FBD1-4F36-8D5E-94C335900476}" dt="2020-11-18T09:35:30.177" v="437" actId="14100"/>
          <ac:grpSpMkLst>
            <pc:docMk/>
            <pc:sldMk cId="0" sldId="284"/>
            <ac:grpSpMk id="3" creationId="{00000000-0000-0000-0000-000000000000}"/>
          </ac:grpSpMkLst>
        </pc:grpChg>
      </pc:sldChg>
      <pc:sldChg chg="addSp delSp modSp mod">
        <pc:chgData name="praveena chakravartula" userId="db3193e412d26f5c" providerId="LiveId" clId="{F1395F8F-FBD1-4F36-8D5E-94C335900476}" dt="2020-11-18T09:45:42.102" v="456" actId="14100"/>
        <pc:sldMkLst>
          <pc:docMk/>
          <pc:sldMk cId="0" sldId="286"/>
        </pc:sldMkLst>
        <pc:spChg chg="del">
          <ac:chgData name="praveena chakravartula" userId="db3193e412d26f5c" providerId="LiveId" clId="{F1395F8F-FBD1-4F36-8D5E-94C335900476}" dt="2020-11-18T09:43:06.197" v="439" actId="21"/>
          <ac:spMkLst>
            <pc:docMk/>
            <pc:sldMk cId="0" sldId="286"/>
            <ac:spMk id="3" creationId="{00000000-0000-0000-0000-000000000000}"/>
          </ac:spMkLst>
        </pc:spChg>
        <pc:spChg chg="del">
          <ac:chgData name="praveena chakravartula" userId="db3193e412d26f5c" providerId="LiveId" clId="{F1395F8F-FBD1-4F36-8D5E-94C335900476}" dt="2020-11-18T09:43:19.810" v="443" actId="21"/>
          <ac:spMkLst>
            <pc:docMk/>
            <pc:sldMk cId="0" sldId="286"/>
            <ac:spMk id="4" creationId="{00000000-0000-0000-0000-000000000000}"/>
          </ac:spMkLst>
        </pc:spChg>
        <pc:spChg chg="add mod">
          <ac:chgData name="praveena chakravartula" userId="db3193e412d26f5c" providerId="LiveId" clId="{F1395F8F-FBD1-4F36-8D5E-94C335900476}" dt="2020-11-18T09:45:00.256" v="449" actId="20577"/>
          <ac:spMkLst>
            <pc:docMk/>
            <pc:sldMk cId="0" sldId="286"/>
            <ac:spMk id="7" creationId="{0C0440F0-B573-477C-BCDE-3BAC5835922A}"/>
          </ac:spMkLst>
        </pc:spChg>
        <pc:picChg chg="add mod">
          <ac:chgData name="praveena chakravartula" userId="db3193e412d26f5c" providerId="LiveId" clId="{F1395F8F-FBD1-4F36-8D5E-94C335900476}" dt="2020-11-18T09:45:42.102" v="456" actId="14100"/>
          <ac:picMkLst>
            <pc:docMk/>
            <pc:sldMk cId="0" sldId="286"/>
            <ac:picMk id="3074" creationId="{7873C235-AFEB-415E-8D55-A0ADD55A0D0A}"/>
          </ac:picMkLst>
        </pc:picChg>
        <pc:picChg chg="mod">
          <ac:chgData name="praveena chakravartula" userId="db3193e412d26f5c" providerId="LiveId" clId="{F1395F8F-FBD1-4F36-8D5E-94C335900476}" dt="2020-11-18T09:45:32.508" v="454" actId="1076"/>
          <ac:picMkLst>
            <pc:docMk/>
            <pc:sldMk cId="0" sldId="286"/>
            <ac:picMk id="7170" creationId="{02BD86F0-56C7-4C8F-B393-07F4CD492DA5}"/>
          </ac:picMkLst>
        </pc:picChg>
      </pc:sldChg>
      <pc:sldChg chg="modSp mod">
        <pc:chgData name="praveena chakravartula" userId="db3193e412d26f5c" providerId="LiveId" clId="{F1395F8F-FBD1-4F36-8D5E-94C335900476}" dt="2020-11-18T10:07:44.026" v="491" actId="14100"/>
        <pc:sldMkLst>
          <pc:docMk/>
          <pc:sldMk cId="0" sldId="287"/>
        </pc:sldMkLst>
        <pc:spChg chg="mod">
          <ac:chgData name="praveena chakravartula" userId="db3193e412d26f5c" providerId="LiveId" clId="{F1395F8F-FBD1-4F36-8D5E-94C335900476}" dt="2020-11-18T10:07:44.026" v="491" actId="14100"/>
          <ac:spMkLst>
            <pc:docMk/>
            <pc:sldMk cId="0" sldId="287"/>
            <ac:spMk id="3" creationId="{00000000-0000-0000-0000-000000000000}"/>
          </ac:spMkLst>
        </pc:spChg>
      </pc:sldChg>
      <pc:sldChg chg="modSp mod">
        <pc:chgData name="praveena chakravartula" userId="db3193e412d26f5c" providerId="LiveId" clId="{F1395F8F-FBD1-4F36-8D5E-94C335900476}" dt="2020-11-18T10:08:04.781" v="492" actId="14100"/>
        <pc:sldMkLst>
          <pc:docMk/>
          <pc:sldMk cId="0" sldId="288"/>
        </pc:sldMkLst>
        <pc:spChg chg="mod">
          <ac:chgData name="praveena chakravartula" userId="db3193e412d26f5c" providerId="LiveId" clId="{F1395F8F-FBD1-4F36-8D5E-94C335900476}" dt="2020-11-18T10:08:04.781" v="492" actId="14100"/>
          <ac:spMkLst>
            <pc:docMk/>
            <pc:sldMk cId="0" sldId="288"/>
            <ac:spMk id="3" creationId="{00000000-0000-0000-0000-000000000000}"/>
          </ac:spMkLst>
        </pc:spChg>
      </pc:sldChg>
      <pc:sldChg chg="modSp mod">
        <pc:chgData name="praveena chakravartula" userId="db3193e412d26f5c" providerId="LiveId" clId="{F1395F8F-FBD1-4F36-8D5E-94C335900476}" dt="2020-11-18T10:08:31.138" v="493" actId="14100"/>
        <pc:sldMkLst>
          <pc:docMk/>
          <pc:sldMk cId="0" sldId="289"/>
        </pc:sldMkLst>
        <pc:spChg chg="mod">
          <ac:chgData name="praveena chakravartula" userId="db3193e412d26f5c" providerId="LiveId" clId="{F1395F8F-FBD1-4F36-8D5E-94C335900476}" dt="2020-11-18T10:08:31.138" v="493" actId="14100"/>
          <ac:spMkLst>
            <pc:docMk/>
            <pc:sldMk cId="0" sldId="289"/>
            <ac:spMk id="3" creationId="{00000000-0000-0000-0000-000000000000}"/>
          </ac:spMkLst>
        </pc:spChg>
      </pc:sldChg>
      <pc:sldChg chg="del">
        <pc:chgData name="praveena chakravartula" userId="db3193e412d26f5c" providerId="LiveId" clId="{F1395F8F-FBD1-4F36-8D5E-94C335900476}" dt="2020-11-16T06:35:16.003" v="96" actId="2696"/>
        <pc:sldMkLst>
          <pc:docMk/>
          <pc:sldMk cId="0" sldId="297"/>
        </pc:sldMkLst>
      </pc:sldChg>
      <pc:sldChg chg="new del ord">
        <pc:chgData name="praveena chakravartula" userId="db3193e412d26f5c" providerId="LiveId" clId="{F1395F8F-FBD1-4F36-8D5E-94C335900476}" dt="2020-11-16T06:26:27.867" v="6" actId="2696"/>
        <pc:sldMkLst>
          <pc:docMk/>
          <pc:sldMk cId="1578161097" sldId="298"/>
        </pc:sldMkLst>
      </pc:sldChg>
      <pc:sldChg chg="modSp add mod">
        <pc:chgData name="praveena chakravartula" userId="db3193e412d26f5c" providerId="LiveId" clId="{F1395F8F-FBD1-4F36-8D5E-94C335900476}" dt="2020-11-16T06:27:04.704" v="49" actId="20577"/>
        <pc:sldMkLst>
          <pc:docMk/>
          <pc:sldMk cId="0" sldId="307"/>
        </pc:sldMkLst>
        <pc:spChg chg="mod">
          <ac:chgData name="praveena chakravartula" userId="db3193e412d26f5c" providerId="LiveId" clId="{F1395F8F-FBD1-4F36-8D5E-94C335900476}" dt="2020-11-16T06:27:04.704" v="49" actId="20577"/>
          <ac:spMkLst>
            <pc:docMk/>
            <pc:sldMk cId="0" sldId="307"/>
            <ac:spMk id="2" creationId="{684D35CC-4458-44D6-8B14-6DBDDAE12379}"/>
          </ac:spMkLst>
        </pc:spChg>
      </pc:sldChg>
      <pc:sldChg chg="addSp delSp modSp new mod modClrScheme chgLayout">
        <pc:chgData name="praveena chakravartula" userId="db3193e412d26f5c" providerId="LiveId" clId="{F1395F8F-FBD1-4F36-8D5E-94C335900476}" dt="2020-11-16T06:37:22.705" v="108" actId="5793"/>
        <pc:sldMkLst>
          <pc:docMk/>
          <pc:sldMk cId="3330911949" sldId="308"/>
        </pc:sldMkLst>
        <pc:spChg chg="del">
          <ac:chgData name="praveena chakravartula" userId="db3193e412d26f5c" providerId="LiveId" clId="{F1395F8F-FBD1-4F36-8D5E-94C335900476}" dt="2020-11-16T06:28:14.225" v="51" actId="700"/>
          <ac:spMkLst>
            <pc:docMk/>
            <pc:sldMk cId="3330911949" sldId="308"/>
            <ac:spMk id="2" creationId="{AD42DAA7-8B85-4FC6-8563-6388D811D06A}"/>
          </ac:spMkLst>
        </pc:spChg>
        <pc:spChg chg="del">
          <ac:chgData name="praveena chakravartula" userId="db3193e412d26f5c" providerId="LiveId" clId="{F1395F8F-FBD1-4F36-8D5E-94C335900476}" dt="2020-11-16T06:28:14.225" v="51" actId="700"/>
          <ac:spMkLst>
            <pc:docMk/>
            <pc:sldMk cId="3330911949" sldId="308"/>
            <ac:spMk id="3" creationId="{A958AAE9-720A-4A96-B05C-64CB859E9E1B}"/>
          </ac:spMkLst>
        </pc:spChg>
        <pc:spChg chg="add mod">
          <ac:chgData name="praveena chakravartula" userId="db3193e412d26f5c" providerId="LiveId" clId="{F1395F8F-FBD1-4F36-8D5E-94C335900476}" dt="2020-11-16T06:37:22.705" v="108" actId="5793"/>
          <ac:spMkLst>
            <pc:docMk/>
            <pc:sldMk cId="3330911949" sldId="308"/>
            <ac:spMk id="5" creationId="{82DB0734-D551-499F-9311-905436EBB1D1}"/>
          </ac:spMkLst>
        </pc:spChg>
      </pc:sldChg>
      <pc:sldChg chg="addSp modSp new mod">
        <pc:chgData name="praveena chakravartula" userId="db3193e412d26f5c" providerId="LiveId" clId="{F1395F8F-FBD1-4F36-8D5E-94C335900476}" dt="2020-11-16T06:43:45.639" v="142" actId="1076"/>
        <pc:sldMkLst>
          <pc:docMk/>
          <pc:sldMk cId="1149828871" sldId="309"/>
        </pc:sldMkLst>
        <pc:spChg chg="add mod">
          <ac:chgData name="praveena chakravartula" userId="db3193e412d26f5c" providerId="LiveId" clId="{F1395F8F-FBD1-4F36-8D5E-94C335900476}" dt="2020-11-16T06:43:03.447" v="140" actId="12"/>
          <ac:spMkLst>
            <pc:docMk/>
            <pc:sldMk cId="1149828871" sldId="309"/>
            <ac:spMk id="3" creationId="{C03B8C53-218F-44A4-B3D1-6EC935A8D781}"/>
          </ac:spMkLst>
        </pc:spChg>
        <pc:spChg chg="add mod">
          <ac:chgData name="praveena chakravartula" userId="db3193e412d26f5c" providerId="LiveId" clId="{F1395F8F-FBD1-4F36-8D5E-94C335900476}" dt="2020-11-16T06:42:03.477" v="130" actId="108"/>
          <ac:spMkLst>
            <pc:docMk/>
            <pc:sldMk cId="1149828871" sldId="309"/>
            <ac:spMk id="6" creationId="{8D25A713-1795-432F-8C0B-F18BE14F1B1D}"/>
          </ac:spMkLst>
        </pc:spChg>
        <pc:picChg chg="add mod">
          <ac:chgData name="praveena chakravartula" userId="db3193e412d26f5c" providerId="LiveId" clId="{F1395F8F-FBD1-4F36-8D5E-94C335900476}" dt="2020-11-16T06:43:45.639" v="142" actId="1076"/>
          <ac:picMkLst>
            <pc:docMk/>
            <pc:sldMk cId="1149828871" sldId="309"/>
            <ac:picMk id="1026" creationId="{21FBFCF6-8071-4339-B118-AD2CB637C0E2}"/>
          </ac:picMkLst>
        </pc:picChg>
      </pc:sldChg>
      <pc:sldChg chg="addSp delSp modSp new mod">
        <pc:chgData name="praveena chakravartula" userId="db3193e412d26f5c" providerId="LiveId" clId="{F1395F8F-FBD1-4F36-8D5E-94C335900476}" dt="2020-11-16T06:50:51.546" v="193" actId="14100"/>
        <pc:sldMkLst>
          <pc:docMk/>
          <pc:sldMk cId="2168273453" sldId="310"/>
        </pc:sldMkLst>
        <pc:spChg chg="add mod">
          <ac:chgData name="praveena chakravartula" userId="db3193e412d26f5c" providerId="LiveId" clId="{F1395F8F-FBD1-4F36-8D5E-94C335900476}" dt="2020-11-16T06:50:41.954" v="191" actId="1076"/>
          <ac:spMkLst>
            <pc:docMk/>
            <pc:sldMk cId="2168273453" sldId="310"/>
            <ac:spMk id="3" creationId="{BE210C21-B354-40E1-AE2C-E02FFE6E3745}"/>
          </ac:spMkLst>
        </pc:spChg>
        <pc:spChg chg="add del">
          <ac:chgData name="praveena chakravartula" userId="db3193e412d26f5c" providerId="LiveId" clId="{F1395F8F-FBD1-4F36-8D5E-94C335900476}" dt="2020-11-16T06:47:42.597" v="156"/>
          <ac:spMkLst>
            <pc:docMk/>
            <pc:sldMk cId="2168273453" sldId="310"/>
            <ac:spMk id="4" creationId="{AACE8723-6FBB-47BC-9FD3-4F8107F95260}"/>
          </ac:spMkLst>
        </pc:spChg>
        <pc:picChg chg="add del">
          <ac:chgData name="praveena chakravartula" userId="db3193e412d26f5c" providerId="LiveId" clId="{F1395F8F-FBD1-4F36-8D5E-94C335900476}" dt="2020-11-16T06:47:42.597" v="156"/>
          <ac:picMkLst>
            <pc:docMk/>
            <pc:sldMk cId="2168273453" sldId="310"/>
            <ac:picMk id="2050" creationId="{10506EB5-C391-4593-AC74-F5A45CF580CA}"/>
          </ac:picMkLst>
        </pc:picChg>
        <pc:picChg chg="add mod">
          <ac:chgData name="praveena chakravartula" userId="db3193e412d26f5c" providerId="LiveId" clId="{F1395F8F-FBD1-4F36-8D5E-94C335900476}" dt="2020-11-16T06:50:51.546" v="193" actId="14100"/>
          <ac:picMkLst>
            <pc:docMk/>
            <pc:sldMk cId="2168273453" sldId="310"/>
            <ac:picMk id="2052" creationId="{BE64B8FB-09B4-436C-B170-F500E9C5939F}"/>
          </ac:picMkLst>
        </pc:picChg>
      </pc:sldChg>
      <pc:sldChg chg="addSp delSp modSp new mod">
        <pc:chgData name="praveena chakravartula" userId="db3193e412d26f5c" providerId="LiveId" clId="{F1395F8F-FBD1-4F36-8D5E-94C335900476}" dt="2020-11-16T06:58:43.151" v="222" actId="20577"/>
        <pc:sldMkLst>
          <pc:docMk/>
          <pc:sldMk cId="1326004551" sldId="311"/>
        </pc:sldMkLst>
        <pc:spChg chg="add mod">
          <ac:chgData name="praveena chakravartula" userId="db3193e412d26f5c" providerId="LiveId" clId="{F1395F8F-FBD1-4F36-8D5E-94C335900476}" dt="2020-11-16T06:58:43.151" v="222" actId="20577"/>
          <ac:spMkLst>
            <pc:docMk/>
            <pc:sldMk cId="1326004551" sldId="311"/>
            <ac:spMk id="3" creationId="{182A6C0C-DE1D-4E92-8E6B-107A4AA77234}"/>
          </ac:spMkLst>
        </pc:spChg>
        <pc:spChg chg="add del">
          <ac:chgData name="praveena chakravartula" userId="db3193e412d26f5c" providerId="LiveId" clId="{F1395F8F-FBD1-4F36-8D5E-94C335900476}" dt="2020-11-16T06:55:04.283" v="206"/>
          <ac:spMkLst>
            <pc:docMk/>
            <pc:sldMk cId="1326004551" sldId="311"/>
            <ac:spMk id="5" creationId="{9C7B9A35-F478-4D19-B8FF-423F4D9D1467}"/>
          </ac:spMkLst>
        </pc:spChg>
        <pc:spChg chg="add mod">
          <ac:chgData name="praveena chakravartula" userId="db3193e412d26f5c" providerId="LiveId" clId="{F1395F8F-FBD1-4F36-8D5E-94C335900476}" dt="2020-11-16T06:58:34.894" v="221" actId="113"/>
          <ac:spMkLst>
            <pc:docMk/>
            <pc:sldMk cId="1326004551" sldId="311"/>
            <ac:spMk id="6" creationId="{8201192E-BC5B-4F8D-969B-4B813DA8B71D}"/>
          </ac:spMkLst>
        </pc:spChg>
        <pc:spChg chg="add del">
          <ac:chgData name="praveena chakravartula" userId="db3193e412d26f5c" providerId="LiveId" clId="{F1395F8F-FBD1-4F36-8D5E-94C335900476}" dt="2020-11-16T06:55:14.220" v="209"/>
          <ac:spMkLst>
            <pc:docMk/>
            <pc:sldMk cId="1326004551" sldId="311"/>
            <ac:spMk id="7" creationId="{C92E95CD-E9D1-4E0D-AB9E-ABBD34A0655E}"/>
          </ac:spMkLst>
        </pc:spChg>
        <pc:picChg chg="add mod">
          <ac:chgData name="praveena chakravartula" userId="db3193e412d26f5c" providerId="LiveId" clId="{F1395F8F-FBD1-4F36-8D5E-94C335900476}" dt="2020-11-16T06:53:14.079" v="201" actId="1076"/>
          <ac:picMkLst>
            <pc:docMk/>
            <pc:sldMk cId="1326004551" sldId="311"/>
            <ac:picMk id="3074" creationId="{03049BA0-CC3C-4A35-BB76-22F2258D7C81}"/>
          </ac:picMkLst>
        </pc:picChg>
        <pc:picChg chg="add del">
          <ac:chgData name="praveena chakravartula" userId="db3193e412d26f5c" providerId="LiveId" clId="{F1395F8F-FBD1-4F36-8D5E-94C335900476}" dt="2020-11-16T06:55:04.283" v="206"/>
          <ac:picMkLst>
            <pc:docMk/>
            <pc:sldMk cId="1326004551" sldId="311"/>
            <ac:picMk id="3076" creationId="{FE7925C8-89DE-4607-BECB-BAFDD84364E0}"/>
          </ac:picMkLst>
        </pc:picChg>
        <pc:picChg chg="add del">
          <ac:chgData name="praveena chakravartula" userId="db3193e412d26f5c" providerId="LiveId" clId="{F1395F8F-FBD1-4F36-8D5E-94C335900476}" dt="2020-11-16T06:55:14.220" v="209"/>
          <ac:picMkLst>
            <pc:docMk/>
            <pc:sldMk cId="1326004551" sldId="311"/>
            <ac:picMk id="3078" creationId="{B774435B-55F0-4B28-B738-6EE130489EAE}"/>
          </ac:picMkLst>
        </pc:picChg>
      </pc:sldChg>
      <pc:sldChg chg="addSp modSp new mod">
        <pc:chgData name="praveena chakravartula" userId="db3193e412d26f5c" providerId="LiveId" clId="{F1395F8F-FBD1-4F36-8D5E-94C335900476}" dt="2020-11-16T07:02:47.975" v="249" actId="1076"/>
        <pc:sldMkLst>
          <pc:docMk/>
          <pc:sldMk cId="1456645246" sldId="312"/>
        </pc:sldMkLst>
        <pc:spChg chg="add mod">
          <ac:chgData name="praveena chakravartula" userId="db3193e412d26f5c" providerId="LiveId" clId="{F1395F8F-FBD1-4F36-8D5E-94C335900476}" dt="2020-11-16T07:02:47.975" v="249" actId="1076"/>
          <ac:spMkLst>
            <pc:docMk/>
            <pc:sldMk cId="1456645246" sldId="312"/>
            <ac:spMk id="4" creationId="{9D4BEB5D-9E7A-4D69-A9D6-526F9795C44E}"/>
          </ac:spMkLst>
        </pc:spChg>
        <pc:spChg chg="add mod">
          <ac:chgData name="praveena chakravartula" userId="db3193e412d26f5c" providerId="LiveId" clId="{F1395F8F-FBD1-4F36-8D5E-94C335900476}" dt="2020-11-16T07:02:43.165" v="247" actId="1076"/>
          <ac:spMkLst>
            <pc:docMk/>
            <pc:sldMk cId="1456645246" sldId="312"/>
            <ac:spMk id="7" creationId="{3441D813-B85A-4CB2-AEF7-85D333C73300}"/>
          </ac:spMkLst>
        </pc:spChg>
        <pc:picChg chg="add mod">
          <ac:chgData name="praveena chakravartula" userId="db3193e412d26f5c" providerId="LiveId" clId="{F1395F8F-FBD1-4F36-8D5E-94C335900476}" dt="2020-11-16T07:02:36.003" v="246" actId="1036"/>
          <ac:picMkLst>
            <pc:docMk/>
            <pc:sldMk cId="1456645246" sldId="312"/>
            <ac:picMk id="4098" creationId="{091102EA-79CE-45C4-BD64-77453529B951}"/>
          </ac:picMkLst>
        </pc:picChg>
        <pc:picChg chg="add mod">
          <ac:chgData name="praveena chakravartula" userId="db3193e412d26f5c" providerId="LiveId" clId="{F1395F8F-FBD1-4F36-8D5E-94C335900476}" dt="2020-11-16T07:02:45.445" v="248" actId="1076"/>
          <ac:picMkLst>
            <pc:docMk/>
            <pc:sldMk cId="1456645246" sldId="312"/>
            <ac:picMk id="4100" creationId="{85364F1D-FD8D-4987-B90E-D66008C5DEEB}"/>
          </ac:picMkLst>
        </pc:picChg>
      </pc:sldChg>
      <pc:sldChg chg="addSp delSp modSp new mod">
        <pc:chgData name="praveena chakravartula" userId="db3193e412d26f5c" providerId="LiveId" clId="{F1395F8F-FBD1-4F36-8D5E-94C335900476}" dt="2020-11-16T07:06:28.832" v="287" actId="6549"/>
        <pc:sldMkLst>
          <pc:docMk/>
          <pc:sldMk cId="587613034" sldId="313"/>
        </pc:sldMkLst>
        <pc:spChg chg="add mod">
          <ac:chgData name="praveena chakravartula" userId="db3193e412d26f5c" providerId="LiveId" clId="{F1395F8F-FBD1-4F36-8D5E-94C335900476}" dt="2020-11-16T07:06:28.832" v="287" actId="6549"/>
          <ac:spMkLst>
            <pc:docMk/>
            <pc:sldMk cId="587613034" sldId="313"/>
            <ac:spMk id="3" creationId="{B7EA8D81-0F3C-407D-81B6-1EC0CBA585DA}"/>
          </ac:spMkLst>
        </pc:spChg>
        <pc:spChg chg="add del">
          <ac:chgData name="praveena chakravartula" userId="db3193e412d26f5c" providerId="LiveId" clId="{F1395F8F-FBD1-4F36-8D5E-94C335900476}" dt="2020-11-16T07:04:01.626" v="259"/>
          <ac:spMkLst>
            <pc:docMk/>
            <pc:sldMk cId="587613034" sldId="313"/>
            <ac:spMk id="4" creationId="{61E92C39-791F-4AD8-A2CC-B7D616984355}"/>
          </ac:spMkLst>
        </pc:spChg>
        <pc:spChg chg="add mod">
          <ac:chgData name="praveena chakravartula" userId="db3193e412d26f5c" providerId="LiveId" clId="{F1395F8F-FBD1-4F36-8D5E-94C335900476}" dt="2020-11-16T07:05:13.967" v="274" actId="12"/>
          <ac:spMkLst>
            <pc:docMk/>
            <pc:sldMk cId="587613034" sldId="313"/>
            <ac:spMk id="8" creationId="{38098BD0-70B6-4054-AE5C-8AC2689B0783}"/>
          </ac:spMkLst>
        </pc:spChg>
        <pc:spChg chg="add mod">
          <ac:chgData name="praveena chakravartula" userId="db3193e412d26f5c" providerId="LiveId" clId="{F1395F8F-FBD1-4F36-8D5E-94C335900476}" dt="2020-11-16T07:05:31.476" v="279" actId="1076"/>
          <ac:spMkLst>
            <pc:docMk/>
            <pc:sldMk cId="587613034" sldId="313"/>
            <ac:spMk id="11" creationId="{FD0969BA-B962-4383-A9EA-D71AFF6D89BD}"/>
          </ac:spMkLst>
        </pc:spChg>
        <pc:picChg chg="add mod">
          <ac:chgData name="praveena chakravartula" userId="db3193e412d26f5c" providerId="LiveId" clId="{F1395F8F-FBD1-4F36-8D5E-94C335900476}" dt="2020-11-16T07:04:58.490" v="270" actId="14100"/>
          <ac:picMkLst>
            <pc:docMk/>
            <pc:sldMk cId="587613034" sldId="313"/>
            <ac:picMk id="5122" creationId="{53FC0F2E-6B92-4067-A4A4-28C47BF05B98}"/>
          </ac:picMkLst>
        </pc:picChg>
        <pc:picChg chg="add del">
          <ac:chgData name="praveena chakravartula" userId="db3193e412d26f5c" providerId="LiveId" clId="{F1395F8F-FBD1-4F36-8D5E-94C335900476}" dt="2020-11-16T07:04:01.626" v="259"/>
          <ac:picMkLst>
            <pc:docMk/>
            <pc:sldMk cId="587613034" sldId="313"/>
            <ac:picMk id="5124" creationId="{3ECCB389-B14C-48AF-85A6-20831E498198}"/>
          </ac:picMkLst>
        </pc:picChg>
        <pc:picChg chg="add mod">
          <ac:chgData name="praveena chakravartula" userId="db3193e412d26f5c" providerId="LiveId" clId="{F1395F8F-FBD1-4F36-8D5E-94C335900476}" dt="2020-11-16T07:05:18.552" v="275" actId="1076"/>
          <ac:picMkLst>
            <pc:docMk/>
            <pc:sldMk cId="587613034" sldId="313"/>
            <ac:picMk id="5126" creationId="{CD295E76-833D-4F1D-8280-DFFFA9F96924}"/>
          </ac:picMkLst>
        </pc:picChg>
      </pc:sldChg>
      <pc:sldChg chg="addSp modSp new mod">
        <pc:chgData name="praveena chakravartula" userId="db3193e412d26f5c" providerId="LiveId" clId="{F1395F8F-FBD1-4F36-8D5E-94C335900476}" dt="2020-11-16T07:10:07.865" v="307" actId="1076"/>
        <pc:sldMkLst>
          <pc:docMk/>
          <pc:sldMk cId="4029889285" sldId="314"/>
        </pc:sldMkLst>
        <pc:spChg chg="add mod">
          <ac:chgData name="praveena chakravartula" userId="db3193e412d26f5c" providerId="LiveId" clId="{F1395F8F-FBD1-4F36-8D5E-94C335900476}" dt="2020-11-16T07:09:57.013" v="305" actId="20577"/>
          <ac:spMkLst>
            <pc:docMk/>
            <pc:sldMk cId="4029889285" sldId="314"/>
            <ac:spMk id="3" creationId="{B3B8074B-3C05-4405-9F6E-256490D86B6F}"/>
          </ac:spMkLst>
        </pc:spChg>
        <pc:spChg chg="add mod">
          <ac:chgData name="praveena chakravartula" userId="db3193e412d26f5c" providerId="LiveId" clId="{F1395F8F-FBD1-4F36-8D5E-94C335900476}" dt="2020-11-16T07:10:02.866" v="306" actId="1076"/>
          <ac:spMkLst>
            <pc:docMk/>
            <pc:sldMk cId="4029889285" sldId="314"/>
            <ac:spMk id="6" creationId="{3CB06E97-1771-40DE-9A22-5EDF35BED486}"/>
          </ac:spMkLst>
        </pc:spChg>
        <pc:picChg chg="add mod">
          <ac:chgData name="praveena chakravartula" userId="db3193e412d26f5c" providerId="LiveId" clId="{F1395F8F-FBD1-4F36-8D5E-94C335900476}" dt="2020-11-16T07:10:07.865" v="307" actId="1076"/>
          <ac:picMkLst>
            <pc:docMk/>
            <pc:sldMk cId="4029889285" sldId="314"/>
            <ac:picMk id="6146" creationId="{C2C76F6B-2A64-4E36-B71E-82BEBC76D563}"/>
          </ac:picMkLst>
        </pc:picChg>
      </pc:sldChg>
      <pc:sldChg chg="addSp modSp new mod">
        <pc:chgData name="praveena chakravartula" userId="db3193e412d26f5c" providerId="LiveId" clId="{F1395F8F-FBD1-4F36-8D5E-94C335900476}" dt="2020-11-16T07:19:16.133" v="363" actId="20577"/>
        <pc:sldMkLst>
          <pc:docMk/>
          <pc:sldMk cId="832049532" sldId="315"/>
        </pc:sldMkLst>
        <pc:spChg chg="add mod">
          <ac:chgData name="praveena chakravartula" userId="db3193e412d26f5c" providerId="LiveId" clId="{F1395F8F-FBD1-4F36-8D5E-94C335900476}" dt="2020-11-16T07:19:16.133" v="363" actId="20577"/>
          <ac:spMkLst>
            <pc:docMk/>
            <pc:sldMk cId="832049532" sldId="315"/>
            <ac:spMk id="3" creationId="{1FC498EB-8F81-40FF-883B-2E03940C4F84}"/>
          </ac:spMkLst>
        </pc:spChg>
        <pc:picChg chg="add mod">
          <ac:chgData name="praveena chakravartula" userId="db3193e412d26f5c" providerId="LiveId" clId="{F1395F8F-FBD1-4F36-8D5E-94C335900476}" dt="2020-11-16T07:17:29.450" v="358" actId="14100"/>
          <ac:picMkLst>
            <pc:docMk/>
            <pc:sldMk cId="832049532" sldId="315"/>
            <ac:picMk id="7170" creationId="{F1677994-212F-44AF-BBEE-CFB4F7686AE1}"/>
          </ac:picMkLst>
        </pc:picChg>
      </pc:sldChg>
      <pc:sldChg chg="addSp delSp modSp new mod">
        <pc:chgData name="praveena chakravartula" userId="db3193e412d26f5c" providerId="LiveId" clId="{F1395F8F-FBD1-4F36-8D5E-94C335900476}" dt="2020-11-16T07:23:15.239" v="390" actId="123"/>
        <pc:sldMkLst>
          <pc:docMk/>
          <pc:sldMk cId="427129883" sldId="316"/>
        </pc:sldMkLst>
        <pc:spChg chg="add del">
          <ac:chgData name="praveena chakravartula" userId="db3193e412d26f5c" providerId="LiveId" clId="{F1395F8F-FBD1-4F36-8D5E-94C335900476}" dt="2020-11-16T07:20:39.458" v="369"/>
          <ac:spMkLst>
            <pc:docMk/>
            <pc:sldMk cId="427129883" sldId="316"/>
            <ac:spMk id="2" creationId="{024763B0-97B2-422D-9FC8-D7B5BBD06F3F}"/>
          </ac:spMkLst>
        </pc:spChg>
        <pc:spChg chg="add mod">
          <ac:chgData name="praveena chakravartula" userId="db3193e412d26f5c" providerId="LiveId" clId="{F1395F8F-FBD1-4F36-8D5E-94C335900476}" dt="2020-11-16T07:20:52.071" v="371" actId="21"/>
          <ac:spMkLst>
            <pc:docMk/>
            <pc:sldMk cId="427129883" sldId="316"/>
            <ac:spMk id="3" creationId="{8CC6EE7D-DF73-46C1-8F08-68C9D3803429}"/>
          </ac:spMkLst>
        </pc:spChg>
        <pc:spChg chg="add mod">
          <ac:chgData name="praveena chakravartula" userId="db3193e412d26f5c" providerId="LiveId" clId="{F1395F8F-FBD1-4F36-8D5E-94C335900476}" dt="2020-11-16T07:21:16.102" v="378" actId="20577"/>
          <ac:spMkLst>
            <pc:docMk/>
            <pc:sldMk cId="427129883" sldId="316"/>
            <ac:spMk id="8" creationId="{6274E4B1-00AD-4643-AEE9-C806D7E08B36}"/>
          </ac:spMkLst>
        </pc:spChg>
        <pc:spChg chg="add mod">
          <ac:chgData name="praveena chakravartula" userId="db3193e412d26f5c" providerId="LiveId" clId="{F1395F8F-FBD1-4F36-8D5E-94C335900476}" dt="2020-11-16T07:23:15.239" v="390" actId="123"/>
          <ac:spMkLst>
            <pc:docMk/>
            <pc:sldMk cId="427129883" sldId="316"/>
            <ac:spMk id="11" creationId="{55836443-3AA0-49B9-B50C-A16854C7CE13}"/>
          </ac:spMkLst>
        </pc:spChg>
        <pc:picChg chg="add mod">
          <ac:chgData name="praveena chakravartula" userId="db3193e412d26f5c" providerId="LiveId" clId="{F1395F8F-FBD1-4F36-8D5E-94C335900476}" dt="2020-11-16T07:22:54.539" v="385" actId="1076"/>
          <ac:picMkLst>
            <pc:docMk/>
            <pc:sldMk cId="427129883" sldId="316"/>
            <ac:picMk id="8194" creationId="{B038EA62-AF66-400C-819A-DBD62AD1E245}"/>
          </ac:picMkLst>
        </pc:picChg>
        <pc:picChg chg="add del">
          <ac:chgData name="praveena chakravartula" userId="db3193e412d26f5c" providerId="LiveId" clId="{F1395F8F-FBD1-4F36-8D5E-94C335900476}" dt="2020-11-16T07:20:39.458" v="369"/>
          <ac:picMkLst>
            <pc:docMk/>
            <pc:sldMk cId="427129883" sldId="316"/>
            <ac:picMk id="8196" creationId="{97AF7600-7B99-4B76-A217-1708A71B9FF1}"/>
          </ac:picMkLst>
        </pc:picChg>
        <pc:picChg chg="add del">
          <ac:chgData name="praveena chakravartula" userId="db3193e412d26f5c" providerId="LiveId" clId="{F1395F8F-FBD1-4F36-8D5E-94C335900476}" dt="2020-11-16T07:20:54.054" v="372" actId="478"/>
          <ac:picMkLst>
            <pc:docMk/>
            <pc:sldMk cId="427129883" sldId="316"/>
            <ac:picMk id="8198" creationId="{3855554F-B8CF-4E38-80F4-A5D10AFCFC51}"/>
          </ac:picMkLst>
        </pc:picChg>
        <pc:picChg chg="add mod">
          <ac:chgData name="praveena chakravartula" userId="db3193e412d26f5c" providerId="LiveId" clId="{F1395F8F-FBD1-4F36-8D5E-94C335900476}" dt="2020-11-16T07:23:02.070" v="387" actId="14100"/>
          <ac:picMkLst>
            <pc:docMk/>
            <pc:sldMk cId="427129883" sldId="316"/>
            <ac:picMk id="8200" creationId="{6776CADD-A335-47E8-BA0A-457A1134BB7A}"/>
          </ac:picMkLst>
        </pc:picChg>
      </pc:sldChg>
      <pc:sldChg chg="addSp modSp new">
        <pc:chgData name="praveena chakravartula" userId="db3193e412d26f5c" providerId="LiveId" clId="{F1395F8F-FBD1-4F36-8D5E-94C335900476}" dt="2020-11-16T07:33:01.612" v="396" actId="14100"/>
        <pc:sldMkLst>
          <pc:docMk/>
          <pc:sldMk cId="451912530" sldId="317"/>
        </pc:sldMkLst>
        <pc:picChg chg="add mod">
          <ac:chgData name="praveena chakravartula" userId="db3193e412d26f5c" providerId="LiveId" clId="{F1395F8F-FBD1-4F36-8D5E-94C335900476}" dt="2020-11-16T07:33:01.612" v="396" actId="14100"/>
          <ac:picMkLst>
            <pc:docMk/>
            <pc:sldMk cId="451912530" sldId="317"/>
            <ac:picMk id="9218" creationId="{C7313EE9-D1E1-42F0-B356-193441B1EA66}"/>
          </ac:picMkLst>
        </pc:picChg>
      </pc:sldChg>
      <pc:sldChg chg="delSp new del mod modClrScheme chgLayout">
        <pc:chgData name="praveena chakravartula" userId="db3193e412d26f5c" providerId="LiveId" clId="{F1395F8F-FBD1-4F36-8D5E-94C335900476}" dt="2020-11-16T08:01:05.347" v="435" actId="2696"/>
        <pc:sldMkLst>
          <pc:docMk/>
          <pc:sldMk cId="1018072866" sldId="318"/>
        </pc:sldMkLst>
        <pc:spChg chg="del">
          <ac:chgData name="praveena chakravartula" userId="db3193e412d26f5c" providerId="LiveId" clId="{F1395F8F-FBD1-4F36-8D5E-94C335900476}" dt="2020-11-16T07:58:59.294" v="424" actId="700"/>
          <ac:spMkLst>
            <pc:docMk/>
            <pc:sldMk cId="1018072866" sldId="318"/>
            <ac:spMk id="2" creationId="{C7214A3D-0758-4430-98A7-4296A91508B1}"/>
          </ac:spMkLst>
        </pc:spChg>
      </pc:sldChg>
      <pc:sldChg chg="modSp add mod ord modTransition">
        <pc:chgData name="praveena chakravartula" userId="db3193e412d26f5c" providerId="LiveId" clId="{F1395F8F-FBD1-4F36-8D5E-94C335900476}" dt="2020-11-16T08:01:12.114" v="436" actId="255"/>
        <pc:sldMkLst>
          <pc:docMk/>
          <pc:sldMk cId="0" sldId="441"/>
        </pc:sldMkLst>
        <pc:spChg chg="mod">
          <ac:chgData name="praveena chakravartula" userId="db3193e412d26f5c" providerId="LiveId" clId="{F1395F8F-FBD1-4F36-8D5E-94C335900476}" dt="2020-11-16T07:59:24.005" v="430" actId="14100"/>
          <ac:spMkLst>
            <pc:docMk/>
            <pc:sldMk cId="0" sldId="441"/>
            <ac:spMk id="22531" creationId="{551EE180-BED4-4FD6-8869-9178D7C555DE}"/>
          </ac:spMkLst>
        </pc:spChg>
        <pc:spChg chg="mod">
          <ac:chgData name="praveena chakravartula" userId="db3193e412d26f5c" providerId="LiveId" clId="{F1395F8F-FBD1-4F36-8D5E-94C335900476}" dt="2020-11-16T08:01:12.114" v="436" actId="255"/>
          <ac:spMkLst>
            <pc:docMk/>
            <pc:sldMk cId="0" sldId="441"/>
            <ac:spMk id="22533" creationId="{53436318-9F26-42B7-B807-26B467968BE6}"/>
          </ac:spMkLst>
        </pc:spChg>
      </pc:sldChg>
      <pc:sldChg chg="modSp add mod modTransition">
        <pc:chgData name="praveena chakravartula" userId="db3193e412d26f5c" providerId="LiveId" clId="{F1395F8F-FBD1-4F36-8D5E-94C335900476}" dt="2020-11-16T08:01:00.006" v="434" actId="255"/>
        <pc:sldMkLst>
          <pc:docMk/>
          <pc:sldMk cId="0" sldId="442"/>
        </pc:sldMkLst>
        <pc:spChg chg="mod">
          <ac:chgData name="praveena chakravartula" userId="db3193e412d26f5c" providerId="LiveId" clId="{F1395F8F-FBD1-4F36-8D5E-94C335900476}" dt="2020-11-16T08:00:46.023" v="432" actId="14100"/>
          <ac:spMkLst>
            <pc:docMk/>
            <pc:sldMk cId="0" sldId="442"/>
            <ac:spMk id="23555" creationId="{6EF6EEB2-D89C-488D-BA20-DCBC0AD39997}"/>
          </ac:spMkLst>
        </pc:spChg>
        <pc:spChg chg="mod">
          <ac:chgData name="praveena chakravartula" userId="db3193e412d26f5c" providerId="LiveId" clId="{F1395F8F-FBD1-4F36-8D5E-94C335900476}" dt="2020-11-16T08:01:00.006" v="434" actId="255"/>
          <ac:spMkLst>
            <pc:docMk/>
            <pc:sldMk cId="0" sldId="442"/>
            <ac:spMk id="23556" creationId="{207E689B-6D57-4746-9CC7-CD23BD3E55A2}"/>
          </ac:spMkLst>
        </pc:spChg>
      </pc:sldChg>
      <pc:sldChg chg="modSp mod ord">
        <pc:chgData name="praveena chakravartula" userId="db3193e412d26f5c" providerId="LiveId" clId="{F1395F8F-FBD1-4F36-8D5E-94C335900476}" dt="2020-11-18T10:02:19.484" v="489" actId="14100"/>
        <pc:sldMkLst>
          <pc:docMk/>
          <pc:sldMk cId="2322548018" sldId="448"/>
        </pc:sldMkLst>
        <pc:spChg chg="mod">
          <ac:chgData name="praveena chakravartula" userId="db3193e412d26f5c" providerId="LiveId" clId="{F1395F8F-FBD1-4F36-8D5E-94C335900476}" dt="2020-11-18T10:02:10.744" v="487" actId="14100"/>
          <ac:spMkLst>
            <pc:docMk/>
            <pc:sldMk cId="2322548018" sldId="448"/>
            <ac:spMk id="7" creationId="{2908FFD7-C447-4B3C-AE8A-F295155E6601}"/>
          </ac:spMkLst>
        </pc:spChg>
        <pc:picChg chg="mod">
          <ac:chgData name="praveena chakravartula" userId="db3193e412d26f5c" providerId="LiveId" clId="{F1395F8F-FBD1-4F36-8D5E-94C335900476}" dt="2020-11-18T10:02:19.484" v="489" actId="14100"/>
          <ac:picMkLst>
            <pc:docMk/>
            <pc:sldMk cId="2322548018" sldId="448"/>
            <ac:picMk id="8198" creationId="{0D436869-F837-4A4E-B7E4-1B546C1AD225}"/>
          </ac:picMkLst>
        </pc:picChg>
      </pc:sldChg>
      <pc:sldChg chg="addSp modSp new mod">
        <pc:chgData name="praveena chakravartula" userId="db3193e412d26f5c" providerId="LiveId" clId="{F1395F8F-FBD1-4F36-8D5E-94C335900476}" dt="2020-11-18T09:43:31.714" v="445" actId="1076"/>
        <pc:sldMkLst>
          <pc:docMk/>
          <pc:sldMk cId="2770146358" sldId="449"/>
        </pc:sldMkLst>
        <pc:spChg chg="add mod">
          <ac:chgData name="praveena chakravartula" userId="db3193e412d26f5c" providerId="LiveId" clId="{F1395F8F-FBD1-4F36-8D5E-94C335900476}" dt="2020-11-18T09:43:16.426" v="442" actId="14100"/>
          <ac:spMkLst>
            <pc:docMk/>
            <pc:sldMk cId="2770146358" sldId="449"/>
            <ac:spMk id="3" creationId="{4802BB48-1BE1-410A-A810-CCFF06530096}"/>
          </ac:spMkLst>
        </pc:spChg>
        <pc:spChg chg="add mod">
          <ac:chgData name="praveena chakravartula" userId="db3193e412d26f5c" providerId="LiveId" clId="{F1395F8F-FBD1-4F36-8D5E-94C335900476}" dt="2020-11-18T09:43:31.714" v="445" actId="1076"/>
          <ac:spMkLst>
            <pc:docMk/>
            <pc:sldMk cId="2770146358" sldId="449"/>
            <ac:spMk id="5" creationId="{98157CA5-E04C-453C-A455-24EC209D9A3F}"/>
          </ac:spMkLst>
        </pc:spChg>
      </pc:sldChg>
      <pc:sldChg chg="addSp delSp modSp new mod">
        <pc:chgData name="praveena chakravartula" userId="db3193e412d26f5c" providerId="LiveId" clId="{F1395F8F-FBD1-4F36-8D5E-94C335900476}" dt="2020-11-18T09:59:34.514" v="483" actId="14100"/>
        <pc:sldMkLst>
          <pc:docMk/>
          <pc:sldMk cId="2985572559" sldId="450"/>
        </pc:sldMkLst>
        <pc:spChg chg="add mod">
          <ac:chgData name="praveena chakravartula" userId="db3193e412d26f5c" providerId="LiveId" clId="{F1395F8F-FBD1-4F36-8D5E-94C335900476}" dt="2020-11-18T09:59:17.739" v="478" actId="1076"/>
          <ac:spMkLst>
            <pc:docMk/>
            <pc:sldMk cId="2985572559" sldId="450"/>
            <ac:spMk id="7" creationId="{D49183C9-9E21-4772-A311-3C1A4E2837AC}"/>
          </ac:spMkLst>
        </pc:spChg>
        <pc:picChg chg="add mod">
          <ac:chgData name="praveena chakravartula" userId="db3193e412d26f5c" providerId="LiveId" clId="{F1395F8F-FBD1-4F36-8D5E-94C335900476}" dt="2020-11-18T09:59:13.560" v="477" actId="14100"/>
          <ac:picMkLst>
            <pc:docMk/>
            <pc:sldMk cId="2985572559" sldId="450"/>
            <ac:picMk id="3" creationId="{E31392ED-EA57-4DB2-97BA-615779F60052}"/>
          </ac:picMkLst>
        </pc:picChg>
        <pc:picChg chg="add del">
          <ac:chgData name="praveena chakravartula" userId="db3193e412d26f5c" providerId="LiveId" clId="{F1395F8F-FBD1-4F36-8D5E-94C335900476}" dt="2020-11-18T09:58:15.106" v="461" actId="22"/>
          <ac:picMkLst>
            <pc:docMk/>
            <pc:sldMk cId="2985572559" sldId="450"/>
            <ac:picMk id="5" creationId="{004F4BEB-1AC9-43F6-BD41-B0BC41DFA112}"/>
          </ac:picMkLst>
        </pc:picChg>
        <pc:picChg chg="add mod">
          <ac:chgData name="praveena chakravartula" userId="db3193e412d26f5c" providerId="LiveId" clId="{F1395F8F-FBD1-4F36-8D5E-94C335900476}" dt="2020-11-18T09:59:34.514" v="483" actId="14100"/>
          <ac:picMkLst>
            <pc:docMk/>
            <pc:sldMk cId="2985572559" sldId="450"/>
            <ac:picMk id="4098" creationId="{89BCFB68-9B74-4408-B145-7E0B7591D73D}"/>
          </ac:picMkLst>
        </pc:picChg>
      </pc:sldChg>
      <pc:sldChg chg="new del">
        <pc:chgData name="praveena chakravartula" userId="db3193e412d26f5c" providerId="LiveId" clId="{F1395F8F-FBD1-4F36-8D5E-94C335900476}" dt="2020-11-18T10:07:12.705" v="490" actId="2696"/>
        <pc:sldMkLst>
          <pc:docMk/>
          <pc:sldMk cId="3590076616" sldId="451"/>
        </pc:sldMkLst>
      </pc:sldChg>
      <pc:sldChg chg="addSp delSp modSp new mod modClrScheme chgLayout">
        <pc:chgData name="praveena chakravartula" userId="db3193e412d26f5c" providerId="LiveId" clId="{F1395F8F-FBD1-4F36-8D5E-94C335900476}" dt="2020-11-19T17:32:36.428" v="525" actId="1076"/>
        <pc:sldMkLst>
          <pc:docMk/>
          <pc:sldMk cId="2762063474" sldId="455"/>
        </pc:sldMkLst>
        <pc:spChg chg="del">
          <ac:chgData name="praveena chakravartula" userId="db3193e412d26f5c" providerId="LiveId" clId="{F1395F8F-FBD1-4F36-8D5E-94C335900476}" dt="2020-11-19T17:28:45.666" v="495" actId="700"/>
          <ac:spMkLst>
            <pc:docMk/>
            <pc:sldMk cId="2762063474" sldId="455"/>
            <ac:spMk id="2" creationId="{4C8F2E3D-61F0-40A5-8D09-9FA81EDBC7AF}"/>
          </ac:spMkLst>
        </pc:spChg>
        <pc:spChg chg="add mod">
          <ac:chgData name="praveena chakravartula" userId="db3193e412d26f5c" providerId="LiveId" clId="{F1395F8F-FBD1-4F36-8D5E-94C335900476}" dt="2020-11-19T17:29:24.638" v="503" actId="14100"/>
          <ac:spMkLst>
            <pc:docMk/>
            <pc:sldMk cId="2762063474" sldId="455"/>
            <ac:spMk id="4" creationId="{79EB66B4-DECB-40F0-8EF0-9F4EB6F1573E}"/>
          </ac:spMkLst>
        </pc:spChg>
        <pc:spChg chg="add mod">
          <ac:chgData name="praveena chakravartula" userId="db3193e412d26f5c" providerId="LiveId" clId="{F1395F8F-FBD1-4F36-8D5E-94C335900476}" dt="2020-11-19T17:32:36.428" v="525" actId="1076"/>
          <ac:spMkLst>
            <pc:docMk/>
            <pc:sldMk cId="2762063474" sldId="455"/>
            <ac:spMk id="6" creationId="{B26E9934-8CCC-41DD-91A5-F8182B68E1A4}"/>
          </ac:spMkLst>
        </pc:spChg>
      </pc:sldChg>
      <pc:sldChg chg="addSp delSp modSp new mod">
        <pc:chgData name="praveena chakravartula" userId="db3193e412d26f5c" providerId="LiveId" clId="{F1395F8F-FBD1-4F36-8D5E-94C335900476}" dt="2020-11-19T17:44:38.273" v="547" actId="14100"/>
        <pc:sldMkLst>
          <pc:docMk/>
          <pc:sldMk cId="1349300370" sldId="456"/>
        </pc:sldMkLst>
        <pc:spChg chg="add del">
          <ac:chgData name="praveena chakravartula" userId="db3193e412d26f5c" providerId="LiveId" clId="{F1395F8F-FBD1-4F36-8D5E-94C335900476}" dt="2020-11-19T17:40:49.350" v="528"/>
          <ac:spMkLst>
            <pc:docMk/>
            <pc:sldMk cId="1349300370" sldId="456"/>
            <ac:spMk id="2" creationId="{67C160AE-9B08-4DE5-A2FD-6D77E5A92CCE}"/>
          </ac:spMkLst>
        </pc:spChg>
        <pc:spChg chg="add del">
          <ac:chgData name="praveena chakravartula" userId="db3193e412d26f5c" providerId="LiveId" clId="{F1395F8F-FBD1-4F36-8D5E-94C335900476}" dt="2020-11-19T17:41:24.245" v="532"/>
          <ac:spMkLst>
            <pc:docMk/>
            <pc:sldMk cId="1349300370" sldId="456"/>
            <ac:spMk id="3" creationId="{775570B0-65C0-4000-8BA9-FAF6E25BD3C7}"/>
          </ac:spMkLst>
        </pc:spChg>
        <pc:spChg chg="add mod">
          <ac:chgData name="praveena chakravartula" userId="db3193e412d26f5c" providerId="LiveId" clId="{F1395F8F-FBD1-4F36-8D5E-94C335900476}" dt="2020-11-19T17:43:04.441" v="544" actId="12"/>
          <ac:spMkLst>
            <pc:docMk/>
            <pc:sldMk cId="1349300370" sldId="456"/>
            <ac:spMk id="7" creationId="{82C45AE7-D360-424B-9D4C-A13E310E0FFB}"/>
          </ac:spMkLst>
        </pc:spChg>
        <pc:picChg chg="add del">
          <ac:chgData name="praveena chakravartula" userId="db3193e412d26f5c" providerId="LiveId" clId="{F1395F8F-FBD1-4F36-8D5E-94C335900476}" dt="2020-11-19T17:40:49.350" v="528"/>
          <ac:picMkLst>
            <pc:docMk/>
            <pc:sldMk cId="1349300370" sldId="456"/>
            <ac:picMk id="3074" creationId="{B739E243-732D-4B93-BA56-E2C999E4220B}"/>
          </ac:picMkLst>
        </pc:picChg>
        <pc:picChg chg="add del mod">
          <ac:chgData name="praveena chakravartula" userId="db3193e412d26f5c" providerId="LiveId" clId="{F1395F8F-FBD1-4F36-8D5E-94C335900476}" dt="2020-11-19T17:41:24.245" v="532"/>
          <ac:picMkLst>
            <pc:docMk/>
            <pc:sldMk cId="1349300370" sldId="456"/>
            <ac:picMk id="3076" creationId="{723903BA-A1CF-4161-81E2-04B59E436013}"/>
          </ac:picMkLst>
        </pc:picChg>
        <pc:picChg chg="add mod">
          <ac:chgData name="praveena chakravartula" userId="db3193e412d26f5c" providerId="LiveId" clId="{F1395F8F-FBD1-4F36-8D5E-94C335900476}" dt="2020-11-19T17:44:38.273" v="547" actId="14100"/>
          <ac:picMkLst>
            <pc:docMk/>
            <pc:sldMk cId="1349300370" sldId="456"/>
            <ac:picMk id="3078" creationId="{284AC7CE-2F1B-4741-BF0B-559270DEBE94}"/>
          </ac:picMkLst>
        </pc:picChg>
      </pc:sldChg>
      <pc:sldChg chg="addSp delSp modSp new mod">
        <pc:chgData name="praveena chakravartula" userId="db3193e412d26f5c" providerId="LiveId" clId="{F1395F8F-FBD1-4F36-8D5E-94C335900476}" dt="2020-11-19T17:50:55.687" v="578" actId="14100"/>
        <pc:sldMkLst>
          <pc:docMk/>
          <pc:sldMk cId="941131681" sldId="457"/>
        </pc:sldMkLst>
        <pc:spChg chg="add mod">
          <ac:chgData name="praveena chakravartula" userId="db3193e412d26f5c" providerId="LiveId" clId="{F1395F8F-FBD1-4F36-8D5E-94C335900476}" dt="2020-11-19T17:45:27.623" v="554" actId="123"/>
          <ac:spMkLst>
            <pc:docMk/>
            <pc:sldMk cId="941131681" sldId="457"/>
            <ac:spMk id="3" creationId="{E4A72644-EC09-4F98-9E1E-97E60BDA7C1B}"/>
          </ac:spMkLst>
        </pc:spChg>
        <pc:spChg chg="add del">
          <ac:chgData name="praveena chakravartula" userId="db3193e412d26f5c" providerId="LiveId" clId="{F1395F8F-FBD1-4F36-8D5E-94C335900476}" dt="2020-11-19T17:48:28.533" v="560"/>
          <ac:spMkLst>
            <pc:docMk/>
            <pc:sldMk cId="941131681" sldId="457"/>
            <ac:spMk id="4" creationId="{6C47349C-2F42-4B16-AAA7-37D83EF518DF}"/>
          </ac:spMkLst>
        </pc:spChg>
        <pc:spChg chg="add del">
          <ac:chgData name="praveena chakravartula" userId="db3193e412d26f5c" providerId="LiveId" clId="{F1395F8F-FBD1-4F36-8D5E-94C335900476}" dt="2020-11-19T17:48:48.102" v="562"/>
          <ac:spMkLst>
            <pc:docMk/>
            <pc:sldMk cId="941131681" sldId="457"/>
            <ac:spMk id="5" creationId="{D3169077-2C13-4B7D-A7A0-8E3B2830D518}"/>
          </ac:spMkLst>
        </pc:spChg>
        <pc:spChg chg="add mod">
          <ac:chgData name="praveena chakravartula" userId="db3193e412d26f5c" providerId="LiveId" clId="{F1395F8F-FBD1-4F36-8D5E-94C335900476}" dt="2020-11-19T17:50:37.690" v="573" actId="1076"/>
          <ac:spMkLst>
            <pc:docMk/>
            <pc:sldMk cId="941131681" sldId="457"/>
            <ac:spMk id="10" creationId="{9F7EBB3C-BB97-4D5C-B356-7526EA563E4B}"/>
          </ac:spMkLst>
        </pc:spChg>
        <pc:picChg chg="add mod">
          <ac:chgData name="praveena chakravartula" userId="db3193e412d26f5c" providerId="LiveId" clId="{F1395F8F-FBD1-4F36-8D5E-94C335900476}" dt="2020-11-19T17:50:23.162" v="570" actId="1076"/>
          <ac:picMkLst>
            <pc:docMk/>
            <pc:sldMk cId="941131681" sldId="457"/>
            <ac:picMk id="4098" creationId="{AC0A7829-B213-4B38-B6B6-364D7055F9E2}"/>
          </ac:picMkLst>
        </pc:picChg>
        <pc:picChg chg="add del">
          <ac:chgData name="praveena chakravartula" userId="db3193e412d26f5c" providerId="LiveId" clId="{F1395F8F-FBD1-4F36-8D5E-94C335900476}" dt="2020-11-19T17:48:28.533" v="560"/>
          <ac:picMkLst>
            <pc:docMk/>
            <pc:sldMk cId="941131681" sldId="457"/>
            <ac:picMk id="4100" creationId="{9D7AE259-D152-4F8A-B919-2900CD062CF8}"/>
          </ac:picMkLst>
        </pc:picChg>
        <pc:picChg chg="add del">
          <ac:chgData name="praveena chakravartula" userId="db3193e412d26f5c" providerId="LiveId" clId="{F1395F8F-FBD1-4F36-8D5E-94C335900476}" dt="2020-11-19T17:48:48.102" v="562"/>
          <ac:picMkLst>
            <pc:docMk/>
            <pc:sldMk cId="941131681" sldId="457"/>
            <ac:picMk id="4102" creationId="{4FD469B5-249E-471F-B257-C335D293C06F}"/>
          </ac:picMkLst>
        </pc:picChg>
        <pc:picChg chg="add mod">
          <ac:chgData name="praveena chakravartula" userId="db3193e412d26f5c" providerId="LiveId" clId="{F1395F8F-FBD1-4F36-8D5E-94C335900476}" dt="2020-11-19T17:50:55.687" v="578" actId="14100"/>
          <ac:picMkLst>
            <pc:docMk/>
            <pc:sldMk cId="941131681" sldId="457"/>
            <ac:picMk id="4104" creationId="{D3FBC868-278F-4E99-A054-DF6102A99EE1}"/>
          </ac:picMkLst>
        </pc:picChg>
      </pc:sldChg>
      <pc:sldChg chg="addSp delSp modSp new mod">
        <pc:chgData name="praveena chakravartula" userId="db3193e412d26f5c" providerId="LiveId" clId="{F1395F8F-FBD1-4F36-8D5E-94C335900476}" dt="2020-11-19T17:58:11.276" v="624" actId="1076"/>
        <pc:sldMkLst>
          <pc:docMk/>
          <pc:sldMk cId="1702836823" sldId="458"/>
        </pc:sldMkLst>
        <pc:spChg chg="add del">
          <ac:chgData name="praveena chakravartula" userId="db3193e412d26f5c" providerId="LiveId" clId="{F1395F8F-FBD1-4F36-8D5E-94C335900476}" dt="2020-11-19T17:51:43.320" v="581"/>
          <ac:spMkLst>
            <pc:docMk/>
            <pc:sldMk cId="1702836823" sldId="458"/>
            <ac:spMk id="2" creationId="{6F1D30A5-A5A8-4A9C-8F48-DC9A4092BB12}"/>
          </ac:spMkLst>
        </pc:spChg>
        <pc:spChg chg="add del">
          <ac:chgData name="praveena chakravartula" userId="db3193e412d26f5c" providerId="LiveId" clId="{F1395F8F-FBD1-4F36-8D5E-94C335900476}" dt="2020-11-19T17:54:32.443" v="596"/>
          <ac:spMkLst>
            <pc:docMk/>
            <pc:sldMk cId="1702836823" sldId="458"/>
            <ac:spMk id="4" creationId="{1D0CFC61-AA55-4C58-8FF7-7774379DB032}"/>
          </ac:spMkLst>
        </pc:spChg>
        <pc:spChg chg="add mod">
          <ac:chgData name="praveena chakravartula" userId="db3193e412d26f5c" providerId="LiveId" clId="{F1395F8F-FBD1-4F36-8D5E-94C335900476}" dt="2020-11-19T17:52:47.031" v="588" actId="20577"/>
          <ac:spMkLst>
            <pc:docMk/>
            <pc:sldMk cId="1702836823" sldId="458"/>
            <ac:spMk id="5" creationId="{5053485E-4DD9-4D79-9BCB-9D62BA6AD0B3}"/>
          </ac:spMkLst>
        </pc:spChg>
        <pc:spChg chg="add del">
          <ac:chgData name="praveena chakravartula" userId="db3193e412d26f5c" providerId="LiveId" clId="{F1395F8F-FBD1-4F36-8D5E-94C335900476}" dt="2020-11-19T17:54:44.978" v="598"/>
          <ac:spMkLst>
            <pc:docMk/>
            <pc:sldMk cId="1702836823" sldId="458"/>
            <ac:spMk id="6" creationId="{6B9C68F1-3F80-4157-AB65-3196ADB3CCEF}"/>
          </ac:spMkLst>
        </pc:spChg>
        <pc:spChg chg="add del">
          <ac:chgData name="praveena chakravartula" userId="db3193e412d26f5c" providerId="LiveId" clId="{F1395F8F-FBD1-4F36-8D5E-94C335900476}" dt="2020-11-19T17:54:59.070" v="600"/>
          <ac:spMkLst>
            <pc:docMk/>
            <pc:sldMk cId="1702836823" sldId="458"/>
            <ac:spMk id="7" creationId="{724FA828-0F57-43B5-AD65-0B47C3B2D97E}"/>
          </ac:spMkLst>
        </pc:spChg>
        <pc:spChg chg="add del">
          <ac:chgData name="praveena chakravartula" userId="db3193e412d26f5c" providerId="LiveId" clId="{F1395F8F-FBD1-4F36-8D5E-94C335900476}" dt="2020-11-19T17:55:10.710" v="602"/>
          <ac:spMkLst>
            <pc:docMk/>
            <pc:sldMk cId="1702836823" sldId="458"/>
            <ac:spMk id="8" creationId="{A49A3E95-3B24-4853-91F8-A93ABB686E21}"/>
          </ac:spMkLst>
        </pc:spChg>
        <pc:spChg chg="add mod">
          <ac:chgData name="praveena chakravartula" userId="db3193e412d26f5c" providerId="LiveId" clId="{F1395F8F-FBD1-4F36-8D5E-94C335900476}" dt="2020-11-19T17:57:31.186" v="621" actId="1076"/>
          <ac:spMkLst>
            <pc:docMk/>
            <pc:sldMk cId="1702836823" sldId="458"/>
            <ac:spMk id="16" creationId="{E8C25584-0D71-48F4-A0C5-E4092B7E44F3}"/>
          </ac:spMkLst>
        </pc:spChg>
        <pc:picChg chg="add del">
          <ac:chgData name="praveena chakravartula" userId="db3193e412d26f5c" providerId="LiveId" clId="{F1395F8F-FBD1-4F36-8D5E-94C335900476}" dt="2020-11-19T17:51:43.320" v="581"/>
          <ac:picMkLst>
            <pc:docMk/>
            <pc:sldMk cId="1702836823" sldId="458"/>
            <ac:picMk id="5122" creationId="{0347F35D-C8EC-44AC-88E0-09F4831BF8CC}"/>
          </ac:picMkLst>
        </pc:picChg>
        <pc:picChg chg="add mod">
          <ac:chgData name="praveena chakravartula" userId="db3193e412d26f5c" providerId="LiveId" clId="{F1395F8F-FBD1-4F36-8D5E-94C335900476}" dt="2020-11-19T17:57:27.555" v="620" actId="14100"/>
          <ac:picMkLst>
            <pc:docMk/>
            <pc:sldMk cId="1702836823" sldId="458"/>
            <ac:picMk id="5124" creationId="{86EC5807-2147-4DCB-8131-88503065FCB5}"/>
          </ac:picMkLst>
        </pc:picChg>
        <pc:picChg chg="add del">
          <ac:chgData name="praveena chakravartula" userId="db3193e412d26f5c" providerId="LiveId" clId="{F1395F8F-FBD1-4F36-8D5E-94C335900476}" dt="2020-11-19T17:54:32.443" v="596"/>
          <ac:picMkLst>
            <pc:docMk/>
            <pc:sldMk cId="1702836823" sldId="458"/>
            <ac:picMk id="5126" creationId="{9F6BB578-6FEA-414F-9CAE-BBB170149537}"/>
          </ac:picMkLst>
        </pc:picChg>
        <pc:picChg chg="add del">
          <ac:chgData name="praveena chakravartula" userId="db3193e412d26f5c" providerId="LiveId" clId="{F1395F8F-FBD1-4F36-8D5E-94C335900476}" dt="2020-11-19T17:54:44.978" v="598"/>
          <ac:picMkLst>
            <pc:docMk/>
            <pc:sldMk cId="1702836823" sldId="458"/>
            <ac:picMk id="5128" creationId="{0035EF7A-6E30-429C-B83D-C74C0213E922}"/>
          </ac:picMkLst>
        </pc:picChg>
        <pc:picChg chg="add del">
          <ac:chgData name="praveena chakravartula" userId="db3193e412d26f5c" providerId="LiveId" clId="{F1395F8F-FBD1-4F36-8D5E-94C335900476}" dt="2020-11-19T17:54:59.070" v="600"/>
          <ac:picMkLst>
            <pc:docMk/>
            <pc:sldMk cId="1702836823" sldId="458"/>
            <ac:picMk id="5130" creationId="{96CA62A7-19DE-431B-BD4C-65A70748E87E}"/>
          </ac:picMkLst>
        </pc:picChg>
        <pc:picChg chg="add del">
          <ac:chgData name="praveena chakravartula" userId="db3193e412d26f5c" providerId="LiveId" clId="{F1395F8F-FBD1-4F36-8D5E-94C335900476}" dt="2020-11-19T17:55:10.710" v="602"/>
          <ac:picMkLst>
            <pc:docMk/>
            <pc:sldMk cId="1702836823" sldId="458"/>
            <ac:picMk id="5132" creationId="{F3A66076-8A66-4C0A-AD93-1D43B03B29E7}"/>
          </ac:picMkLst>
        </pc:picChg>
        <pc:picChg chg="add mod">
          <ac:chgData name="praveena chakravartula" userId="db3193e412d26f5c" providerId="LiveId" clId="{F1395F8F-FBD1-4F36-8D5E-94C335900476}" dt="2020-11-19T17:58:11.276" v="624" actId="1076"/>
          <ac:picMkLst>
            <pc:docMk/>
            <pc:sldMk cId="1702836823" sldId="458"/>
            <ac:picMk id="5134" creationId="{7B26C7F3-FED7-4534-B0F9-85025586AFC1}"/>
          </ac:picMkLst>
        </pc:picChg>
      </pc:sldChg>
      <pc:sldChg chg="addSp modSp new mod">
        <pc:chgData name="praveena chakravartula" userId="db3193e412d26f5c" providerId="LiveId" clId="{F1395F8F-FBD1-4F36-8D5E-94C335900476}" dt="2020-11-19T18:00:59.328" v="641" actId="1076"/>
        <pc:sldMkLst>
          <pc:docMk/>
          <pc:sldMk cId="1960471052" sldId="459"/>
        </pc:sldMkLst>
        <pc:spChg chg="add mod">
          <ac:chgData name="praveena chakravartula" userId="db3193e412d26f5c" providerId="LiveId" clId="{F1395F8F-FBD1-4F36-8D5E-94C335900476}" dt="2020-11-19T17:59:58.531" v="631" actId="20577"/>
          <ac:spMkLst>
            <pc:docMk/>
            <pc:sldMk cId="1960471052" sldId="459"/>
            <ac:spMk id="3" creationId="{17590DA0-72B1-49B8-A54C-E830D26BD983}"/>
          </ac:spMkLst>
        </pc:spChg>
        <pc:spChg chg="add mod">
          <ac:chgData name="praveena chakravartula" userId="db3193e412d26f5c" providerId="LiveId" clId="{F1395F8F-FBD1-4F36-8D5E-94C335900476}" dt="2020-11-19T18:00:28.876" v="635" actId="20577"/>
          <ac:spMkLst>
            <pc:docMk/>
            <pc:sldMk cId="1960471052" sldId="459"/>
            <ac:spMk id="5" creationId="{1766E290-D362-4E1F-ACA5-49F7033AFCC3}"/>
          </ac:spMkLst>
        </pc:spChg>
        <pc:picChg chg="add mod">
          <ac:chgData name="praveena chakravartula" userId="db3193e412d26f5c" providerId="LiveId" clId="{F1395F8F-FBD1-4F36-8D5E-94C335900476}" dt="2020-11-19T18:00:59.328" v="641" actId="1076"/>
          <ac:picMkLst>
            <pc:docMk/>
            <pc:sldMk cId="1960471052" sldId="459"/>
            <ac:picMk id="6146" creationId="{93A8F902-74F7-4A96-928D-0358BBAE0601}"/>
          </ac:picMkLst>
        </pc:picChg>
      </pc:sldChg>
      <pc:sldChg chg="addSp modSp new mod">
        <pc:chgData name="praveena chakravartula" userId="db3193e412d26f5c" providerId="LiveId" clId="{F1395F8F-FBD1-4F36-8D5E-94C335900476}" dt="2020-11-19T18:03:08.089" v="663" actId="14100"/>
        <pc:sldMkLst>
          <pc:docMk/>
          <pc:sldMk cId="340727302" sldId="460"/>
        </pc:sldMkLst>
        <pc:spChg chg="add mod">
          <ac:chgData name="praveena chakravartula" userId="db3193e412d26f5c" providerId="LiveId" clId="{F1395F8F-FBD1-4F36-8D5E-94C335900476}" dt="2020-11-19T18:02:37.497" v="657" actId="6549"/>
          <ac:spMkLst>
            <pc:docMk/>
            <pc:sldMk cId="340727302" sldId="460"/>
            <ac:spMk id="3" creationId="{460B1A6D-7521-45B3-B960-DC243B8B8262}"/>
          </ac:spMkLst>
        </pc:spChg>
        <pc:picChg chg="add mod">
          <ac:chgData name="praveena chakravartula" userId="db3193e412d26f5c" providerId="LiveId" clId="{F1395F8F-FBD1-4F36-8D5E-94C335900476}" dt="2020-11-19T18:03:08.089" v="663" actId="14100"/>
          <ac:picMkLst>
            <pc:docMk/>
            <pc:sldMk cId="340727302" sldId="460"/>
            <ac:picMk id="7170" creationId="{BF0E6FB1-2C4B-4E53-ABFE-6AEBABEEA650}"/>
          </ac:picMkLst>
        </pc:picChg>
      </pc:sldChg>
      <pc:sldMasterChg chg="delSldLayout">
        <pc:chgData name="praveena chakravartula" userId="db3193e412d26f5c" providerId="LiveId" clId="{F1395F8F-FBD1-4F36-8D5E-94C335900476}" dt="2020-11-16T06:35:16.003" v="96" actId="2696"/>
        <pc:sldMasterMkLst>
          <pc:docMk/>
          <pc:sldMasterMk cId="4084815775" sldId="2147483666"/>
        </pc:sldMasterMkLst>
        <pc:sldLayoutChg chg="del">
          <pc:chgData name="praveena chakravartula" userId="db3193e412d26f5c" providerId="LiveId" clId="{F1395F8F-FBD1-4F36-8D5E-94C335900476}" dt="2020-11-16T06:35:16.003" v="96" actId="2696"/>
          <pc:sldLayoutMkLst>
            <pc:docMk/>
            <pc:sldMasterMk cId="4084815775" sldId="2147483666"/>
            <pc:sldLayoutMk cId="1309622911" sldId="2147483678"/>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96120C6-1107-4AFB-81EB-E1082A17A3A3}" type="datetimeFigureOut">
              <a:rPr lang="en-IN" smtClean="0"/>
              <a:t>19-11-2020</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45CEB8B-C012-4ED2-981E-56809EAC3978}" type="slidenum">
              <a:rPr lang="en-IN" smtClean="0"/>
              <a:t>‹#›</a:t>
            </a:fld>
            <a:endParaRPr lang="en-IN"/>
          </a:p>
        </p:txBody>
      </p:sp>
    </p:spTree>
    <p:extLst>
      <p:ext uri="{BB962C8B-B14F-4D97-AF65-F5344CB8AC3E}">
        <p14:creationId xmlns:p14="http://schemas.microsoft.com/office/powerpoint/2010/main" val="395646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0503D37-95B0-40DD-95DC-83A014ADFE65}"/>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D6293BC6-0CEC-40F7-A4CB-772102ABB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2D04C35D-9C6D-4D6C-B945-1A2EBBBDF3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defTabSz="914400" fontAlgn="base">
              <a:spcBef>
                <a:spcPct val="0"/>
              </a:spcBef>
              <a:spcAft>
                <a:spcPct val="0"/>
              </a:spcAft>
            </a:pPr>
            <a:fld id="{85208568-270B-40BC-98E4-E255152EB848}" type="slidenum">
              <a:rPr lang="en-US" altLang="en-US" sz="1200" smtClean="0">
                <a:solidFill>
                  <a:srgbClr val="000000"/>
                </a:solidFill>
                <a:latin typeface="Calibri" panose="020F0502020204030204" pitchFamily="34" charset="0"/>
              </a:rPr>
              <a:pPr defTabSz="914400" fontAlgn="base">
                <a:spcBef>
                  <a:spcPct val="0"/>
                </a:spcBef>
                <a:spcAft>
                  <a:spcPct val="0"/>
                </a:spcAft>
              </a:pPr>
              <a:t>1</a:t>
            </a:fld>
            <a:endParaRPr lang="en-US" altLang="en-US" sz="1200">
              <a:solidFill>
                <a:srgbClr val="000000"/>
              </a:solidFill>
              <a:latin typeface="Calibri" panose="020F0502020204030204" pitchFamily="34" charset="0"/>
            </a:endParaRPr>
          </a:p>
        </p:txBody>
      </p:sp>
      <p:sp>
        <p:nvSpPr>
          <p:cNvPr id="19461" name="Header Placeholder 4">
            <a:extLst>
              <a:ext uri="{FF2B5EF4-FFF2-40B4-BE49-F238E27FC236}">
                <a16:creationId xmlns:a16="http://schemas.microsoft.com/office/drawing/2014/main" id="{063DB362-779D-40B2-A0EB-63938C50C5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defTabSz="914400" fontAlgn="base">
              <a:spcAft>
                <a:spcPct val="0"/>
              </a:spcAft>
            </a:pPr>
            <a:r>
              <a:rPr lang="en-US" altLang="en-US" sz="1200">
                <a:solidFill>
                  <a:srgbClr val="000000"/>
                </a:solidFill>
                <a:latin typeface="Calibri" panose="020F0502020204030204" pitchFamily="34" charset="0"/>
              </a:rPr>
              <a:t>course code and title</a:t>
            </a:r>
          </a:p>
        </p:txBody>
      </p:sp>
      <p:sp>
        <p:nvSpPr>
          <p:cNvPr id="19462" name="Footer Placeholder 5">
            <a:extLst>
              <a:ext uri="{FF2B5EF4-FFF2-40B4-BE49-F238E27FC236}">
                <a16:creationId xmlns:a16="http://schemas.microsoft.com/office/drawing/2014/main" id="{11310CC4-54E6-464A-97FC-025CC9F3BF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defTabSz="914400" fontAlgn="base">
              <a:spcAft>
                <a:spcPct val="0"/>
              </a:spcAft>
            </a:pPr>
            <a:endParaRPr lang="en-US" altLang="en-US" sz="1200">
              <a:solidFill>
                <a:srgbClr val="000000"/>
              </a:solidFill>
              <a:latin typeface="Calibri" panose="020F0502020204030204" pitchFamily="34" charset="0"/>
            </a:endParaRPr>
          </a:p>
        </p:txBody>
      </p:sp>
      <p:sp>
        <p:nvSpPr>
          <p:cNvPr id="19463" name="Date Placeholder 6">
            <a:extLst>
              <a:ext uri="{FF2B5EF4-FFF2-40B4-BE49-F238E27FC236}">
                <a16:creationId xmlns:a16="http://schemas.microsoft.com/office/drawing/2014/main" id="{B6965A8E-8BA7-4BA4-B4A3-F965D224866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defTabSz="914400" fontAlgn="base">
              <a:spcAft>
                <a:spcPct val="0"/>
              </a:spcAft>
            </a:pPr>
            <a:fld id="{DC487358-3609-41FF-B333-8793C57D544F}" type="datetime3">
              <a:rPr lang="en-US" altLang="en-US" sz="1200" smtClean="0">
                <a:solidFill>
                  <a:srgbClr val="000000"/>
                </a:solidFill>
                <a:latin typeface="Calibri" panose="020F0502020204030204" pitchFamily="34" charset="0"/>
              </a:rPr>
              <a:pPr defTabSz="914400" fontAlgn="base">
                <a:spcAft>
                  <a:spcPct val="0"/>
                </a:spcAft>
              </a:pPr>
              <a:t>19 November 2020</a:t>
            </a:fld>
            <a:endParaRPr lang="en-US" altLang="en-US" sz="1200">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5CEB8B-C012-4ED2-981E-56809EAC3978}" type="slidenum">
              <a:rPr lang="en-IN" smtClean="0"/>
              <a:t>46</a:t>
            </a:fld>
            <a:endParaRPr lang="en-IN"/>
          </a:p>
        </p:txBody>
      </p:sp>
    </p:spTree>
    <p:extLst>
      <p:ext uri="{BB962C8B-B14F-4D97-AF65-F5344CB8AC3E}">
        <p14:creationId xmlns:p14="http://schemas.microsoft.com/office/powerpoint/2010/main" val="255779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6533-1B66-47A0-BC74-D4B77DB1D82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1B0BA06-9A0F-498F-87D7-D6E14BC8F5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98A0AF-C1EE-4611-987B-96FFB5FD070E}"/>
              </a:ext>
            </a:extLst>
          </p:cNvPr>
          <p:cNvSpPr>
            <a:spLocks noGrp="1"/>
          </p:cNvSpPr>
          <p:nvPr>
            <p:ph type="dt" sz="half" idx="10"/>
          </p:nvPr>
        </p:nvSpPr>
        <p:spPr/>
        <p:txBody>
          <a:bodyPr/>
          <a:lstStyle/>
          <a:p>
            <a:fld id="{FF098964-F780-4D69-8E3D-CA6FF3DFBEAB}" type="datetime1">
              <a:rPr lang="en-US" smtClean="0"/>
              <a:t>11/19/2020</a:t>
            </a:fld>
            <a:endParaRPr lang="en-US"/>
          </a:p>
        </p:txBody>
      </p:sp>
      <p:sp>
        <p:nvSpPr>
          <p:cNvPr id="5" name="Footer Placeholder 4">
            <a:extLst>
              <a:ext uri="{FF2B5EF4-FFF2-40B4-BE49-F238E27FC236}">
                <a16:creationId xmlns:a16="http://schemas.microsoft.com/office/drawing/2014/main" id="{1606E9D2-BB50-44DE-8CA3-2CAC23F49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1C951-84AB-4D2E-954D-A976A8F7559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410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9B6B-F88D-4BCB-B918-733B67CCAB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63CB5-84E7-41F9-A6AA-F631BAAF0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5BDE5-F12A-40AA-834E-B27E98EF1349}"/>
              </a:ext>
            </a:extLst>
          </p:cNvPr>
          <p:cNvSpPr>
            <a:spLocks noGrp="1"/>
          </p:cNvSpPr>
          <p:nvPr>
            <p:ph type="dt" sz="half" idx="10"/>
          </p:nvPr>
        </p:nvSpPr>
        <p:spPr/>
        <p:txBody>
          <a:bodyPr/>
          <a:lstStyle/>
          <a:p>
            <a:fld id="{411C59CB-861F-4754-A8FF-BF9899775ADB}" type="datetime1">
              <a:rPr lang="en-US" smtClean="0"/>
              <a:t>11/19/2020</a:t>
            </a:fld>
            <a:endParaRPr lang="en-US"/>
          </a:p>
        </p:txBody>
      </p:sp>
      <p:sp>
        <p:nvSpPr>
          <p:cNvPr id="5" name="Footer Placeholder 4">
            <a:extLst>
              <a:ext uri="{FF2B5EF4-FFF2-40B4-BE49-F238E27FC236}">
                <a16:creationId xmlns:a16="http://schemas.microsoft.com/office/drawing/2014/main" id="{B1A9C179-790D-49A6-B933-308AE1816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01260-DECB-46A8-A2E5-7C65F272882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738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87EBE-4831-47BA-8B45-4AD2D147E14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F1F72-B686-457A-9F4C-118707E2B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543B0-D0EF-4420-9AEC-089FC99369F2}"/>
              </a:ext>
            </a:extLst>
          </p:cNvPr>
          <p:cNvSpPr>
            <a:spLocks noGrp="1"/>
          </p:cNvSpPr>
          <p:nvPr>
            <p:ph type="dt" sz="half" idx="10"/>
          </p:nvPr>
        </p:nvSpPr>
        <p:spPr/>
        <p:txBody>
          <a:bodyPr/>
          <a:lstStyle/>
          <a:p>
            <a:fld id="{C9456510-CE62-45F5-AAEB-C5A50E6DC17B}" type="datetime1">
              <a:rPr lang="en-US" smtClean="0"/>
              <a:t>11/19/2020</a:t>
            </a:fld>
            <a:endParaRPr lang="en-US"/>
          </a:p>
        </p:txBody>
      </p:sp>
      <p:sp>
        <p:nvSpPr>
          <p:cNvPr id="5" name="Footer Placeholder 4">
            <a:extLst>
              <a:ext uri="{FF2B5EF4-FFF2-40B4-BE49-F238E27FC236}">
                <a16:creationId xmlns:a16="http://schemas.microsoft.com/office/drawing/2014/main" id="{0E5CF4A3-E1A4-4B4D-8413-1E53D2A5C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710A2-8EFB-4E53-94B8-C8262BBC97E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341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0EB3-DD6D-43B1-BDE6-1367F5AB7F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32B9CB-200E-4BE8-84BC-086BEC050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131FA-CC1E-4730-8B8A-8EE3B1A732C5}"/>
              </a:ext>
            </a:extLst>
          </p:cNvPr>
          <p:cNvSpPr>
            <a:spLocks noGrp="1"/>
          </p:cNvSpPr>
          <p:nvPr>
            <p:ph type="dt" sz="half" idx="10"/>
          </p:nvPr>
        </p:nvSpPr>
        <p:spPr/>
        <p:txBody>
          <a:bodyPr/>
          <a:lstStyle/>
          <a:p>
            <a:fld id="{5A2E2C0D-1808-45F2-AF83-CA576657AB5E}" type="datetime1">
              <a:rPr lang="en-US" smtClean="0"/>
              <a:t>11/19/2020</a:t>
            </a:fld>
            <a:endParaRPr lang="en-US"/>
          </a:p>
        </p:txBody>
      </p:sp>
      <p:sp>
        <p:nvSpPr>
          <p:cNvPr id="5" name="Footer Placeholder 4">
            <a:extLst>
              <a:ext uri="{FF2B5EF4-FFF2-40B4-BE49-F238E27FC236}">
                <a16:creationId xmlns:a16="http://schemas.microsoft.com/office/drawing/2014/main" id="{A9303EED-F1B0-4A92-ADD4-FE4E6F2EB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50DF5-6D7D-47CB-9BD9-077318A3FA1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304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D65C-3007-4683-9261-75422D9760A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A8285-C46D-475D-829E-620AA2B3336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9653A3-A254-43FB-AAD1-8B658AAE2697}"/>
              </a:ext>
            </a:extLst>
          </p:cNvPr>
          <p:cNvSpPr>
            <a:spLocks noGrp="1"/>
          </p:cNvSpPr>
          <p:nvPr>
            <p:ph type="dt" sz="half" idx="10"/>
          </p:nvPr>
        </p:nvSpPr>
        <p:spPr/>
        <p:txBody>
          <a:bodyPr/>
          <a:lstStyle/>
          <a:p>
            <a:fld id="{D30E32E6-E238-492D-97F8-24B91935BA51}" type="datetime1">
              <a:rPr lang="en-US" smtClean="0"/>
              <a:t>11/19/2020</a:t>
            </a:fld>
            <a:endParaRPr lang="en-US"/>
          </a:p>
        </p:txBody>
      </p:sp>
      <p:sp>
        <p:nvSpPr>
          <p:cNvPr id="5" name="Footer Placeholder 4">
            <a:extLst>
              <a:ext uri="{FF2B5EF4-FFF2-40B4-BE49-F238E27FC236}">
                <a16:creationId xmlns:a16="http://schemas.microsoft.com/office/drawing/2014/main" id="{953F7997-34D5-4C5A-9007-BA7CA6F28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73F86-E6A2-42D6-B6EF-26587942CD4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84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99C4-B115-4C45-A656-7CF020BE7C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78A619-20D8-4ACC-AC77-E69CCAE8F8F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E2BB8B-6961-4B27-88CC-DECFD76A58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27B5B4-80AC-446A-8220-36E85697CB7E}"/>
              </a:ext>
            </a:extLst>
          </p:cNvPr>
          <p:cNvSpPr>
            <a:spLocks noGrp="1"/>
          </p:cNvSpPr>
          <p:nvPr>
            <p:ph type="dt" sz="half" idx="10"/>
          </p:nvPr>
        </p:nvSpPr>
        <p:spPr/>
        <p:txBody>
          <a:bodyPr/>
          <a:lstStyle/>
          <a:p>
            <a:fld id="{92C3A627-187D-41AB-98C6-67B562C15C64}" type="datetime1">
              <a:rPr lang="en-US" smtClean="0"/>
              <a:t>11/19/2020</a:t>
            </a:fld>
            <a:endParaRPr lang="en-US"/>
          </a:p>
        </p:txBody>
      </p:sp>
      <p:sp>
        <p:nvSpPr>
          <p:cNvPr id="6" name="Footer Placeholder 5">
            <a:extLst>
              <a:ext uri="{FF2B5EF4-FFF2-40B4-BE49-F238E27FC236}">
                <a16:creationId xmlns:a16="http://schemas.microsoft.com/office/drawing/2014/main" id="{7CC54BCC-31EB-4DEF-A03B-A6105B8F4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FDFDA-7DAA-4AA9-B0D7-DEBBBF74FE6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403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9324-DC9D-4971-A3F8-4FE5D537758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0B32C6-1C69-44F9-B328-E0EEDB991F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0A6F6-E914-41DE-8C0E-77CBF68B7F2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A21696-B7DB-489F-9AF3-ED4AB6E8BB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8F2-4564-4B40-A376-41A146A2231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30EA58-B0D6-4296-9B72-7D81260695FF}"/>
              </a:ext>
            </a:extLst>
          </p:cNvPr>
          <p:cNvSpPr>
            <a:spLocks noGrp="1"/>
          </p:cNvSpPr>
          <p:nvPr>
            <p:ph type="dt" sz="half" idx="10"/>
          </p:nvPr>
        </p:nvSpPr>
        <p:spPr/>
        <p:txBody>
          <a:bodyPr/>
          <a:lstStyle/>
          <a:p>
            <a:fld id="{79C6D6B3-45E4-4422-915D-2FDB6E6AA6C5}" type="datetime1">
              <a:rPr lang="en-US" smtClean="0"/>
              <a:t>11/19/2020</a:t>
            </a:fld>
            <a:endParaRPr lang="en-US"/>
          </a:p>
        </p:txBody>
      </p:sp>
      <p:sp>
        <p:nvSpPr>
          <p:cNvPr id="8" name="Footer Placeholder 7">
            <a:extLst>
              <a:ext uri="{FF2B5EF4-FFF2-40B4-BE49-F238E27FC236}">
                <a16:creationId xmlns:a16="http://schemas.microsoft.com/office/drawing/2014/main" id="{C45E3764-B569-4F21-818B-A813DE95D7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FD7EE4-62CE-418F-900B-E17B80712F4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763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741C-034B-4E6E-B052-4492D2AD98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D9922E-3A66-41B7-87B8-DC6EB5881E91}"/>
              </a:ext>
            </a:extLst>
          </p:cNvPr>
          <p:cNvSpPr>
            <a:spLocks noGrp="1"/>
          </p:cNvSpPr>
          <p:nvPr>
            <p:ph type="dt" sz="half" idx="10"/>
          </p:nvPr>
        </p:nvSpPr>
        <p:spPr/>
        <p:txBody>
          <a:bodyPr/>
          <a:lstStyle/>
          <a:p>
            <a:fld id="{616837B0-76DC-4A11-AFD8-2E47E911C346}" type="datetime1">
              <a:rPr lang="en-US" smtClean="0"/>
              <a:t>11/19/2020</a:t>
            </a:fld>
            <a:endParaRPr lang="en-US"/>
          </a:p>
        </p:txBody>
      </p:sp>
      <p:sp>
        <p:nvSpPr>
          <p:cNvPr id="4" name="Footer Placeholder 3">
            <a:extLst>
              <a:ext uri="{FF2B5EF4-FFF2-40B4-BE49-F238E27FC236}">
                <a16:creationId xmlns:a16="http://schemas.microsoft.com/office/drawing/2014/main" id="{C3BE86C5-9580-4AC0-9662-A93A45B31D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C0137F-C490-4CC5-8133-97118425F8F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810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21009-5C61-467B-B646-EBDE9C0752BC}"/>
              </a:ext>
            </a:extLst>
          </p:cNvPr>
          <p:cNvSpPr>
            <a:spLocks noGrp="1"/>
          </p:cNvSpPr>
          <p:nvPr>
            <p:ph type="dt" sz="half" idx="10"/>
          </p:nvPr>
        </p:nvSpPr>
        <p:spPr/>
        <p:txBody>
          <a:bodyPr/>
          <a:lstStyle/>
          <a:p>
            <a:fld id="{6768B760-61F8-4A0B-84A8-B8078C0798D8}" type="datetime1">
              <a:rPr lang="en-US" smtClean="0"/>
              <a:t>11/19/2020</a:t>
            </a:fld>
            <a:endParaRPr lang="en-US"/>
          </a:p>
        </p:txBody>
      </p:sp>
      <p:sp>
        <p:nvSpPr>
          <p:cNvPr id="3" name="Footer Placeholder 2">
            <a:extLst>
              <a:ext uri="{FF2B5EF4-FFF2-40B4-BE49-F238E27FC236}">
                <a16:creationId xmlns:a16="http://schemas.microsoft.com/office/drawing/2014/main" id="{1222A0E1-AA54-466B-A09C-7F3A6BA67C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A2715B-8A05-4B5A-84A3-7CD18E3CF2C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3120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29DB-5FB7-44FD-B696-55109454D89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E29F3C-213E-41A7-A858-9303C50E791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C3E74-6373-4E6F-AAF8-FD0FE095F96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94F6EB6-D066-4A97-AA32-570705D80E34}"/>
              </a:ext>
            </a:extLst>
          </p:cNvPr>
          <p:cNvSpPr>
            <a:spLocks noGrp="1"/>
          </p:cNvSpPr>
          <p:nvPr>
            <p:ph type="dt" sz="half" idx="10"/>
          </p:nvPr>
        </p:nvSpPr>
        <p:spPr/>
        <p:txBody>
          <a:bodyPr/>
          <a:lstStyle/>
          <a:p>
            <a:fld id="{15919669-26EA-42F7-9C16-5B224F63BA97}" type="datetime1">
              <a:rPr lang="en-US" smtClean="0"/>
              <a:t>11/19/2020</a:t>
            </a:fld>
            <a:endParaRPr lang="en-US"/>
          </a:p>
        </p:txBody>
      </p:sp>
      <p:sp>
        <p:nvSpPr>
          <p:cNvPr id="6" name="Footer Placeholder 5">
            <a:extLst>
              <a:ext uri="{FF2B5EF4-FFF2-40B4-BE49-F238E27FC236}">
                <a16:creationId xmlns:a16="http://schemas.microsoft.com/office/drawing/2014/main" id="{13BD7291-8857-463D-A8DE-1D8E191F5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E7F11-8B79-42C6-95C6-F7A7A2100BF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495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EDCB-6607-471F-9CDB-FF27B378ACC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24D79E-5A66-4B0D-A75A-9ECCD95DBEF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6FECFC9-5D73-4022-9ECE-3D8F7F6F95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B48E97-385E-4D5A-8A9F-620317BED215}"/>
              </a:ext>
            </a:extLst>
          </p:cNvPr>
          <p:cNvSpPr>
            <a:spLocks noGrp="1"/>
          </p:cNvSpPr>
          <p:nvPr>
            <p:ph type="dt" sz="half" idx="10"/>
          </p:nvPr>
        </p:nvSpPr>
        <p:spPr/>
        <p:txBody>
          <a:bodyPr/>
          <a:lstStyle/>
          <a:p>
            <a:fld id="{449DC90C-B2AB-4169-B2A1-80BC2A4F6D0A}" type="datetime1">
              <a:rPr lang="en-US" smtClean="0"/>
              <a:t>11/19/2020</a:t>
            </a:fld>
            <a:endParaRPr lang="en-US"/>
          </a:p>
        </p:txBody>
      </p:sp>
      <p:sp>
        <p:nvSpPr>
          <p:cNvPr id="6" name="Footer Placeholder 5">
            <a:extLst>
              <a:ext uri="{FF2B5EF4-FFF2-40B4-BE49-F238E27FC236}">
                <a16:creationId xmlns:a16="http://schemas.microsoft.com/office/drawing/2014/main" id="{766D2FF9-509F-4C98-A2B1-6ADA652A2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1A41F7-A80D-44A6-9A0C-706124481BA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93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E4EF7-5B03-4ECE-969B-C88428C2BB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58120-0218-4E3D-86E8-FC049E00CCB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6CDA6-BB5D-41A8-A654-D96E7C8C363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802CA2-4AB8-4CFC-8268-6AE6DE19D9D1}" type="datetime1">
              <a:rPr lang="en-US" smtClean="0"/>
              <a:t>11/19/2020</a:t>
            </a:fld>
            <a:endParaRPr lang="en-US"/>
          </a:p>
        </p:txBody>
      </p:sp>
      <p:sp>
        <p:nvSpPr>
          <p:cNvPr id="5" name="Footer Placeholder 4">
            <a:extLst>
              <a:ext uri="{FF2B5EF4-FFF2-40B4-BE49-F238E27FC236}">
                <a16:creationId xmlns:a16="http://schemas.microsoft.com/office/drawing/2014/main" id="{3F185F75-A307-40F1-84E6-BDC90D2CBD6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9B7809-72DD-4F76-93B2-E23B9464241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8481577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oxfordlearnersdictionaries.com/wordlist/english/oxford300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medium.com/@jonathan_hui/machine-learning-summary-proof-terms-8ca7c588905e#277b" TargetMode="External"/><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image" Target="../media/image75.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35CC-4458-44D6-8B14-6DBDDAE12379}"/>
              </a:ext>
            </a:extLst>
          </p:cNvPr>
          <p:cNvSpPr>
            <a:spLocks noGrp="1"/>
          </p:cNvSpPr>
          <p:nvPr>
            <p:ph type="ctrTitle"/>
          </p:nvPr>
        </p:nvSpPr>
        <p:spPr>
          <a:xfrm>
            <a:off x="1965635" y="1865181"/>
            <a:ext cx="7323164" cy="1177152"/>
          </a:xfrm>
        </p:spPr>
        <p:txBody>
          <a:bodyPr>
            <a:noAutofit/>
          </a:bodyPr>
          <a:lstStyle/>
          <a:p>
            <a:pPr>
              <a:defRPr/>
            </a:pPr>
            <a:r>
              <a:rPr lang="en-US" sz="2394" dirty="0">
                <a:latin typeface="Gill Sans MT" panose="020B0502020104020203" pitchFamily="34" charset="0"/>
                <a:cs typeface="Times New Roman" panose="02020603050405020304" pitchFamily="18" charset="0"/>
              </a:rPr>
              <a:t>Topic for the class: Introduction to Hidden Markov Models</a:t>
            </a:r>
            <a:br>
              <a:rPr lang="en-US" altLang="ko-KR" sz="2394" dirty="0">
                <a:latin typeface="Gill Sans MT" panose="020B0502020104020203" pitchFamily="34" charset="0"/>
                <a:cs typeface="Times New Roman" panose="02020603050405020304" pitchFamily="18" charset="0"/>
              </a:rPr>
            </a:br>
            <a:br>
              <a:rPr lang="en-US" sz="2394" dirty="0">
                <a:latin typeface="Gill Sans MT" panose="020B0502020104020203" pitchFamily="34" charset="0"/>
                <a:cs typeface="Times New Roman" panose="02020603050405020304" pitchFamily="18" charset="0"/>
              </a:rPr>
            </a:br>
            <a:r>
              <a:rPr lang="en-US" sz="2394" dirty="0">
                <a:latin typeface="Gill Sans MT" panose="020B0502020104020203" pitchFamily="34" charset="0"/>
                <a:cs typeface="Times New Roman" panose="02020603050405020304" pitchFamily="18" charset="0"/>
              </a:rPr>
              <a:t>Date &amp; Time : 17-11-20 &amp; 3.00 -  4.00PM</a:t>
            </a:r>
          </a:p>
        </p:txBody>
      </p:sp>
      <p:sp>
        <p:nvSpPr>
          <p:cNvPr id="3" name="Subtitle 2">
            <a:extLst>
              <a:ext uri="{FF2B5EF4-FFF2-40B4-BE49-F238E27FC236}">
                <a16:creationId xmlns:a16="http://schemas.microsoft.com/office/drawing/2014/main" id="{60D20DDC-8D89-4DB9-846B-BDBA25F02CE8}"/>
              </a:ext>
            </a:extLst>
          </p:cNvPr>
          <p:cNvSpPr>
            <a:spLocks noGrp="1"/>
          </p:cNvSpPr>
          <p:nvPr>
            <p:ph type="subTitle" idx="1"/>
          </p:nvPr>
        </p:nvSpPr>
        <p:spPr>
          <a:xfrm>
            <a:off x="4978844" y="3656353"/>
            <a:ext cx="3900901" cy="2031221"/>
          </a:xfrm>
        </p:spPr>
        <p:txBody>
          <a:bodyPr rtlCol="0">
            <a:normAutofit/>
          </a:bodyPr>
          <a:lstStyle/>
          <a:p>
            <a:pPr>
              <a:defRPr/>
            </a:pPr>
            <a:r>
              <a:rPr lang="en-US" sz="1884" b="1" dirty="0" err="1">
                <a:solidFill>
                  <a:srgbClr val="FF0000"/>
                </a:solidFill>
              </a:rPr>
              <a:t>P.Praveena</a:t>
            </a:r>
            <a:r>
              <a:rPr lang="en-US" sz="1884" b="1" dirty="0">
                <a:solidFill>
                  <a:srgbClr val="FF0000"/>
                </a:solidFill>
              </a:rPr>
              <a:t> </a:t>
            </a:r>
          </a:p>
          <a:p>
            <a:pPr>
              <a:defRPr/>
            </a:pPr>
            <a:r>
              <a:rPr lang="en-US" sz="1382" dirty="0"/>
              <a:t>Assistant Professor</a:t>
            </a:r>
          </a:p>
          <a:p>
            <a:pPr>
              <a:defRPr/>
            </a:pPr>
            <a:r>
              <a:rPr lang="en-US" sz="1130" dirty="0"/>
              <a:t>Department of Computer Science and Engineering</a:t>
            </a:r>
          </a:p>
          <a:p>
            <a:pPr>
              <a:defRPr/>
            </a:pPr>
            <a:r>
              <a:rPr lang="en-US" sz="1130" dirty="0"/>
              <a:t>GITAM Institute of Technology (GIT)</a:t>
            </a:r>
          </a:p>
          <a:p>
            <a:pPr>
              <a:defRPr/>
            </a:pPr>
            <a:r>
              <a:rPr lang="en-US" sz="1130" dirty="0"/>
              <a:t>Visakhapatnam – 530045</a:t>
            </a:r>
          </a:p>
          <a:p>
            <a:pPr>
              <a:defRPr/>
            </a:pPr>
            <a:r>
              <a:rPr lang="en-US" sz="1382" dirty="0"/>
              <a:t>Email: ppothina</a:t>
            </a:r>
            <a:r>
              <a:rPr lang="en-US" sz="1382" b="1" dirty="0">
                <a:solidFill>
                  <a:srgbClr val="0070C0"/>
                </a:solidFill>
              </a:rPr>
              <a:t>@gitam.edu</a:t>
            </a:r>
            <a:r>
              <a:rPr lang="en-US" sz="1382" b="1" dirty="0">
                <a:solidFill>
                  <a:schemeClr val="accent1"/>
                </a:solidFill>
              </a:rPr>
              <a:t> </a:t>
            </a:r>
            <a:r>
              <a:rPr lang="en-US" sz="1382" dirty="0">
                <a:solidFill>
                  <a:schemeClr val="accent1"/>
                </a:solidFill>
              </a:rPr>
              <a:t> </a:t>
            </a:r>
          </a:p>
        </p:txBody>
      </p:sp>
      <p:sp>
        <p:nvSpPr>
          <p:cNvPr id="4" name="Footer Placeholder 3">
            <a:extLst>
              <a:ext uri="{FF2B5EF4-FFF2-40B4-BE49-F238E27FC236}">
                <a16:creationId xmlns:a16="http://schemas.microsoft.com/office/drawing/2014/main" id="{DBFB6192-450A-4835-B9DC-E9EF45E2F066}"/>
              </a:ext>
            </a:extLst>
          </p:cNvPr>
          <p:cNvSpPr>
            <a:spLocks noGrp="1"/>
          </p:cNvSpPr>
          <p:nvPr>
            <p:ph type="ftr" sz="quarter" idx="11"/>
          </p:nvPr>
        </p:nvSpPr>
        <p:spPr/>
        <p:txBody>
          <a:bodyPr/>
          <a:lstStyle/>
          <a:p>
            <a:pPr marL="6494">
              <a:lnSpc>
                <a:spcPts val="542"/>
              </a:lnSpc>
            </a:pPr>
            <a:r>
              <a:rPr lang="en-US" spc="38"/>
              <a:t>EID-403 Machine Learning</a:t>
            </a:r>
            <a:endParaRPr lang="en-US" spc="38" dirty="0"/>
          </a:p>
        </p:txBody>
      </p:sp>
      <p:pic>
        <p:nvPicPr>
          <p:cNvPr id="18436" name="Picture 2" descr="C:\Users\Admin\Desktop\Murali office correspondance\University logo letter head etc\gitam logo\logo-gitam-final.jpg">
            <a:extLst>
              <a:ext uri="{FF2B5EF4-FFF2-40B4-BE49-F238E27FC236}">
                <a16:creationId xmlns:a16="http://schemas.microsoft.com/office/drawing/2014/main" id="{73BDCF87-2983-4A60-B067-349F8F4F2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09" y="627157"/>
            <a:ext cx="837616" cy="79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8074B-3C05-4405-9F6E-256490D86B6F}"/>
              </a:ext>
            </a:extLst>
          </p:cNvPr>
          <p:cNvSpPr txBox="1"/>
          <p:nvPr/>
        </p:nvSpPr>
        <p:spPr>
          <a:xfrm>
            <a:off x="457200" y="533400"/>
            <a:ext cx="8305800" cy="1938992"/>
          </a:xfrm>
          <a:prstGeom prst="rect">
            <a:avLst/>
          </a:prstGeom>
          <a:noFill/>
        </p:spPr>
        <p:txBody>
          <a:bodyPr wrap="square">
            <a:spAutoFit/>
          </a:bodyPr>
          <a:lstStyle/>
          <a:p>
            <a:pPr algn="just"/>
            <a:r>
              <a:rPr lang="en-US" sz="2000" dirty="0">
                <a:solidFill>
                  <a:srgbClr val="292929"/>
                </a:solidFill>
                <a:latin typeface="Calibri" panose="020F0502020204030204" pitchFamily="34" charset="0"/>
                <a:cs typeface="Calibri" panose="020F0502020204030204" pitchFamily="34" charset="0"/>
              </a:rPr>
              <a:t>N</a:t>
            </a:r>
            <a:r>
              <a:rPr lang="en-US" sz="2000" b="0" i="0" dirty="0">
                <a:solidFill>
                  <a:srgbClr val="292929"/>
                </a:solidFill>
                <a:effectLst/>
                <a:latin typeface="Calibri" panose="020F0502020204030204" pitchFamily="34" charset="0"/>
                <a:cs typeface="Calibri" panose="020F0502020204030204" pitchFamily="34" charset="0"/>
              </a:rPr>
              <a:t>ow we have the architecture, the state transition matrix </a:t>
            </a:r>
            <a:r>
              <a:rPr lang="en-US" sz="2000" b="1" i="1" dirty="0">
                <a:solidFill>
                  <a:srgbClr val="292929"/>
                </a:solidFill>
                <a:effectLst/>
                <a:latin typeface="Calibri" panose="020F0502020204030204" pitchFamily="34" charset="0"/>
                <a:cs typeface="Calibri" panose="020F0502020204030204" pitchFamily="34" charset="0"/>
              </a:rPr>
              <a:t>A</a:t>
            </a:r>
            <a:r>
              <a:rPr lang="en-US" sz="2000" b="0" i="0" dirty="0">
                <a:solidFill>
                  <a:srgbClr val="292929"/>
                </a:solidFill>
                <a:effectLst/>
                <a:latin typeface="Calibri" panose="020F0502020204030204" pitchFamily="34" charset="0"/>
                <a:cs typeface="Calibri" panose="020F0502020204030204" pitchFamily="34" charset="0"/>
              </a:rPr>
              <a:t>, and the emission matrix </a:t>
            </a:r>
            <a:r>
              <a:rPr lang="en-US" sz="2000" b="1" i="1" dirty="0">
                <a:solidFill>
                  <a:srgbClr val="292929"/>
                </a:solidFill>
                <a:effectLst/>
                <a:latin typeface="Calibri" panose="020F0502020204030204" pitchFamily="34" charset="0"/>
                <a:cs typeface="Calibri" panose="020F0502020204030204" pitchFamily="34" charset="0"/>
              </a:rPr>
              <a:t>B</a:t>
            </a:r>
            <a:r>
              <a:rPr lang="en-US" sz="2000" b="0" i="1" dirty="0">
                <a:solidFill>
                  <a:srgbClr val="292929"/>
                </a:solidFill>
                <a:effectLst/>
                <a:latin typeface="Calibri" panose="020F0502020204030204" pitchFamily="34" charset="0"/>
                <a:cs typeface="Calibri" panose="020F0502020204030204" pitchFamily="34" charset="0"/>
              </a:rPr>
              <a:t>. </a:t>
            </a:r>
          </a:p>
          <a:p>
            <a:pPr algn="just"/>
            <a:r>
              <a:rPr lang="en-US" sz="2000" b="0" i="0" dirty="0">
                <a:solidFill>
                  <a:srgbClr val="292929"/>
                </a:solidFill>
                <a:effectLst/>
                <a:latin typeface="Calibri" panose="020F0502020204030204" pitchFamily="34" charset="0"/>
                <a:cs typeface="Calibri" panose="020F0502020204030204" pitchFamily="34" charset="0"/>
              </a:rPr>
              <a:t>The last thing that we will need is the probability distribution </a:t>
            </a:r>
            <a:r>
              <a:rPr lang="en-US" sz="2000" b="1" i="0" dirty="0">
                <a:solidFill>
                  <a:srgbClr val="292929"/>
                </a:solidFill>
                <a:effectLst/>
                <a:latin typeface="Calibri" panose="020F0502020204030204" pitchFamily="34" charset="0"/>
                <a:cs typeface="Calibri" panose="020F0502020204030204" pitchFamily="34" charset="0"/>
              </a:rPr>
              <a:t>π₀ </a:t>
            </a:r>
            <a:r>
              <a:rPr lang="en-US" sz="2000" b="0" i="0" dirty="0">
                <a:solidFill>
                  <a:srgbClr val="292929"/>
                </a:solidFill>
                <a:effectLst/>
                <a:latin typeface="Calibri" panose="020F0502020204030204" pitchFamily="34" charset="0"/>
                <a:cs typeface="Calibri" panose="020F0502020204030204" pitchFamily="34" charset="0"/>
              </a:rPr>
              <a:t>of the initial state </a:t>
            </a:r>
            <a:r>
              <a:rPr lang="en-US" sz="2000" b="0" i="1" dirty="0">
                <a:solidFill>
                  <a:srgbClr val="292929"/>
                </a:solidFill>
                <a:effectLst/>
                <a:latin typeface="Calibri" panose="020F0502020204030204" pitchFamily="34" charset="0"/>
                <a:cs typeface="Calibri" panose="020F0502020204030204" pitchFamily="34" charset="0"/>
              </a:rPr>
              <a:t>X</a:t>
            </a:r>
            <a:r>
              <a:rPr lang="en-US" sz="2000" b="0" i="0" dirty="0">
                <a:solidFill>
                  <a:srgbClr val="292929"/>
                </a:solidFill>
                <a:effectLst/>
                <a:latin typeface="Calibri" panose="020F0502020204030204" pitchFamily="34" charset="0"/>
                <a:cs typeface="Calibri" panose="020F0502020204030204" pitchFamily="34" charset="0"/>
              </a:rPr>
              <a:t>₀. </a:t>
            </a:r>
          </a:p>
          <a:p>
            <a:pPr algn="just"/>
            <a:r>
              <a:rPr lang="en-US" sz="2000" b="0" i="0" dirty="0">
                <a:solidFill>
                  <a:srgbClr val="292929"/>
                </a:solidFill>
                <a:effectLst/>
                <a:latin typeface="Calibri" panose="020F0502020204030204" pitchFamily="34" charset="0"/>
                <a:cs typeface="Calibri" panose="020F0502020204030204" pitchFamily="34" charset="0"/>
              </a:rPr>
              <a:t>We need it to start the first state, so the upcoming states in the Markov chain could be estimated by the state transition matrix.</a:t>
            </a:r>
            <a:endParaRPr lang="en-IN" sz="2000" dirty="0">
              <a:latin typeface="Calibri" panose="020F0502020204030204" pitchFamily="34" charset="0"/>
              <a:cs typeface="Calibri" panose="020F0502020204030204" pitchFamily="34" charset="0"/>
            </a:endParaRPr>
          </a:p>
        </p:txBody>
      </p:sp>
      <p:pic>
        <p:nvPicPr>
          <p:cNvPr id="6146" name="Picture 2" descr="Image for post">
            <a:extLst>
              <a:ext uri="{FF2B5EF4-FFF2-40B4-BE49-F238E27FC236}">
                <a16:creationId xmlns:a16="http://schemas.microsoft.com/office/drawing/2014/main" id="{C2C76F6B-2A64-4E36-B71E-82BEBC76D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3897"/>
            <a:ext cx="971550" cy="3038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B06E97-1771-40DE-9A22-5EDF35BED486}"/>
              </a:ext>
            </a:extLst>
          </p:cNvPr>
          <p:cNvSpPr txBox="1"/>
          <p:nvPr/>
        </p:nvSpPr>
        <p:spPr>
          <a:xfrm>
            <a:off x="533400" y="5791200"/>
            <a:ext cx="5486400" cy="369332"/>
          </a:xfrm>
          <a:prstGeom prst="rect">
            <a:avLst/>
          </a:prstGeom>
          <a:noFill/>
        </p:spPr>
        <p:txBody>
          <a:bodyPr wrap="square">
            <a:spAutoFit/>
          </a:bodyPr>
          <a:lstStyle/>
          <a:p>
            <a:pPr marL="285750" indent="-285750">
              <a:buFont typeface="Wingdings" panose="05000000000000000000" pitchFamily="2" charset="2"/>
              <a:buChar char="Ø"/>
            </a:pPr>
            <a:r>
              <a:rPr lang="en-IN" b="0" i="0" dirty="0">
                <a:solidFill>
                  <a:srgbClr val="757575"/>
                </a:solidFill>
                <a:effectLst/>
                <a:latin typeface="sohne"/>
              </a:rPr>
              <a:t>initial state distribution </a:t>
            </a:r>
            <a:r>
              <a:rPr lang="el-GR" b="0" i="0" dirty="0">
                <a:solidFill>
                  <a:srgbClr val="757575"/>
                </a:solidFill>
                <a:effectLst/>
                <a:latin typeface="sohne"/>
              </a:rPr>
              <a:t>π₀.</a:t>
            </a:r>
            <a:endParaRPr lang="en-IN" dirty="0"/>
          </a:p>
        </p:txBody>
      </p:sp>
    </p:spTree>
    <p:extLst>
      <p:ext uri="{BB962C8B-B14F-4D97-AF65-F5344CB8AC3E}">
        <p14:creationId xmlns:p14="http://schemas.microsoft.com/office/powerpoint/2010/main" val="402988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for post">
            <a:extLst>
              <a:ext uri="{FF2B5EF4-FFF2-40B4-BE49-F238E27FC236}">
                <a16:creationId xmlns:a16="http://schemas.microsoft.com/office/drawing/2014/main" id="{C7313EE9-D1E1-42F0-B356-193441B1E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6238"/>
            <a:ext cx="76962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1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498EB-8F81-40FF-883B-2E03940C4F84}"/>
              </a:ext>
            </a:extLst>
          </p:cNvPr>
          <p:cNvSpPr txBox="1"/>
          <p:nvPr/>
        </p:nvSpPr>
        <p:spPr>
          <a:xfrm>
            <a:off x="609600" y="457200"/>
            <a:ext cx="8077200" cy="7325082"/>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let us look at the following example about words. Here taken  </a:t>
            </a:r>
            <a:r>
              <a:rPr lang="en-US" b="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3000 words list from the Oxford Advanced Learner’s Dictionary</a:t>
            </a:r>
            <a:r>
              <a:rPr lang="en-US" b="0" i="0" dirty="0">
                <a:effectLst/>
                <a:latin typeface="Calibri" panose="020F0502020204030204" pitchFamily="34" charset="0"/>
                <a:cs typeface="Calibri" panose="020F0502020204030204" pitchFamily="34" charset="0"/>
              </a:rPr>
              <a:t> and tabulate the probability of having a character as the starting character, and the probability of a character coming after another.</a:t>
            </a:r>
          </a:p>
          <a:p>
            <a:pPr algn="just"/>
            <a:endParaRPr lang="en-US" dirty="0">
              <a:latin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b="0" i="0" dirty="0">
              <a:effectLst/>
              <a:latin typeface="Calibri" panose="020F0502020204030204" pitchFamily="34" charset="0"/>
              <a:cs typeface="Calibri" panose="020F0502020204030204" pitchFamily="34" charset="0"/>
            </a:endParaRPr>
          </a:p>
          <a:p>
            <a:pPr algn="just"/>
            <a:r>
              <a:rPr lang="en-US" b="0" i="0" dirty="0">
                <a:solidFill>
                  <a:srgbClr val="292929"/>
                </a:solidFill>
                <a:effectLst/>
                <a:latin typeface="Calibri" panose="020F0502020204030204" pitchFamily="34" charset="0"/>
                <a:cs typeface="Calibri" panose="020F0502020204030204" pitchFamily="34" charset="0"/>
              </a:rPr>
              <a:t>The first row of the table gives us the initial state distribution</a:t>
            </a:r>
            <a:r>
              <a:rPr lang="en-US" b="1" i="0" dirty="0">
                <a:solidFill>
                  <a:srgbClr val="292929"/>
                </a:solidFill>
                <a:effectLst/>
                <a:latin typeface="Calibri" panose="020F0502020204030204" pitchFamily="34" charset="0"/>
                <a:cs typeface="Calibri" panose="020F0502020204030204" pitchFamily="34" charset="0"/>
              </a:rPr>
              <a:t> π₀</a:t>
            </a:r>
            <a:r>
              <a:rPr lang="en-US" b="0" i="0" dirty="0">
                <a:solidFill>
                  <a:srgbClr val="292929"/>
                </a:solidFill>
                <a:effectLst/>
                <a:latin typeface="Calibri" panose="020F0502020204030204" pitchFamily="34" charset="0"/>
                <a:cs typeface="Calibri" panose="020F0502020204030204" pitchFamily="34" charset="0"/>
              </a:rPr>
              <a:t>, and the rest form the state transition matrix </a:t>
            </a:r>
            <a:r>
              <a:rPr lang="en-US" b="1" i="1" dirty="0">
                <a:solidFill>
                  <a:srgbClr val="292929"/>
                </a:solidFill>
                <a:effectLst/>
                <a:latin typeface="Calibri" panose="020F0502020204030204" pitchFamily="34" charset="0"/>
                <a:cs typeface="Calibri" panose="020F0502020204030204" pitchFamily="34" charset="0"/>
              </a:rPr>
              <a:t>A</a:t>
            </a:r>
            <a:r>
              <a:rPr lang="en-US" b="0" i="0" dirty="0">
                <a:solidFill>
                  <a:srgbClr val="292929"/>
                </a:solidFill>
                <a:effectLst/>
                <a:latin typeface="Calibri" panose="020F0502020204030204" pitchFamily="34" charset="0"/>
                <a:cs typeface="Calibri" panose="020F0502020204030204" pitchFamily="34" charset="0"/>
              </a:rPr>
              <a:t>. </a:t>
            </a:r>
          </a:p>
          <a:p>
            <a:pPr algn="just"/>
            <a:r>
              <a:rPr lang="en-US" b="0" i="0" dirty="0">
                <a:solidFill>
                  <a:srgbClr val="292929"/>
                </a:solidFill>
                <a:effectLst/>
                <a:latin typeface="Calibri" panose="020F0502020204030204" pitchFamily="34" charset="0"/>
                <a:cs typeface="Calibri" panose="020F0502020204030204" pitchFamily="34" charset="0"/>
              </a:rPr>
              <a:t>For the emission matrix </a:t>
            </a:r>
            <a:r>
              <a:rPr lang="en-US" b="1" i="1" dirty="0">
                <a:solidFill>
                  <a:srgbClr val="292929"/>
                </a:solidFill>
                <a:effectLst/>
                <a:latin typeface="Calibri" panose="020F0502020204030204" pitchFamily="34" charset="0"/>
                <a:cs typeface="Calibri" panose="020F0502020204030204" pitchFamily="34" charset="0"/>
              </a:rPr>
              <a:t>B</a:t>
            </a:r>
            <a:r>
              <a:rPr lang="en-US" b="0" i="0" dirty="0">
                <a:solidFill>
                  <a:srgbClr val="292929"/>
                </a:solidFill>
                <a:effectLst/>
                <a:latin typeface="Calibri" panose="020F0502020204030204" pitchFamily="34" charset="0"/>
                <a:cs typeface="Calibri" panose="020F0502020204030204" pitchFamily="34" charset="0"/>
              </a:rPr>
              <a:t>, let’s argue that 70% of time a user type a character correctly, otherwise a neighbor character is typed. For example, if we intend to type ‘G’ (state), then there is 70% we correctly type ‘G’ (observed), and there is 30% to get any one of {‘T’, ‘Y’, ‘F’, ‘H’, ‘C’, ‘V’, ‘B’}, or ~4.2% each. By this argument, we could construct the emission matrix.</a:t>
            </a:r>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pic>
        <p:nvPicPr>
          <p:cNvPr id="7170" name="Picture 2" descr="Image for post">
            <a:extLst>
              <a:ext uri="{FF2B5EF4-FFF2-40B4-BE49-F238E27FC236}">
                <a16:creationId xmlns:a16="http://schemas.microsoft.com/office/drawing/2014/main" id="{F1677994-212F-44AF-BBEE-CFB4F7686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54102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0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for post">
            <a:extLst>
              <a:ext uri="{FF2B5EF4-FFF2-40B4-BE49-F238E27FC236}">
                <a16:creationId xmlns:a16="http://schemas.microsoft.com/office/drawing/2014/main" id="{B038EA62-AF66-400C-819A-DBD62AD1E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80" y="760378"/>
            <a:ext cx="4591433" cy="1295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8CC6EE7D-DF73-46C1-8F08-68C9D3803429}"/>
              </a:ext>
            </a:extLst>
          </p:cNvPr>
          <p:cNvSpPr>
            <a:spLocks noChangeArrowheads="1"/>
          </p:cNvSpPr>
          <p:nvPr/>
        </p:nvSpPr>
        <p:spPr bwMode="auto">
          <a:xfrm>
            <a:off x="0" y="-1408078"/>
            <a:ext cx="3696846"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1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274E4B1-00AD-4643-AEE9-C806D7E08B36}"/>
              </a:ext>
            </a:extLst>
          </p:cNvPr>
          <p:cNvSpPr txBox="1"/>
          <p:nvPr/>
        </p:nvSpPr>
        <p:spPr>
          <a:xfrm>
            <a:off x="324233" y="304800"/>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keyboard example :</a:t>
            </a:r>
          </a:p>
        </p:txBody>
      </p:sp>
      <p:pic>
        <p:nvPicPr>
          <p:cNvPr id="8200" name="Picture 8" descr="Image for post">
            <a:extLst>
              <a:ext uri="{FF2B5EF4-FFF2-40B4-BE49-F238E27FC236}">
                <a16:creationId xmlns:a16="http://schemas.microsoft.com/office/drawing/2014/main" id="{6776CADD-A335-47E8-BA0A-457A1134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80" y="2611802"/>
            <a:ext cx="6119919" cy="2238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5836443-3AA0-49B9-B50C-A16854C7CE13}"/>
              </a:ext>
            </a:extLst>
          </p:cNvPr>
          <p:cNvSpPr txBox="1"/>
          <p:nvPr/>
        </p:nvSpPr>
        <p:spPr>
          <a:xfrm>
            <a:off x="357080" y="5081959"/>
            <a:ext cx="8024920" cy="1477328"/>
          </a:xfrm>
          <a:prstGeom prst="rect">
            <a:avLst/>
          </a:prstGeom>
          <a:noFill/>
        </p:spPr>
        <p:txBody>
          <a:bodyPr wrap="square">
            <a:spAutoFit/>
          </a:bodyPr>
          <a:lstStyle/>
          <a:p>
            <a:pPr algn="just"/>
            <a:r>
              <a:rPr lang="en-US" dirty="0">
                <a:effectLst/>
              </a:rPr>
              <a:t>Only a partial table is shown here, and all values are in percentage. This table form the emission matrix. For example, there is 5% chance that intentionally typing ‘d’ (state) will result in ‘c’ (observed).</a:t>
            </a:r>
          </a:p>
          <a:p>
            <a:br>
              <a:rPr lang="en-US" b="0" i="0" dirty="0">
                <a:effectLst/>
                <a:latin typeface="medium-content-sans-serif-font"/>
              </a:rPr>
            </a:br>
            <a:endParaRPr lang="en-IN" dirty="0"/>
          </a:p>
        </p:txBody>
      </p:sp>
    </p:spTree>
    <p:extLst>
      <p:ext uri="{BB962C8B-B14F-4D97-AF65-F5344CB8AC3E}">
        <p14:creationId xmlns:p14="http://schemas.microsoft.com/office/powerpoint/2010/main" val="42712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a:t>
            </a:r>
            <a:r>
              <a:rPr lang="en-US" sz="4000" spc="-15" dirty="0"/>
              <a:t> </a:t>
            </a:r>
            <a:r>
              <a:rPr sz="4000" spc="-15" dirty="0"/>
              <a:t>Models</a:t>
            </a:r>
            <a:endParaRPr sz="4000" dirty="0"/>
          </a:p>
        </p:txBody>
      </p:sp>
      <p:sp>
        <p:nvSpPr>
          <p:cNvPr id="5" name="object 5"/>
          <p:cNvSpPr txBox="1">
            <a:spLocks noGrp="1"/>
          </p:cNvSpPr>
          <p:nvPr>
            <p:ph idx="1"/>
          </p:nvPr>
        </p:nvSpPr>
        <p:spPr>
          <a:prstGeom prst="rect">
            <a:avLst/>
          </a:prstGeom>
        </p:spPr>
        <p:txBody>
          <a:bodyPr vert="horz" wrap="square" lIns="0" tIns="970914" rIns="0" bIns="0" rtlCol="0">
            <a:spAutoFit/>
          </a:bodyPr>
          <a:lstStyle/>
          <a:p>
            <a:pPr marL="901700" marR="5080">
              <a:lnSpc>
                <a:spcPts val="2590"/>
              </a:lnSpc>
              <a:spcBef>
                <a:spcPts val="425"/>
              </a:spcBef>
            </a:pPr>
            <a:r>
              <a:rPr sz="2400" dirty="0"/>
              <a:t>A </a:t>
            </a:r>
            <a:r>
              <a:rPr sz="2400" spc="-5" dirty="0"/>
              <a:t>hidden Markov model </a:t>
            </a:r>
            <a:r>
              <a:rPr sz="2400" dirty="0"/>
              <a:t>(HMM) is a </a:t>
            </a:r>
            <a:r>
              <a:rPr sz="2400" spc="-5" dirty="0">
                <a:solidFill>
                  <a:srgbClr val="990033"/>
                </a:solidFill>
              </a:rPr>
              <a:t>statistical  model</a:t>
            </a:r>
            <a:r>
              <a:rPr sz="2400" spc="-5" dirty="0"/>
              <a:t>,in </a:t>
            </a:r>
            <a:r>
              <a:rPr sz="2400" dirty="0"/>
              <a:t>which </a:t>
            </a:r>
            <a:r>
              <a:rPr sz="2400" spc="-5" dirty="0"/>
              <a:t>the </a:t>
            </a:r>
            <a:r>
              <a:rPr sz="2400" spc="-10" dirty="0"/>
              <a:t>system </a:t>
            </a:r>
            <a:r>
              <a:rPr sz="2400" spc="-5" dirty="0"/>
              <a:t>being modeled </a:t>
            </a:r>
            <a:r>
              <a:rPr sz="2400" dirty="0"/>
              <a:t>is  </a:t>
            </a:r>
            <a:r>
              <a:rPr sz="2400" spc="-5" dirty="0"/>
              <a:t>assumed </a:t>
            </a:r>
            <a:r>
              <a:rPr sz="2400" dirty="0"/>
              <a:t>to be a </a:t>
            </a:r>
            <a:r>
              <a:rPr sz="2400" spc="-5" dirty="0">
                <a:solidFill>
                  <a:srgbClr val="990033"/>
                </a:solidFill>
              </a:rPr>
              <a:t>Markov process </a:t>
            </a:r>
            <a:r>
              <a:rPr sz="2400" dirty="0"/>
              <a:t>(</a:t>
            </a:r>
            <a:r>
              <a:rPr sz="2400" b="0" dirty="0">
                <a:latin typeface="Arial"/>
                <a:cs typeface="Arial"/>
              </a:rPr>
              <a:t>Memoryless  </a:t>
            </a:r>
            <a:r>
              <a:rPr sz="2400" b="0" spc="-5" dirty="0">
                <a:latin typeface="Arial"/>
                <a:cs typeface="Arial"/>
              </a:rPr>
              <a:t>process: </a:t>
            </a:r>
            <a:r>
              <a:rPr sz="2400" b="0" i="1" spc="-5" dirty="0">
                <a:latin typeface="Arial"/>
                <a:cs typeface="Arial"/>
              </a:rPr>
              <a:t>its future </a:t>
            </a:r>
            <a:r>
              <a:rPr sz="2400" b="0" i="1" spc="-10" dirty="0">
                <a:latin typeface="Arial"/>
                <a:cs typeface="Arial"/>
              </a:rPr>
              <a:t>and </a:t>
            </a:r>
            <a:r>
              <a:rPr sz="2400" b="0" i="1" spc="-5" dirty="0">
                <a:latin typeface="Arial"/>
                <a:cs typeface="Arial"/>
              </a:rPr>
              <a:t>past </a:t>
            </a:r>
            <a:r>
              <a:rPr sz="2400" b="0" i="1" dirty="0">
                <a:latin typeface="Arial"/>
                <a:cs typeface="Arial"/>
              </a:rPr>
              <a:t>are </a:t>
            </a:r>
            <a:r>
              <a:rPr sz="2400" b="0" i="1" spc="-10" dirty="0">
                <a:latin typeface="Arial"/>
                <a:cs typeface="Arial"/>
              </a:rPr>
              <a:t>independent </a:t>
            </a:r>
            <a:r>
              <a:rPr sz="2400" dirty="0"/>
              <a:t>)  </a:t>
            </a:r>
            <a:r>
              <a:rPr sz="2400" spc="5" dirty="0"/>
              <a:t>with </a:t>
            </a:r>
            <a:r>
              <a:rPr sz="2400" i="1" spc="-5" dirty="0">
                <a:solidFill>
                  <a:srgbClr val="990033"/>
                </a:solidFill>
                <a:latin typeface="Arial"/>
                <a:cs typeface="Arial"/>
              </a:rPr>
              <a:t>hidden</a:t>
            </a:r>
            <a:r>
              <a:rPr sz="2400" i="1" dirty="0">
                <a:solidFill>
                  <a:srgbClr val="990033"/>
                </a:solidFill>
                <a:latin typeface="Arial"/>
                <a:cs typeface="Arial"/>
              </a:rPr>
              <a:t> </a:t>
            </a:r>
            <a:r>
              <a:rPr sz="2400" spc="-5" dirty="0">
                <a:solidFill>
                  <a:srgbClr val="990033"/>
                </a:solidFill>
              </a:rPr>
              <a:t>states</a:t>
            </a:r>
            <a:r>
              <a:rPr sz="2400" spc="-5" dirty="0"/>
              <a:t>.</a:t>
            </a:r>
            <a:endParaRPr sz="2400" dirty="0">
              <a:latin typeface="Arial"/>
              <a:cs typeface="Arial"/>
            </a:endParaRPr>
          </a:p>
        </p:txBody>
      </p:sp>
      <p:sp>
        <p:nvSpPr>
          <p:cNvPr id="3" name="object 3"/>
          <p:cNvSpPr txBox="1"/>
          <p:nvPr/>
        </p:nvSpPr>
        <p:spPr>
          <a:xfrm>
            <a:off x="891539" y="2352040"/>
            <a:ext cx="4582160" cy="452120"/>
          </a:xfrm>
          <a:prstGeom prst="rect">
            <a:avLst/>
          </a:prstGeom>
        </p:spPr>
        <p:txBody>
          <a:bodyPr vert="horz" wrap="square" lIns="0" tIns="12700" rIns="0" bIns="0" rtlCol="0">
            <a:spAutoFit/>
          </a:bodyPr>
          <a:lstStyle/>
          <a:p>
            <a:pPr marL="38100">
              <a:lnSpc>
                <a:spcPct val="10000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Markow</a:t>
            </a:r>
            <a:r>
              <a:rPr sz="2800" b="1" spc="-40" dirty="0">
                <a:solidFill>
                  <a:srgbClr val="003366"/>
                </a:solidFill>
                <a:latin typeface="Arial"/>
                <a:cs typeface="Arial"/>
              </a:rPr>
              <a:t> </a:t>
            </a:r>
            <a:r>
              <a:rPr sz="2800" b="1" spc="-10" dirty="0">
                <a:solidFill>
                  <a:srgbClr val="003366"/>
                </a:solidFill>
                <a:latin typeface="Arial"/>
                <a:cs typeface="Arial"/>
              </a:rPr>
              <a:t>Models:</a:t>
            </a:r>
            <a:endParaRPr sz="2800">
              <a:latin typeface="Arial"/>
              <a:cs typeface="Arial"/>
            </a:endParaRPr>
          </a:p>
        </p:txBody>
      </p:sp>
      <p:sp>
        <p:nvSpPr>
          <p:cNvPr id="4" name="object 4"/>
          <p:cNvSpPr txBox="1"/>
          <p:nvPr/>
        </p:nvSpPr>
        <p:spPr>
          <a:xfrm>
            <a:off x="1374139" y="325627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78740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txBox="1"/>
          <p:nvPr/>
        </p:nvSpPr>
        <p:spPr>
          <a:xfrm>
            <a:off x="891539" y="2352040"/>
            <a:ext cx="4582160" cy="452120"/>
          </a:xfrm>
          <a:prstGeom prst="rect">
            <a:avLst/>
          </a:prstGeom>
        </p:spPr>
        <p:txBody>
          <a:bodyPr vert="horz" wrap="square" lIns="0" tIns="12700" rIns="0" bIns="0" rtlCol="0">
            <a:spAutoFit/>
          </a:bodyPr>
          <a:lstStyle/>
          <a:p>
            <a:pPr marL="38100">
              <a:lnSpc>
                <a:spcPct val="10000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Markow</a:t>
            </a:r>
            <a:r>
              <a:rPr sz="2800" b="1" spc="-40" dirty="0">
                <a:solidFill>
                  <a:srgbClr val="003366"/>
                </a:solidFill>
                <a:latin typeface="Arial"/>
                <a:cs typeface="Arial"/>
              </a:rPr>
              <a:t> </a:t>
            </a:r>
            <a:r>
              <a:rPr sz="2800" b="1" spc="-10" dirty="0">
                <a:solidFill>
                  <a:srgbClr val="003366"/>
                </a:solidFill>
                <a:latin typeface="Arial"/>
                <a:cs typeface="Arial"/>
              </a:rPr>
              <a:t>Models:</a:t>
            </a:r>
            <a:endParaRPr sz="2800">
              <a:latin typeface="Arial"/>
              <a:cs typeface="Arial"/>
            </a:endParaRPr>
          </a:p>
        </p:txBody>
      </p:sp>
      <p:sp>
        <p:nvSpPr>
          <p:cNvPr id="4" name="object 4"/>
          <p:cNvSpPr txBox="1"/>
          <p:nvPr/>
        </p:nvSpPr>
        <p:spPr>
          <a:xfrm>
            <a:off x="1374139" y="35852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
        <p:nvSpPr>
          <p:cNvPr id="5" name="object 5"/>
          <p:cNvSpPr txBox="1"/>
          <p:nvPr/>
        </p:nvSpPr>
        <p:spPr>
          <a:xfrm>
            <a:off x="1374139" y="431927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
        <p:nvSpPr>
          <p:cNvPr id="6" name="object 6"/>
          <p:cNvSpPr txBox="1"/>
          <p:nvPr/>
        </p:nvSpPr>
        <p:spPr>
          <a:xfrm>
            <a:off x="1374139" y="2818129"/>
            <a:ext cx="6777990" cy="2188210"/>
          </a:xfrm>
          <a:prstGeom prst="rect">
            <a:avLst/>
          </a:prstGeom>
        </p:spPr>
        <p:txBody>
          <a:bodyPr vert="horz" wrap="square" lIns="0" tIns="53975" rIns="0" bIns="0" rtlCol="0">
            <a:spAutoFit/>
          </a:bodyPr>
          <a:lstStyle/>
          <a:p>
            <a:pPr marL="297815" marR="15240" indent="-285750">
              <a:lnSpc>
                <a:spcPts val="2590"/>
              </a:lnSpc>
              <a:spcBef>
                <a:spcPts val="425"/>
              </a:spcBef>
              <a:tabLst>
                <a:tab pos="297815" algn="l"/>
              </a:tabLst>
            </a:pPr>
            <a:r>
              <a:rPr sz="2700" baseline="10802" dirty="0">
                <a:solidFill>
                  <a:srgbClr val="003366"/>
                </a:solidFill>
                <a:latin typeface="Arial"/>
                <a:cs typeface="Arial"/>
              </a:rPr>
              <a:t>–	</a:t>
            </a:r>
            <a:r>
              <a:rPr sz="2400" b="1" spc="-5" dirty="0">
                <a:solidFill>
                  <a:srgbClr val="003366"/>
                </a:solidFill>
                <a:latin typeface="Arial"/>
                <a:cs typeface="Arial"/>
              </a:rPr>
              <a:t>Has </a:t>
            </a:r>
            <a:r>
              <a:rPr sz="2400" b="1" dirty="0">
                <a:solidFill>
                  <a:srgbClr val="003366"/>
                </a:solidFill>
                <a:latin typeface="Arial"/>
                <a:cs typeface="Arial"/>
              </a:rPr>
              <a:t>a </a:t>
            </a:r>
            <a:r>
              <a:rPr sz="2400" b="1" spc="-5" dirty="0">
                <a:solidFill>
                  <a:srgbClr val="003366"/>
                </a:solidFill>
                <a:latin typeface="Arial"/>
                <a:cs typeface="Arial"/>
              </a:rPr>
              <a:t>set of </a:t>
            </a:r>
            <a:r>
              <a:rPr sz="2400" b="1" spc="-5" dirty="0">
                <a:solidFill>
                  <a:srgbClr val="990033"/>
                </a:solidFill>
                <a:latin typeface="Arial"/>
                <a:cs typeface="Arial"/>
              </a:rPr>
              <a:t>states </a:t>
            </a:r>
            <a:r>
              <a:rPr sz="2400" b="1" spc="-5" dirty="0">
                <a:solidFill>
                  <a:srgbClr val="003366"/>
                </a:solidFill>
                <a:latin typeface="Arial"/>
                <a:cs typeface="Arial"/>
              </a:rPr>
              <a:t>each </a:t>
            </a:r>
            <a:r>
              <a:rPr sz="2400" b="1" dirty="0">
                <a:solidFill>
                  <a:srgbClr val="003366"/>
                </a:solidFill>
                <a:latin typeface="Arial"/>
                <a:cs typeface="Arial"/>
              </a:rPr>
              <a:t>of which </a:t>
            </a:r>
            <a:r>
              <a:rPr sz="2400" b="1" spc="-5" dirty="0">
                <a:solidFill>
                  <a:srgbClr val="003366"/>
                </a:solidFill>
                <a:latin typeface="Arial"/>
                <a:cs typeface="Arial"/>
              </a:rPr>
              <a:t>has </a:t>
            </a:r>
            <a:r>
              <a:rPr sz="2400" b="1" dirty="0">
                <a:solidFill>
                  <a:srgbClr val="003366"/>
                </a:solidFill>
                <a:latin typeface="Arial"/>
                <a:cs typeface="Arial"/>
              </a:rPr>
              <a:t>limited  </a:t>
            </a:r>
            <a:r>
              <a:rPr sz="2400" b="1" spc="-5" dirty="0">
                <a:solidFill>
                  <a:srgbClr val="003366"/>
                </a:solidFill>
                <a:latin typeface="Arial"/>
                <a:cs typeface="Arial"/>
              </a:rPr>
              <a:t>number </a:t>
            </a:r>
            <a:r>
              <a:rPr sz="2400" b="1" dirty="0">
                <a:solidFill>
                  <a:srgbClr val="003366"/>
                </a:solidFill>
                <a:latin typeface="Arial"/>
                <a:cs typeface="Arial"/>
              </a:rPr>
              <a:t>of </a:t>
            </a:r>
            <a:r>
              <a:rPr sz="2400" b="1" spc="-5" dirty="0">
                <a:solidFill>
                  <a:srgbClr val="990033"/>
                </a:solidFill>
                <a:latin typeface="Arial"/>
                <a:cs typeface="Arial"/>
              </a:rPr>
              <a:t>transitions </a:t>
            </a:r>
            <a:r>
              <a:rPr sz="2400" b="1" spc="-5" dirty="0">
                <a:solidFill>
                  <a:srgbClr val="003366"/>
                </a:solidFill>
                <a:latin typeface="Arial"/>
                <a:cs typeface="Arial"/>
              </a:rPr>
              <a:t>and</a:t>
            </a:r>
            <a:r>
              <a:rPr sz="2400" b="1" spc="20" dirty="0">
                <a:solidFill>
                  <a:srgbClr val="003366"/>
                </a:solidFill>
                <a:latin typeface="Arial"/>
                <a:cs typeface="Arial"/>
              </a:rPr>
              <a:t> </a:t>
            </a:r>
            <a:r>
              <a:rPr sz="2400" b="1" spc="-5" dirty="0">
                <a:solidFill>
                  <a:srgbClr val="990033"/>
                </a:solidFill>
                <a:latin typeface="Arial"/>
                <a:cs typeface="Arial"/>
              </a:rPr>
              <a:t>emissions</a:t>
            </a:r>
            <a:r>
              <a:rPr sz="2400" b="1" spc="-5" dirty="0">
                <a:solidFill>
                  <a:srgbClr val="003366"/>
                </a:solidFill>
                <a:latin typeface="Arial"/>
                <a:cs typeface="Arial"/>
              </a:rPr>
              <a:t>,</a:t>
            </a:r>
            <a:endParaRPr sz="2400">
              <a:latin typeface="Arial"/>
              <a:cs typeface="Arial"/>
            </a:endParaRPr>
          </a:p>
          <a:p>
            <a:pPr marL="297815" marR="951865">
              <a:lnSpc>
                <a:spcPts val="2590"/>
              </a:lnSpc>
              <a:spcBef>
                <a:spcPts val="600"/>
              </a:spcBef>
            </a:pPr>
            <a:r>
              <a:rPr sz="2400" b="1" spc="-10" dirty="0">
                <a:solidFill>
                  <a:srgbClr val="003366"/>
                </a:solidFill>
                <a:latin typeface="Arial"/>
                <a:cs typeface="Arial"/>
              </a:rPr>
              <a:t>Each </a:t>
            </a:r>
            <a:r>
              <a:rPr sz="2400" b="1" spc="-5" dirty="0">
                <a:solidFill>
                  <a:srgbClr val="003366"/>
                </a:solidFill>
                <a:latin typeface="Arial"/>
                <a:cs typeface="Arial"/>
              </a:rPr>
              <a:t>transition </a:t>
            </a:r>
            <a:r>
              <a:rPr sz="2400" b="1" dirty="0">
                <a:solidFill>
                  <a:srgbClr val="003366"/>
                </a:solidFill>
                <a:latin typeface="Arial"/>
                <a:cs typeface="Arial"/>
              </a:rPr>
              <a:t>between </a:t>
            </a:r>
            <a:r>
              <a:rPr sz="2400" b="1" spc="-5" dirty="0">
                <a:solidFill>
                  <a:srgbClr val="003366"/>
                </a:solidFill>
                <a:latin typeface="Arial"/>
                <a:cs typeface="Arial"/>
              </a:rPr>
              <a:t>states has </a:t>
            </a:r>
            <a:r>
              <a:rPr sz="2400" b="1" dirty="0">
                <a:solidFill>
                  <a:srgbClr val="003366"/>
                </a:solidFill>
                <a:latin typeface="Arial"/>
                <a:cs typeface="Arial"/>
              </a:rPr>
              <a:t>an  </a:t>
            </a:r>
            <a:r>
              <a:rPr sz="2400" b="1" spc="-10" dirty="0">
                <a:solidFill>
                  <a:srgbClr val="003366"/>
                </a:solidFill>
                <a:latin typeface="Arial"/>
                <a:cs typeface="Arial"/>
              </a:rPr>
              <a:t>assisgned</a:t>
            </a:r>
            <a:r>
              <a:rPr sz="2400" b="1" spc="-15" dirty="0">
                <a:solidFill>
                  <a:srgbClr val="003366"/>
                </a:solidFill>
                <a:latin typeface="Arial"/>
                <a:cs typeface="Arial"/>
              </a:rPr>
              <a:t> </a:t>
            </a:r>
            <a:r>
              <a:rPr sz="2400" b="1" spc="-5" dirty="0">
                <a:solidFill>
                  <a:srgbClr val="003366"/>
                </a:solidFill>
                <a:latin typeface="Arial"/>
                <a:cs typeface="Arial"/>
              </a:rPr>
              <a:t>probability,</a:t>
            </a:r>
            <a:endParaRPr sz="2400">
              <a:latin typeface="Arial"/>
              <a:cs typeface="Arial"/>
            </a:endParaRPr>
          </a:p>
          <a:p>
            <a:pPr marL="297815" marR="5080">
              <a:lnSpc>
                <a:spcPts val="2590"/>
              </a:lnSpc>
              <a:spcBef>
                <a:spcPts val="600"/>
              </a:spcBef>
            </a:pPr>
            <a:r>
              <a:rPr sz="2400" b="1" spc="-10" dirty="0">
                <a:solidFill>
                  <a:srgbClr val="003366"/>
                </a:solidFill>
                <a:latin typeface="Arial"/>
                <a:cs typeface="Arial"/>
              </a:rPr>
              <a:t>Each </a:t>
            </a:r>
            <a:r>
              <a:rPr sz="2400" b="1" spc="-5" dirty="0">
                <a:solidFill>
                  <a:srgbClr val="003366"/>
                </a:solidFill>
                <a:latin typeface="Arial"/>
                <a:cs typeface="Arial"/>
              </a:rPr>
              <a:t>model strarts from start state and ends  </a:t>
            </a:r>
            <a:r>
              <a:rPr sz="2400" b="1" dirty="0">
                <a:solidFill>
                  <a:srgbClr val="003366"/>
                </a:solidFill>
                <a:latin typeface="Arial"/>
                <a:cs typeface="Arial"/>
              </a:rPr>
              <a:t>in </a:t>
            </a:r>
            <a:r>
              <a:rPr sz="2400" b="1" spc="-10" dirty="0">
                <a:solidFill>
                  <a:srgbClr val="003366"/>
                </a:solidFill>
                <a:latin typeface="Arial"/>
                <a:cs typeface="Arial"/>
              </a:rPr>
              <a:t>end</a:t>
            </a:r>
            <a:r>
              <a:rPr sz="2400" b="1" spc="-5" dirty="0">
                <a:solidFill>
                  <a:srgbClr val="003366"/>
                </a:solidFill>
                <a:latin typeface="Arial"/>
                <a:cs typeface="Arial"/>
              </a:rPr>
              <a:t> state,</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p:nvPr/>
        </p:nvSpPr>
        <p:spPr>
          <a:xfrm>
            <a:off x="1524000" y="1295400"/>
            <a:ext cx="5095875" cy="2733674"/>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4AECB4D6-6C9B-48B9-A0D1-1AAF4548676F}"/>
              </a:ext>
            </a:extLst>
          </p:cNvPr>
          <p:cNvSpPr txBox="1"/>
          <p:nvPr/>
        </p:nvSpPr>
        <p:spPr>
          <a:xfrm>
            <a:off x="457200" y="4495800"/>
            <a:ext cx="8229600" cy="1631216"/>
          </a:xfrm>
          <a:prstGeom prst="rect">
            <a:avLst/>
          </a:prstGeom>
          <a:noFill/>
        </p:spPr>
        <p:txBody>
          <a:bodyPr wrap="square">
            <a:spAutoFit/>
          </a:bodyPr>
          <a:lstStyle/>
          <a:p>
            <a:pPr algn="just"/>
            <a:r>
              <a:rPr lang="en-US" sz="2000" b="0" i="0" dirty="0">
                <a:solidFill>
                  <a:srgbClr val="292929"/>
                </a:solidFill>
                <a:effectLst/>
              </a:rPr>
              <a:t>The reason it is called a Hidden Markov Model is because we are constructing an </a:t>
            </a:r>
            <a:r>
              <a:rPr lang="en-US" sz="2000" b="1" i="0" dirty="0">
                <a:solidFill>
                  <a:srgbClr val="292929"/>
                </a:solidFill>
                <a:effectLst/>
              </a:rPr>
              <a:t>inference model</a:t>
            </a:r>
            <a:r>
              <a:rPr lang="en-US" sz="2000" b="0" i="0" dirty="0">
                <a:solidFill>
                  <a:srgbClr val="292929"/>
                </a:solidFill>
                <a:effectLst/>
              </a:rPr>
              <a:t> based on the assumptions of a Markov process. The Markov process assumption is simply that the “</a:t>
            </a:r>
            <a:r>
              <a:rPr lang="en-US" sz="2000" dirty="0"/>
              <a:t>future is independent of the past given the present</a:t>
            </a:r>
            <a:r>
              <a:rPr lang="en-US" sz="2000" b="0" i="0" dirty="0">
                <a:solidFill>
                  <a:srgbClr val="292929"/>
                </a:solidFill>
                <a:effectLst/>
              </a:rPr>
              <a:t>”. In other words, assuming we know our present state, we do not ne</a:t>
            </a:r>
            <a:r>
              <a:rPr lang="en-US" b="0" i="0" dirty="0">
                <a:solidFill>
                  <a:srgbClr val="292929"/>
                </a:solidFill>
                <a:effectLst/>
                <a:latin typeface="charter"/>
              </a:rPr>
              <a:t>ed any other historical information to predict the future state.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551EE180-BED4-4FD6-8869-9178D7C555DE}"/>
              </a:ext>
            </a:extLst>
          </p:cNvPr>
          <p:cNvSpPr>
            <a:spLocks noGrp="1" noChangeArrowheads="1"/>
          </p:cNvSpPr>
          <p:nvPr>
            <p:ph type="title"/>
          </p:nvPr>
        </p:nvSpPr>
        <p:spPr>
          <a:xfrm>
            <a:off x="304800" y="365126"/>
            <a:ext cx="8210550" cy="1325563"/>
          </a:xfrm>
        </p:spPr>
        <p:txBody>
          <a:bodyPr/>
          <a:lstStyle/>
          <a:p>
            <a:r>
              <a:rPr lang="en-US" altLang="en-US" dirty="0"/>
              <a:t>Markov Property</a:t>
            </a:r>
            <a:endParaRPr lang="en-US" altLang="en-US" dirty="0">
              <a:solidFill>
                <a:schemeClr val="hlink"/>
              </a:solidFill>
            </a:endParaRPr>
          </a:p>
        </p:txBody>
      </p:sp>
      <p:sp>
        <p:nvSpPr>
          <p:cNvPr id="22532" name="Text Box 3">
            <a:extLst>
              <a:ext uri="{FF2B5EF4-FFF2-40B4-BE49-F238E27FC236}">
                <a16:creationId xmlns:a16="http://schemas.microsoft.com/office/drawing/2014/main" id="{872D168A-F366-4DD5-98D9-A92B95848E67}"/>
              </a:ext>
            </a:extLst>
          </p:cNvPr>
          <p:cNvSpPr txBox="1">
            <a:spLocks noChangeArrowheads="1"/>
          </p:cNvSpPr>
          <p:nvPr/>
        </p:nvSpPr>
        <p:spPr bwMode="auto">
          <a:xfrm>
            <a:off x="522288" y="2173288"/>
            <a:ext cx="73152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spcBef>
                <a:spcPct val="50000"/>
              </a:spcBef>
            </a:pPr>
            <a:endParaRPr lang="en-US" altLang="en-US" sz="2400" i="0">
              <a:latin typeface="Times New Roman" panose="02020603050405020304" pitchFamily="18" charset="0"/>
            </a:endParaRPr>
          </a:p>
        </p:txBody>
      </p:sp>
      <p:sp>
        <p:nvSpPr>
          <p:cNvPr id="22533" name="Text Box 5">
            <a:extLst>
              <a:ext uri="{FF2B5EF4-FFF2-40B4-BE49-F238E27FC236}">
                <a16:creationId xmlns:a16="http://schemas.microsoft.com/office/drawing/2014/main" id="{53436318-9F26-42B7-B807-26B467968BE6}"/>
              </a:ext>
            </a:extLst>
          </p:cNvPr>
          <p:cNvSpPr txBox="1">
            <a:spLocks noChangeArrowheads="1"/>
          </p:cNvSpPr>
          <p:nvPr/>
        </p:nvSpPr>
        <p:spPr bwMode="auto">
          <a:xfrm>
            <a:off x="190500" y="1271588"/>
            <a:ext cx="8953500" cy="10156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spcBef>
                <a:spcPct val="50000"/>
              </a:spcBef>
            </a:pPr>
            <a:r>
              <a:rPr lang="en-US" altLang="en-US" sz="2400" i="0" dirty="0">
                <a:latin typeface="TimesNewRoman" charset="0"/>
              </a:rPr>
              <a:t>• </a:t>
            </a:r>
            <a:r>
              <a:rPr lang="en-US" altLang="en-US" sz="2400" b="1" i="0" dirty="0">
                <a:latin typeface="+mn-lt"/>
              </a:rPr>
              <a:t>Markov Property: The state of the system at time </a:t>
            </a:r>
            <a:r>
              <a:rPr lang="en-US" altLang="en-US" sz="2400" b="1" i="0" dirty="0">
                <a:solidFill>
                  <a:schemeClr val="hlink"/>
                </a:solidFill>
                <a:latin typeface="+mn-lt"/>
              </a:rPr>
              <a:t>t+1 </a:t>
            </a:r>
          </a:p>
          <a:p>
            <a:pPr>
              <a:spcBef>
                <a:spcPct val="50000"/>
              </a:spcBef>
            </a:pPr>
            <a:r>
              <a:rPr lang="en-US" altLang="en-US" sz="2400" b="1" i="0" dirty="0">
                <a:latin typeface="+mn-lt"/>
              </a:rPr>
              <a:t>  depends </a:t>
            </a:r>
            <a:r>
              <a:rPr lang="en-US" altLang="en-US" sz="2400" b="1" i="0" dirty="0">
                <a:solidFill>
                  <a:srgbClr val="000099"/>
                </a:solidFill>
                <a:latin typeface="+mn-lt"/>
              </a:rPr>
              <a:t>only</a:t>
            </a:r>
            <a:r>
              <a:rPr lang="en-US" altLang="en-US" sz="2400" i="0" dirty="0">
                <a:latin typeface="+mn-lt"/>
              </a:rPr>
              <a:t> </a:t>
            </a:r>
            <a:r>
              <a:rPr lang="en-US" altLang="en-US" sz="2400" b="1" i="0" dirty="0">
                <a:latin typeface="+mn-lt"/>
              </a:rPr>
              <a:t>on the state of the system at time </a:t>
            </a:r>
            <a:r>
              <a:rPr lang="en-US" altLang="en-US" sz="2400" b="1" i="0" dirty="0">
                <a:solidFill>
                  <a:schemeClr val="hlink"/>
                </a:solidFill>
                <a:latin typeface="+mn-lt"/>
              </a:rPr>
              <a:t>t</a:t>
            </a:r>
          </a:p>
        </p:txBody>
      </p:sp>
      <p:sp>
        <p:nvSpPr>
          <p:cNvPr id="22534" name="Oval 6">
            <a:extLst>
              <a:ext uri="{FF2B5EF4-FFF2-40B4-BE49-F238E27FC236}">
                <a16:creationId xmlns:a16="http://schemas.microsoft.com/office/drawing/2014/main" id="{72779099-00F7-4A09-87C7-32E6F01F5D61}"/>
              </a:ext>
            </a:extLst>
          </p:cNvPr>
          <p:cNvSpPr>
            <a:spLocks noChangeArrowheads="1"/>
          </p:cNvSpPr>
          <p:nvPr/>
        </p:nvSpPr>
        <p:spPr bwMode="auto">
          <a:xfrm>
            <a:off x="533400" y="4387850"/>
            <a:ext cx="795338" cy="771525"/>
          </a:xfrm>
          <a:prstGeom prst="ellipse">
            <a:avLst/>
          </a:prstGeom>
          <a:solidFill>
            <a:srgbClr val="FF996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lgn="ctr"/>
            <a:r>
              <a:rPr lang="en-US" altLang="en-US" sz="2400" i="0">
                <a:latin typeface="Times New Roman" panose="02020603050405020304" pitchFamily="18" charset="0"/>
              </a:rPr>
              <a:t>X</a:t>
            </a:r>
            <a:r>
              <a:rPr lang="en-US" altLang="en-US" sz="2400" i="0" baseline="-25000">
                <a:solidFill>
                  <a:srgbClr val="000099"/>
                </a:solidFill>
                <a:latin typeface="Times New Roman" panose="02020603050405020304" pitchFamily="18" charset="0"/>
              </a:rPr>
              <a:t>t=1</a:t>
            </a:r>
          </a:p>
        </p:txBody>
      </p:sp>
      <p:sp>
        <p:nvSpPr>
          <p:cNvPr id="22535" name="Oval 7">
            <a:extLst>
              <a:ext uri="{FF2B5EF4-FFF2-40B4-BE49-F238E27FC236}">
                <a16:creationId xmlns:a16="http://schemas.microsoft.com/office/drawing/2014/main" id="{2D853E8B-8A54-4BAB-8AF8-6F72333C1431}"/>
              </a:ext>
            </a:extLst>
          </p:cNvPr>
          <p:cNvSpPr>
            <a:spLocks noChangeArrowheads="1"/>
          </p:cNvSpPr>
          <p:nvPr/>
        </p:nvSpPr>
        <p:spPr bwMode="auto">
          <a:xfrm>
            <a:off x="2322513" y="4362450"/>
            <a:ext cx="928687" cy="771525"/>
          </a:xfrm>
          <a:prstGeom prst="ellipse">
            <a:avLst/>
          </a:prstGeom>
          <a:solidFill>
            <a:srgbClr val="FF996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lgn="ctr"/>
            <a:r>
              <a:rPr lang="en-US" altLang="en-US" sz="2400" i="0">
                <a:latin typeface="Times New Roman" panose="02020603050405020304" pitchFamily="18" charset="0"/>
              </a:rPr>
              <a:t>X</a:t>
            </a:r>
            <a:r>
              <a:rPr lang="en-US" altLang="en-US" sz="2400" i="0" baseline="-25000">
                <a:solidFill>
                  <a:srgbClr val="000099"/>
                </a:solidFill>
                <a:latin typeface="Times New Roman" panose="02020603050405020304" pitchFamily="18" charset="0"/>
              </a:rPr>
              <a:t>t=2</a:t>
            </a:r>
          </a:p>
        </p:txBody>
      </p:sp>
      <p:sp>
        <p:nvSpPr>
          <p:cNvPr id="22536" name="Oval 8">
            <a:extLst>
              <a:ext uri="{FF2B5EF4-FFF2-40B4-BE49-F238E27FC236}">
                <a16:creationId xmlns:a16="http://schemas.microsoft.com/office/drawing/2014/main" id="{C1A55708-DA27-4C90-8848-09DAC4E13988}"/>
              </a:ext>
            </a:extLst>
          </p:cNvPr>
          <p:cNvSpPr>
            <a:spLocks noChangeArrowheads="1"/>
          </p:cNvSpPr>
          <p:nvPr/>
        </p:nvSpPr>
        <p:spPr bwMode="auto">
          <a:xfrm>
            <a:off x="4003675" y="4357688"/>
            <a:ext cx="993775" cy="771525"/>
          </a:xfrm>
          <a:prstGeom prst="ellipse">
            <a:avLst/>
          </a:prstGeom>
          <a:solidFill>
            <a:srgbClr val="FF996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lgn="ctr"/>
            <a:r>
              <a:rPr lang="en-US" altLang="en-US" sz="2400" i="0">
                <a:latin typeface="Times New Roman" panose="02020603050405020304" pitchFamily="18" charset="0"/>
              </a:rPr>
              <a:t>X</a:t>
            </a:r>
            <a:r>
              <a:rPr lang="en-US" altLang="en-US" sz="2400" i="0" baseline="-25000">
                <a:solidFill>
                  <a:srgbClr val="000099"/>
                </a:solidFill>
                <a:latin typeface="Times New Roman" panose="02020603050405020304" pitchFamily="18" charset="0"/>
              </a:rPr>
              <a:t>t=3</a:t>
            </a:r>
          </a:p>
        </p:txBody>
      </p:sp>
      <p:sp>
        <p:nvSpPr>
          <p:cNvPr id="22537" name="Oval 9">
            <a:extLst>
              <a:ext uri="{FF2B5EF4-FFF2-40B4-BE49-F238E27FC236}">
                <a16:creationId xmlns:a16="http://schemas.microsoft.com/office/drawing/2014/main" id="{C4D0104C-5ABE-4D1F-8F41-51201FC815AB}"/>
              </a:ext>
            </a:extLst>
          </p:cNvPr>
          <p:cNvSpPr>
            <a:spLocks noChangeArrowheads="1"/>
          </p:cNvSpPr>
          <p:nvPr/>
        </p:nvSpPr>
        <p:spPr bwMode="auto">
          <a:xfrm>
            <a:off x="5834063" y="4381500"/>
            <a:ext cx="954087" cy="771525"/>
          </a:xfrm>
          <a:prstGeom prst="ellipse">
            <a:avLst/>
          </a:prstGeom>
          <a:solidFill>
            <a:srgbClr val="FF996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lgn="ctr"/>
            <a:r>
              <a:rPr lang="en-US" altLang="en-US" sz="2400" i="0">
                <a:latin typeface="Times New Roman" panose="02020603050405020304" pitchFamily="18" charset="0"/>
              </a:rPr>
              <a:t>X</a:t>
            </a:r>
            <a:r>
              <a:rPr lang="en-US" altLang="en-US" sz="2400" i="0" baseline="-25000">
                <a:solidFill>
                  <a:srgbClr val="000099"/>
                </a:solidFill>
                <a:latin typeface="Times New Roman" panose="02020603050405020304" pitchFamily="18" charset="0"/>
              </a:rPr>
              <a:t>t=4</a:t>
            </a:r>
          </a:p>
        </p:txBody>
      </p:sp>
      <p:sp>
        <p:nvSpPr>
          <p:cNvPr id="22538" name="Oval 10">
            <a:extLst>
              <a:ext uri="{FF2B5EF4-FFF2-40B4-BE49-F238E27FC236}">
                <a16:creationId xmlns:a16="http://schemas.microsoft.com/office/drawing/2014/main" id="{4B9C8C5A-38C3-4BB8-8981-E6CBD86C5D94}"/>
              </a:ext>
            </a:extLst>
          </p:cNvPr>
          <p:cNvSpPr>
            <a:spLocks noChangeArrowheads="1"/>
          </p:cNvSpPr>
          <p:nvPr/>
        </p:nvSpPr>
        <p:spPr bwMode="auto">
          <a:xfrm>
            <a:off x="7645400" y="4392613"/>
            <a:ext cx="1047750" cy="771525"/>
          </a:xfrm>
          <a:prstGeom prst="ellipse">
            <a:avLst/>
          </a:prstGeom>
          <a:solidFill>
            <a:srgbClr val="FF996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lgn="ctr"/>
            <a:r>
              <a:rPr lang="en-US" altLang="en-US" sz="2400" i="0">
                <a:latin typeface="Times New Roman" panose="02020603050405020304" pitchFamily="18" charset="0"/>
              </a:rPr>
              <a:t>X</a:t>
            </a:r>
            <a:r>
              <a:rPr lang="en-US" altLang="en-US" sz="2400" i="0" baseline="-25000">
                <a:solidFill>
                  <a:srgbClr val="000099"/>
                </a:solidFill>
                <a:latin typeface="Times New Roman" panose="02020603050405020304" pitchFamily="18" charset="0"/>
              </a:rPr>
              <a:t>t=5</a:t>
            </a:r>
          </a:p>
        </p:txBody>
      </p:sp>
      <p:cxnSp>
        <p:nvCxnSpPr>
          <p:cNvPr id="22539" name="AutoShape 12">
            <a:extLst>
              <a:ext uri="{FF2B5EF4-FFF2-40B4-BE49-F238E27FC236}">
                <a16:creationId xmlns:a16="http://schemas.microsoft.com/office/drawing/2014/main" id="{C39EB7A3-6476-424F-A322-90EABCB4420E}"/>
              </a:ext>
            </a:extLst>
          </p:cNvPr>
          <p:cNvCxnSpPr>
            <a:cxnSpLocks noChangeShapeType="1"/>
            <a:stCxn id="22534" idx="7"/>
            <a:endCxn id="22535" idx="1"/>
          </p:cNvCxnSpPr>
          <p:nvPr/>
        </p:nvCxnSpPr>
        <p:spPr bwMode="auto">
          <a:xfrm rot="-5400000">
            <a:off x="1823244" y="3852069"/>
            <a:ext cx="25400" cy="1246188"/>
          </a:xfrm>
          <a:prstGeom prst="curvedConnector3">
            <a:avLst>
              <a:gd name="adj1" fmla="val 1393750"/>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AutoShape 13">
            <a:extLst>
              <a:ext uri="{FF2B5EF4-FFF2-40B4-BE49-F238E27FC236}">
                <a16:creationId xmlns:a16="http://schemas.microsoft.com/office/drawing/2014/main" id="{2E107BAD-E8DE-47E7-B9B1-1AF2ED2B88FC}"/>
              </a:ext>
            </a:extLst>
          </p:cNvPr>
          <p:cNvCxnSpPr>
            <a:cxnSpLocks noChangeShapeType="1"/>
            <a:stCxn id="22535" idx="7"/>
            <a:endCxn id="22536" idx="1"/>
          </p:cNvCxnSpPr>
          <p:nvPr/>
        </p:nvCxnSpPr>
        <p:spPr bwMode="auto">
          <a:xfrm rot="-5400000">
            <a:off x="3629818" y="3942557"/>
            <a:ext cx="4763" cy="1035050"/>
          </a:xfrm>
          <a:prstGeom prst="curvedConnector3">
            <a:avLst>
              <a:gd name="adj1" fmla="val 7000000"/>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1" name="AutoShape 14">
            <a:extLst>
              <a:ext uri="{FF2B5EF4-FFF2-40B4-BE49-F238E27FC236}">
                <a16:creationId xmlns:a16="http://schemas.microsoft.com/office/drawing/2014/main" id="{69C92BCF-1613-455B-ABA0-79A6BBAD5E5A}"/>
              </a:ext>
            </a:extLst>
          </p:cNvPr>
          <p:cNvCxnSpPr>
            <a:cxnSpLocks noChangeShapeType="1"/>
            <a:stCxn id="22536" idx="7"/>
            <a:endCxn id="22537" idx="1"/>
          </p:cNvCxnSpPr>
          <p:nvPr/>
        </p:nvCxnSpPr>
        <p:spPr bwMode="auto">
          <a:xfrm rot="5400000" flipV="1">
            <a:off x="5400675" y="3908425"/>
            <a:ext cx="23813" cy="1122363"/>
          </a:xfrm>
          <a:prstGeom prst="curvedConnector3">
            <a:avLst>
              <a:gd name="adj1" fmla="val -1380000"/>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2" name="AutoShape 15">
            <a:extLst>
              <a:ext uri="{FF2B5EF4-FFF2-40B4-BE49-F238E27FC236}">
                <a16:creationId xmlns:a16="http://schemas.microsoft.com/office/drawing/2014/main" id="{A66D52FF-4508-46D0-8607-4AA301A0A95B}"/>
              </a:ext>
            </a:extLst>
          </p:cNvPr>
          <p:cNvCxnSpPr>
            <a:cxnSpLocks noChangeShapeType="1"/>
            <a:stCxn id="22537" idx="7"/>
            <a:endCxn id="22538" idx="1"/>
          </p:cNvCxnSpPr>
          <p:nvPr/>
        </p:nvCxnSpPr>
        <p:spPr bwMode="auto">
          <a:xfrm rot="5400000" flipV="1">
            <a:off x="7218363" y="3911600"/>
            <a:ext cx="11112" cy="1150938"/>
          </a:xfrm>
          <a:prstGeom prst="curvedConnector3">
            <a:avLst>
              <a:gd name="adj1" fmla="val -2957144"/>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2543" name="Object 17">
            <a:extLst>
              <a:ext uri="{FF2B5EF4-FFF2-40B4-BE49-F238E27FC236}">
                <a16:creationId xmlns:a16="http://schemas.microsoft.com/office/drawing/2014/main" id="{D4450F6D-94E2-47AF-B297-1AB4283AFE45}"/>
              </a:ext>
            </a:extLst>
          </p:cNvPr>
          <p:cNvGraphicFramePr>
            <a:graphicFrameLocks noChangeAspect="1"/>
          </p:cNvGraphicFramePr>
          <p:nvPr/>
        </p:nvGraphicFramePr>
        <p:xfrm>
          <a:off x="681038" y="2562225"/>
          <a:ext cx="7524750" cy="1003300"/>
        </p:xfrm>
        <a:graphic>
          <a:graphicData uri="http://schemas.openxmlformats.org/presentationml/2006/ole">
            <mc:AlternateContent xmlns:mc="http://schemas.openxmlformats.org/markup-compatibility/2006">
              <mc:Choice xmlns:v="urn:schemas-microsoft-com:vml" Requires="v">
                <p:oleObj spid="_x0000_s1026" name="Equation" r:id="rId3" imgW="3429000" imgH="457200" progId="Equation.3">
                  <p:embed/>
                </p:oleObj>
              </mc:Choice>
              <mc:Fallback>
                <p:oleObj name="Equation" r:id="rId3" imgW="3429000" imgH="457200" progId="Equation.3">
                  <p:embed/>
                  <p:pic>
                    <p:nvPicPr>
                      <p:cNvPr id="22543" name="Object 17">
                        <a:extLst>
                          <a:ext uri="{FF2B5EF4-FFF2-40B4-BE49-F238E27FC236}">
                            <a16:creationId xmlns:a16="http://schemas.microsoft.com/office/drawing/2014/main" id="{D4450F6D-94E2-47AF-B297-1AB4283AF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8" y="2562225"/>
                        <a:ext cx="7524750" cy="1003300"/>
                      </a:xfrm>
                      <a:prstGeom prst="rect">
                        <a:avLst/>
                      </a:prstGeom>
                      <a:solidFill>
                        <a:srgbClr val="FFFF00"/>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6EF6EEB2-D89C-488D-BA20-DCBC0AD39997}"/>
              </a:ext>
            </a:extLst>
          </p:cNvPr>
          <p:cNvSpPr>
            <a:spLocks noGrp="1" noChangeArrowheads="1"/>
          </p:cNvSpPr>
          <p:nvPr>
            <p:ph type="title"/>
          </p:nvPr>
        </p:nvSpPr>
        <p:spPr>
          <a:xfrm>
            <a:off x="0" y="365126"/>
            <a:ext cx="8515350" cy="1325563"/>
          </a:xfrm>
        </p:spPr>
        <p:txBody>
          <a:bodyPr/>
          <a:lstStyle/>
          <a:p>
            <a:r>
              <a:rPr lang="en-US" altLang="en-US" dirty="0"/>
              <a:t>Markov Chains</a:t>
            </a:r>
          </a:p>
        </p:txBody>
      </p:sp>
      <p:sp>
        <p:nvSpPr>
          <p:cNvPr id="23556" name="Text Box 3">
            <a:extLst>
              <a:ext uri="{FF2B5EF4-FFF2-40B4-BE49-F238E27FC236}">
                <a16:creationId xmlns:a16="http://schemas.microsoft.com/office/drawing/2014/main" id="{207E689B-6D57-4746-9CC7-CD23BD3E55A2}"/>
              </a:ext>
            </a:extLst>
          </p:cNvPr>
          <p:cNvSpPr txBox="1">
            <a:spLocks noChangeArrowheads="1"/>
          </p:cNvSpPr>
          <p:nvPr/>
        </p:nvSpPr>
        <p:spPr bwMode="auto">
          <a:xfrm>
            <a:off x="0" y="1663700"/>
            <a:ext cx="9144000" cy="39087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i="1">
                <a:solidFill>
                  <a:schemeClr val="tx1"/>
                </a:solidFill>
                <a:latin typeface="Arial" panose="020B0604020202020204" pitchFamily="34" charset="0"/>
              </a:defRPr>
            </a:lvl1pPr>
            <a:lvl2pPr marL="742950" indent="-285750">
              <a:defRPr sz="3600" i="1">
                <a:solidFill>
                  <a:schemeClr val="tx1"/>
                </a:solidFill>
                <a:latin typeface="Arial" panose="020B0604020202020204" pitchFamily="34" charset="0"/>
              </a:defRPr>
            </a:lvl2pPr>
            <a:lvl3pPr marL="1143000" indent="-228600">
              <a:defRPr sz="3600" i="1">
                <a:solidFill>
                  <a:schemeClr val="tx1"/>
                </a:solidFill>
                <a:latin typeface="Arial" panose="020B0604020202020204" pitchFamily="34" charset="0"/>
              </a:defRPr>
            </a:lvl3pPr>
            <a:lvl4pPr marL="1600200" indent="-228600">
              <a:defRPr sz="3600" i="1">
                <a:solidFill>
                  <a:schemeClr val="tx1"/>
                </a:solidFill>
                <a:latin typeface="Arial" panose="020B0604020202020204" pitchFamily="34" charset="0"/>
              </a:defRPr>
            </a:lvl4pPr>
            <a:lvl5pPr marL="2057400" indent="-228600">
              <a:defRPr sz="3600" i="1">
                <a:solidFill>
                  <a:schemeClr val="tx1"/>
                </a:solidFill>
                <a:latin typeface="Arial" panose="020B0604020202020204" pitchFamily="34" charset="0"/>
              </a:defRPr>
            </a:lvl5pPr>
            <a:lvl6pPr marL="2514600" indent="-228600" eaLnBrk="0" fontAlgn="base" hangingPunct="0">
              <a:spcBef>
                <a:spcPct val="0"/>
              </a:spcBef>
              <a:spcAft>
                <a:spcPct val="0"/>
              </a:spcAft>
              <a:defRPr sz="3600" i="1">
                <a:solidFill>
                  <a:schemeClr val="tx1"/>
                </a:solidFill>
                <a:latin typeface="Arial" panose="020B0604020202020204" pitchFamily="34" charset="0"/>
              </a:defRPr>
            </a:lvl6pPr>
            <a:lvl7pPr marL="2971800" indent="-228600" eaLnBrk="0" fontAlgn="base" hangingPunct="0">
              <a:spcBef>
                <a:spcPct val="0"/>
              </a:spcBef>
              <a:spcAft>
                <a:spcPct val="0"/>
              </a:spcAft>
              <a:defRPr sz="3600" i="1">
                <a:solidFill>
                  <a:schemeClr val="tx1"/>
                </a:solidFill>
                <a:latin typeface="Arial" panose="020B0604020202020204" pitchFamily="34" charset="0"/>
              </a:defRPr>
            </a:lvl7pPr>
            <a:lvl8pPr marL="3429000" indent="-228600" eaLnBrk="0" fontAlgn="base" hangingPunct="0">
              <a:spcBef>
                <a:spcPct val="0"/>
              </a:spcBef>
              <a:spcAft>
                <a:spcPct val="0"/>
              </a:spcAft>
              <a:defRPr sz="3600" i="1">
                <a:solidFill>
                  <a:schemeClr val="tx1"/>
                </a:solidFill>
                <a:latin typeface="Arial" panose="020B0604020202020204" pitchFamily="34" charset="0"/>
              </a:defRPr>
            </a:lvl8pPr>
            <a:lvl9pPr marL="3886200" indent="-228600" eaLnBrk="0" fontAlgn="base" hangingPunct="0">
              <a:spcBef>
                <a:spcPct val="0"/>
              </a:spcBef>
              <a:spcAft>
                <a:spcPct val="0"/>
              </a:spcAft>
              <a:defRPr sz="3600" i="1">
                <a:solidFill>
                  <a:schemeClr val="tx1"/>
                </a:solidFill>
                <a:latin typeface="Arial" panose="020B0604020202020204" pitchFamily="34" charset="0"/>
              </a:defRPr>
            </a:lvl9pPr>
          </a:lstStyle>
          <a:p>
            <a:pPr>
              <a:spcBef>
                <a:spcPct val="50000"/>
              </a:spcBef>
            </a:pPr>
            <a:r>
              <a:rPr lang="en-US" altLang="en-US" sz="2400" b="1" i="0" u="sng" dirty="0">
                <a:latin typeface="+mn-lt"/>
              </a:rPr>
              <a:t>Stationarity Assumption</a:t>
            </a:r>
          </a:p>
          <a:p>
            <a:pPr>
              <a:spcBef>
                <a:spcPct val="50000"/>
              </a:spcBef>
            </a:pPr>
            <a:r>
              <a:rPr lang="en-US" altLang="en-US" sz="2400" b="1" i="0" dirty="0">
                <a:latin typeface="+mn-lt"/>
              </a:rPr>
              <a:t>Probabilities </a:t>
            </a:r>
            <a:r>
              <a:rPr lang="en-US" altLang="en-US" sz="2400" b="1" i="0" dirty="0">
                <a:solidFill>
                  <a:schemeClr val="hlink"/>
                </a:solidFill>
                <a:latin typeface="+mn-lt"/>
              </a:rPr>
              <a:t>in</a:t>
            </a:r>
            <a:r>
              <a:rPr lang="en-US" altLang="en-US" sz="2400" b="1" i="0" dirty="0">
                <a:latin typeface="+mn-lt"/>
              </a:rPr>
              <a:t>dependent of </a:t>
            </a:r>
            <a:r>
              <a:rPr lang="en-US" altLang="en-US" sz="2400" b="1" i="0" dirty="0">
                <a:solidFill>
                  <a:schemeClr val="hlink"/>
                </a:solidFill>
                <a:latin typeface="+mn-lt"/>
              </a:rPr>
              <a:t>t</a:t>
            </a:r>
            <a:r>
              <a:rPr lang="en-US" altLang="en-US" sz="2400" b="1" i="0" dirty="0">
                <a:latin typeface="+mn-lt"/>
              </a:rPr>
              <a:t> when process is “stationary”</a:t>
            </a:r>
          </a:p>
          <a:p>
            <a:pPr>
              <a:spcBef>
                <a:spcPct val="50000"/>
              </a:spcBef>
            </a:pPr>
            <a:r>
              <a:rPr lang="en-US" altLang="en-US" sz="2400" b="1" i="0" dirty="0">
                <a:latin typeface="+mn-lt"/>
              </a:rPr>
              <a:t>So, </a:t>
            </a:r>
            <a:endParaRPr lang="en-US" altLang="en-US" sz="2400" b="1" i="0" baseline="-25000" dirty="0">
              <a:latin typeface="+mn-lt"/>
            </a:endParaRPr>
          </a:p>
          <a:p>
            <a:pPr>
              <a:spcBef>
                <a:spcPct val="50000"/>
              </a:spcBef>
            </a:pPr>
            <a:endParaRPr lang="en-US" altLang="en-US" sz="2400" b="1" i="0" dirty="0">
              <a:latin typeface="+mn-lt"/>
            </a:endParaRPr>
          </a:p>
          <a:p>
            <a:pPr>
              <a:spcBef>
                <a:spcPct val="50000"/>
              </a:spcBef>
            </a:pPr>
            <a:r>
              <a:rPr lang="en-US" altLang="en-US" sz="2400" b="1" i="0" dirty="0">
                <a:latin typeface="+mn-lt"/>
              </a:rPr>
              <a:t>This means that if system is in state </a:t>
            </a:r>
            <a:r>
              <a:rPr lang="en-US" altLang="en-US" sz="2400" b="1" dirty="0" err="1">
                <a:solidFill>
                  <a:schemeClr val="hlink"/>
                </a:solidFill>
                <a:latin typeface="+mn-lt"/>
              </a:rPr>
              <a:t>i</a:t>
            </a:r>
            <a:r>
              <a:rPr lang="en-US" altLang="en-US" sz="2400" b="1" i="0" dirty="0">
                <a:latin typeface="+mn-lt"/>
              </a:rPr>
              <a:t>, the probability that</a:t>
            </a:r>
          </a:p>
          <a:p>
            <a:pPr>
              <a:spcBef>
                <a:spcPct val="50000"/>
              </a:spcBef>
            </a:pPr>
            <a:r>
              <a:rPr lang="en-US" altLang="en-US" sz="2400" b="1" i="0" dirty="0">
                <a:latin typeface="+mn-lt"/>
              </a:rPr>
              <a:t>the system will next move to state </a:t>
            </a:r>
            <a:r>
              <a:rPr lang="en-US" altLang="en-US" sz="2400" b="1" dirty="0">
                <a:solidFill>
                  <a:schemeClr val="hlink"/>
                </a:solidFill>
                <a:latin typeface="+mn-lt"/>
              </a:rPr>
              <a:t>j</a:t>
            </a:r>
            <a:r>
              <a:rPr lang="en-US" altLang="en-US" sz="2400" b="1" i="0" dirty="0">
                <a:latin typeface="+mn-lt"/>
              </a:rPr>
              <a:t> is </a:t>
            </a:r>
            <a:r>
              <a:rPr lang="en-US" altLang="en-US" sz="2400" b="1" i="0" dirty="0" err="1">
                <a:solidFill>
                  <a:schemeClr val="hlink"/>
                </a:solidFill>
                <a:latin typeface="+mn-lt"/>
              </a:rPr>
              <a:t>p</a:t>
            </a:r>
            <a:r>
              <a:rPr lang="en-US" altLang="en-US" sz="2400" b="1" i="0" baseline="-25000" dirty="0" err="1">
                <a:solidFill>
                  <a:schemeClr val="hlink"/>
                </a:solidFill>
                <a:latin typeface="+mn-lt"/>
              </a:rPr>
              <a:t>ij</a:t>
            </a:r>
            <a:r>
              <a:rPr lang="en-US" altLang="en-US" sz="2400" b="1" i="0" dirty="0">
                <a:latin typeface="+mn-lt"/>
              </a:rPr>
              <a:t> , no matter what</a:t>
            </a:r>
          </a:p>
          <a:p>
            <a:pPr>
              <a:spcBef>
                <a:spcPct val="50000"/>
              </a:spcBef>
            </a:pPr>
            <a:r>
              <a:rPr lang="en-US" altLang="en-US" sz="2400" b="1" i="0" dirty="0">
                <a:latin typeface="+mn-lt"/>
              </a:rPr>
              <a:t>the value of </a:t>
            </a:r>
            <a:r>
              <a:rPr lang="en-US" altLang="en-US" sz="2400" b="1" i="0" dirty="0">
                <a:solidFill>
                  <a:schemeClr val="hlink"/>
                </a:solidFill>
                <a:latin typeface="+mn-lt"/>
              </a:rPr>
              <a:t>t</a:t>
            </a:r>
            <a:r>
              <a:rPr lang="en-US" altLang="en-US" sz="2400" b="1" i="0" dirty="0">
                <a:latin typeface="+mn-lt"/>
              </a:rPr>
              <a:t> is</a:t>
            </a:r>
          </a:p>
        </p:txBody>
      </p:sp>
      <p:graphicFrame>
        <p:nvGraphicFramePr>
          <p:cNvPr id="23557" name="Object 4">
            <a:extLst>
              <a:ext uri="{FF2B5EF4-FFF2-40B4-BE49-F238E27FC236}">
                <a16:creationId xmlns:a16="http://schemas.microsoft.com/office/drawing/2014/main" id="{FCCE45AB-8FB5-4393-A564-0F8F8BE40058}"/>
              </a:ext>
            </a:extLst>
          </p:cNvPr>
          <p:cNvGraphicFramePr>
            <a:graphicFrameLocks noChangeAspect="1"/>
          </p:cNvGraphicFramePr>
          <p:nvPr/>
        </p:nvGraphicFramePr>
        <p:xfrm>
          <a:off x="785813" y="3079750"/>
          <a:ext cx="4818062" cy="506413"/>
        </p:xfrm>
        <a:graphic>
          <a:graphicData uri="http://schemas.openxmlformats.org/presentationml/2006/ole">
            <mc:AlternateContent xmlns:mc="http://schemas.openxmlformats.org/markup-compatibility/2006">
              <mc:Choice xmlns:v="urn:schemas-microsoft-com:vml" Requires="v">
                <p:oleObj spid="_x0000_s2050" name="Equation" r:id="rId3" imgW="2298700" imgH="241300" progId="Equation.DSMT4">
                  <p:embed/>
                </p:oleObj>
              </mc:Choice>
              <mc:Fallback>
                <p:oleObj name="Equation" r:id="rId3" imgW="2298700" imgH="241300" progId="Equation.DSMT4">
                  <p:embed/>
                  <p:pic>
                    <p:nvPicPr>
                      <p:cNvPr id="23557" name="Object 4">
                        <a:extLst>
                          <a:ext uri="{FF2B5EF4-FFF2-40B4-BE49-F238E27FC236}">
                            <a16:creationId xmlns:a16="http://schemas.microsoft.com/office/drawing/2014/main" id="{FCCE45AB-8FB5-4393-A564-0F8F8BE40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079750"/>
                        <a:ext cx="4818062" cy="5064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a:t>
            </a:r>
            <a:r>
              <a:rPr lang="en-US" sz="4000" spc="-15" dirty="0"/>
              <a:t> </a:t>
            </a:r>
            <a:r>
              <a:rPr sz="4000" spc="-15" dirty="0"/>
              <a:t>Models</a:t>
            </a:r>
            <a:endParaRPr sz="4000" dirty="0"/>
          </a:p>
        </p:txBody>
      </p:sp>
      <p:sp>
        <p:nvSpPr>
          <p:cNvPr id="3" name="object 3"/>
          <p:cNvSpPr txBox="1"/>
          <p:nvPr/>
        </p:nvSpPr>
        <p:spPr>
          <a:xfrm>
            <a:off x="891539" y="2321559"/>
            <a:ext cx="2879090" cy="391160"/>
          </a:xfrm>
          <a:prstGeom prst="rect">
            <a:avLst/>
          </a:prstGeom>
        </p:spPr>
        <p:txBody>
          <a:bodyPr vert="horz" wrap="square" lIns="0" tIns="12700" rIns="0" bIns="0" rtlCol="0">
            <a:spAutoFit/>
          </a:bodyPr>
          <a:lstStyle/>
          <a:p>
            <a:pPr marL="38100">
              <a:lnSpc>
                <a:spcPct val="100000"/>
              </a:lnSpc>
              <a:spcBef>
                <a:spcPts val="100"/>
              </a:spcBef>
            </a:pPr>
            <a:r>
              <a:rPr sz="2700" spc="1214" baseline="12345" dirty="0">
                <a:solidFill>
                  <a:srgbClr val="003366"/>
                </a:solidFill>
                <a:latin typeface="Symbol"/>
                <a:cs typeface="Symbol"/>
              </a:rPr>
              <a:t></a:t>
            </a:r>
            <a:r>
              <a:rPr sz="2700" spc="1214" baseline="12345" dirty="0">
                <a:solidFill>
                  <a:srgbClr val="003366"/>
                </a:solidFill>
                <a:latin typeface="Times New Roman"/>
                <a:cs typeface="Times New Roman"/>
              </a:rPr>
              <a:t> </a:t>
            </a:r>
            <a:r>
              <a:rPr sz="2400" b="1" spc="-5" dirty="0">
                <a:solidFill>
                  <a:srgbClr val="003366"/>
                </a:solidFill>
                <a:latin typeface="Arial"/>
                <a:cs typeface="Arial"/>
              </a:rPr>
              <a:t>Marko</a:t>
            </a:r>
            <a:r>
              <a:rPr lang="en-US" sz="2400" b="1" spc="-5" dirty="0">
                <a:solidFill>
                  <a:srgbClr val="003366"/>
                </a:solidFill>
                <a:latin typeface="Arial"/>
                <a:cs typeface="Arial"/>
              </a:rPr>
              <a:t>v</a:t>
            </a:r>
            <a:r>
              <a:rPr sz="2400" b="1" spc="-5" dirty="0">
                <a:solidFill>
                  <a:srgbClr val="003366"/>
                </a:solidFill>
                <a:latin typeface="Arial"/>
                <a:cs typeface="Arial"/>
              </a:rPr>
              <a:t> Models</a:t>
            </a:r>
            <a:r>
              <a:rPr sz="2400" b="1" spc="-380" dirty="0">
                <a:solidFill>
                  <a:srgbClr val="003366"/>
                </a:solidFill>
                <a:latin typeface="Arial"/>
                <a:cs typeface="Arial"/>
              </a:rPr>
              <a:t> </a:t>
            </a:r>
            <a:r>
              <a:rPr sz="2400" b="1" dirty="0">
                <a:solidFill>
                  <a:srgbClr val="003366"/>
                </a:solidFill>
                <a:latin typeface="Arial"/>
                <a:cs typeface="Arial"/>
              </a:rPr>
              <a:t>:</a:t>
            </a:r>
            <a:endParaRPr sz="2400" dirty="0">
              <a:latin typeface="Arial"/>
              <a:cs typeface="Arial"/>
            </a:endParaRPr>
          </a:p>
        </p:txBody>
      </p:sp>
      <p:sp>
        <p:nvSpPr>
          <p:cNvPr id="4" name="object 4"/>
          <p:cNvSpPr txBox="1"/>
          <p:nvPr/>
        </p:nvSpPr>
        <p:spPr>
          <a:xfrm>
            <a:off x="1831339" y="2891790"/>
            <a:ext cx="158750" cy="454659"/>
          </a:xfrm>
          <a:prstGeom prst="rect">
            <a:avLst/>
          </a:prstGeom>
        </p:spPr>
        <p:txBody>
          <a:bodyPr vert="horz" wrap="square" lIns="0" tIns="67310" rIns="0" bIns="0" rtlCol="0">
            <a:spAutoFit/>
          </a:bodyPr>
          <a:lstStyle/>
          <a:p>
            <a:pPr marL="12700">
              <a:lnSpc>
                <a:spcPct val="100000"/>
              </a:lnSpc>
              <a:spcBef>
                <a:spcPts val="530"/>
              </a:spcBef>
            </a:pPr>
            <a:r>
              <a:rPr sz="1050" spc="470" dirty="0">
                <a:solidFill>
                  <a:srgbClr val="003366"/>
                </a:solidFill>
                <a:latin typeface="Symbol"/>
                <a:cs typeface="Symbol"/>
              </a:rPr>
              <a:t></a:t>
            </a:r>
            <a:endParaRPr sz="1050">
              <a:latin typeface="Symbol"/>
              <a:cs typeface="Symbol"/>
            </a:endParaRPr>
          </a:p>
          <a:p>
            <a:pPr marL="12700">
              <a:lnSpc>
                <a:spcPct val="100000"/>
              </a:lnSpc>
              <a:spcBef>
                <a:spcPts val="430"/>
              </a:spcBef>
            </a:pPr>
            <a:r>
              <a:rPr sz="1050" spc="470" dirty="0">
                <a:solidFill>
                  <a:srgbClr val="003366"/>
                </a:solidFill>
                <a:latin typeface="Symbol"/>
                <a:cs typeface="Symbol"/>
              </a:rPr>
              <a:t></a:t>
            </a:r>
            <a:endParaRPr sz="1050">
              <a:latin typeface="Symbol"/>
              <a:cs typeface="Symbol"/>
            </a:endParaRPr>
          </a:p>
        </p:txBody>
      </p:sp>
      <p:sp>
        <p:nvSpPr>
          <p:cNvPr id="5" name="object 5"/>
          <p:cNvSpPr txBox="1"/>
          <p:nvPr/>
        </p:nvSpPr>
        <p:spPr>
          <a:xfrm>
            <a:off x="2034539" y="2933700"/>
            <a:ext cx="3345815" cy="882650"/>
          </a:xfrm>
          <a:prstGeom prst="rect">
            <a:avLst/>
          </a:prstGeom>
        </p:spPr>
        <p:txBody>
          <a:bodyPr vert="horz" wrap="square" lIns="0" tIns="12700" rIns="0" bIns="0" rtlCol="0">
            <a:spAutoFit/>
          </a:bodyPr>
          <a:lstStyle/>
          <a:p>
            <a:pPr marL="38100">
              <a:lnSpc>
                <a:spcPct val="100000"/>
              </a:lnSpc>
              <a:spcBef>
                <a:spcPts val="100"/>
              </a:spcBef>
            </a:pPr>
            <a:r>
              <a:rPr sz="1400" spc="-5" dirty="0">
                <a:solidFill>
                  <a:srgbClr val="003366"/>
                </a:solidFill>
                <a:latin typeface="Arial"/>
                <a:cs typeface="Arial"/>
              </a:rPr>
              <a:t>Talk about</a:t>
            </a:r>
            <a:r>
              <a:rPr sz="1400" spc="25" dirty="0">
                <a:solidFill>
                  <a:srgbClr val="003366"/>
                </a:solidFill>
                <a:latin typeface="Arial"/>
                <a:cs typeface="Arial"/>
              </a:rPr>
              <a:t> </a:t>
            </a:r>
            <a:r>
              <a:rPr sz="1400" spc="-5" dirty="0">
                <a:solidFill>
                  <a:srgbClr val="003366"/>
                </a:solidFill>
                <a:latin typeface="Arial"/>
                <a:cs typeface="Arial"/>
              </a:rPr>
              <a:t>weather,</a:t>
            </a:r>
            <a:endParaRPr sz="1400">
              <a:latin typeface="Arial"/>
              <a:cs typeface="Arial"/>
            </a:endParaRPr>
          </a:p>
          <a:p>
            <a:pPr marL="38100">
              <a:lnSpc>
                <a:spcPct val="100000"/>
              </a:lnSpc>
              <a:spcBef>
                <a:spcPts val="10"/>
              </a:spcBef>
            </a:pPr>
            <a:r>
              <a:rPr sz="1400" dirty="0">
                <a:solidFill>
                  <a:srgbClr val="003366"/>
                </a:solidFill>
                <a:latin typeface="Arial"/>
                <a:cs typeface="Arial"/>
              </a:rPr>
              <a:t>Assume there </a:t>
            </a:r>
            <a:r>
              <a:rPr sz="1400" spc="-5" dirty="0">
                <a:solidFill>
                  <a:srgbClr val="003366"/>
                </a:solidFill>
                <a:latin typeface="Arial"/>
                <a:cs typeface="Arial"/>
              </a:rPr>
              <a:t>are three types of</a:t>
            </a:r>
            <a:r>
              <a:rPr sz="1400" spc="-15" dirty="0">
                <a:solidFill>
                  <a:srgbClr val="003366"/>
                </a:solidFill>
                <a:latin typeface="Arial"/>
                <a:cs typeface="Arial"/>
              </a:rPr>
              <a:t> </a:t>
            </a:r>
            <a:r>
              <a:rPr sz="1400" spc="-5" dirty="0">
                <a:solidFill>
                  <a:srgbClr val="003366"/>
                </a:solidFill>
                <a:latin typeface="Arial"/>
                <a:cs typeface="Arial"/>
              </a:rPr>
              <a:t>weather:</a:t>
            </a:r>
            <a:endParaRPr sz="1400">
              <a:latin typeface="Arial"/>
              <a:cs typeface="Arial"/>
            </a:endParaRPr>
          </a:p>
          <a:p>
            <a:pPr>
              <a:lnSpc>
                <a:spcPct val="100000"/>
              </a:lnSpc>
              <a:spcBef>
                <a:spcPts val="30"/>
              </a:spcBef>
            </a:pPr>
            <a:endParaRPr sz="1450">
              <a:latin typeface="Arial"/>
              <a:cs typeface="Arial"/>
            </a:endParaRPr>
          </a:p>
          <a:p>
            <a:pPr marL="266700">
              <a:lnSpc>
                <a:spcPct val="100000"/>
              </a:lnSpc>
              <a:tabLst>
                <a:tab pos="494665" algn="l"/>
              </a:tabLst>
            </a:pPr>
            <a:r>
              <a:rPr sz="1650" spc="15" baseline="10101" dirty="0">
                <a:solidFill>
                  <a:srgbClr val="003366"/>
                </a:solidFill>
                <a:latin typeface="Arial"/>
                <a:cs typeface="Arial"/>
              </a:rPr>
              <a:t>–	</a:t>
            </a:r>
            <a:r>
              <a:rPr sz="1400" spc="-5" dirty="0">
                <a:solidFill>
                  <a:srgbClr val="003366"/>
                </a:solidFill>
                <a:latin typeface="Arial"/>
                <a:cs typeface="Arial"/>
              </a:rPr>
              <a:t>Sunny,</a:t>
            </a:r>
            <a:endParaRPr sz="1400">
              <a:latin typeface="Arial"/>
              <a:cs typeface="Arial"/>
            </a:endParaRPr>
          </a:p>
        </p:txBody>
      </p:sp>
      <p:sp>
        <p:nvSpPr>
          <p:cNvPr id="6" name="object 6"/>
          <p:cNvSpPr txBox="1"/>
          <p:nvPr/>
        </p:nvSpPr>
        <p:spPr>
          <a:xfrm>
            <a:off x="2288539" y="4234179"/>
            <a:ext cx="104775" cy="196215"/>
          </a:xfrm>
          <a:prstGeom prst="rect">
            <a:avLst/>
          </a:prstGeom>
        </p:spPr>
        <p:txBody>
          <a:bodyPr vert="horz" wrap="square" lIns="0" tIns="15240" rIns="0" bIns="0" rtlCol="0">
            <a:spAutoFit/>
          </a:bodyPr>
          <a:lstStyle/>
          <a:p>
            <a:pPr marL="12700">
              <a:lnSpc>
                <a:spcPct val="100000"/>
              </a:lnSpc>
              <a:spcBef>
                <a:spcPts val="120"/>
              </a:spcBef>
            </a:pPr>
            <a:r>
              <a:rPr sz="1100" spc="10" dirty="0">
                <a:solidFill>
                  <a:srgbClr val="003366"/>
                </a:solidFill>
                <a:latin typeface="Arial"/>
                <a:cs typeface="Arial"/>
              </a:rPr>
              <a:t>–</a:t>
            </a:r>
            <a:endParaRPr sz="1100">
              <a:latin typeface="Arial"/>
              <a:cs typeface="Arial"/>
            </a:endParaRPr>
          </a:p>
        </p:txBody>
      </p:sp>
      <p:sp>
        <p:nvSpPr>
          <p:cNvPr id="7" name="object 7"/>
          <p:cNvSpPr txBox="1"/>
          <p:nvPr/>
        </p:nvSpPr>
        <p:spPr>
          <a:xfrm>
            <a:off x="2517139" y="4221479"/>
            <a:ext cx="52895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3366"/>
                </a:solidFill>
                <a:latin typeface="Arial"/>
                <a:cs typeface="Arial"/>
              </a:rPr>
              <a:t>R</a:t>
            </a:r>
            <a:r>
              <a:rPr sz="1400" spc="-5" dirty="0">
                <a:solidFill>
                  <a:srgbClr val="003366"/>
                </a:solidFill>
                <a:latin typeface="Arial"/>
                <a:cs typeface="Arial"/>
              </a:rPr>
              <a:t>ain</a:t>
            </a:r>
            <a:r>
              <a:rPr sz="1400" spc="-10" dirty="0">
                <a:solidFill>
                  <a:srgbClr val="003366"/>
                </a:solidFill>
                <a:latin typeface="Arial"/>
                <a:cs typeface="Arial"/>
              </a:rPr>
              <a:t>y</a:t>
            </a:r>
            <a:r>
              <a:rPr sz="1400" dirty="0">
                <a:solidFill>
                  <a:srgbClr val="003366"/>
                </a:solidFill>
                <a:latin typeface="Arial"/>
                <a:cs typeface="Arial"/>
              </a:rPr>
              <a:t>,</a:t>
            </a:r>
            <a:endParaRPr sz="1400">
              <a:latin typeface="Arial"/>
              <a:cs typeface="Arial"/>
            </a:endParaRPr>
          </a:p>
        </p:txBody>
      </p:sp>
      <p:sp>
        <p:nvSpPr>
          <p:cNvPr id="8" name="object 8"/>
          <p:cNvSpPr txBox="1"/>
          <p:nvPr/>
        </p:nvSpPr>
        <p:spPr>
          <a:xfrm>
            <a:off x="2288539" y="4878070"/>
            <a:ext cx="104775" cy="196215"/>
          </a:xfrm>
          <a:prstGeom prst="rect">
            <a:avLst/>
          </a:prstGeom>
        </p:spPr>
        <p:txBody>
          <a:bodyPr vert="horz" wrap="square" lIns="0" tIns="15240" rIns="0" bIns="0" rtlCol="0">
            <a:spAutoFit/>
          </a:bodyPr>
          <a:lstStyle/>
          <a:p>
            <a:pPr marL="12700">
              <a:lnSpc>
                <a:spcPct val="100000"/>
              </a:lnSpc>
              <a:spcBef>
                <a:spcPts val="120"/>
              </a:spcBef>
            </a:pPr>
            <a:r>
              <a:rPr sz="1100" spc="10" dirty="0">
                <a:solidFill>
                  <a:srgbClr val="003366"/>
                </a:solidFill>
                <a:latin typeface="Arial"/>
                <a:cs typeface="Arial"/>
              </a:rPr>
              <a:t>–</a:t>
            </a:r>
            <a:endParaRPr sz="1100">
              <a:latin typeface="Arial"/>
              <a:cs typeface="Arial"/>
            </a:endParaRPr>
          </a:p>
        </p:txBody>
      </p:sp>
      <p:sp>
        <p:nvSpPr>
          <p:cNvPr id="9" name="object 9"/>
          <p:cNvSpPr txBox="1"/>
          <p:nvPr/>
        </p:nvSpPr>
        <p:spPr>
          <a:xfrm>
            <a:off x="2517139" y="4865370"/>
            <a:ext cx="56578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003366"/>
                </a:solidFill>
                <a:latin typeface="Arial"/>
                <a:cs typeface="Arial"/>
              </a:rPr>
              <a:t>F</a:t>
            </a:r>
            <a:r>
              <a:rPr sz="1400" spc="-5" dirty="0">
                <a:solidFill>
                  <a:srgbClr val="003366"/>
                </a:solidFill>
                <a:latin typeface="Arial"/>
                <a:cs typeface="Arial"/>
              </a:rPr>
              <a:t>ogg</a:t>
            </a:r>
            <a:r>
              <a:rPr sz="1400" spc="-20" dirty="0">
                <a:solidFill>
                  <a:srgbClr val="003366"/>
                </a:solidFill>
                <a:latin typeface="Arial"/>
                <a:cs typeface="Arial"/>
              </a:rPr>
              <a:t>y</a:t>
            </a:r>
            <a:r>
              <a:rPr sz="1400" dirty="0">
                <a:solidFill>
                  <a:srgbClr val="003366"/>
                </a:solidFill>
                <a:latin typeface="Arial"/>
                <a:cs typeface="Arial"/>
              </a:rPr>
              <a:t>.</a:t>
            </a:r>
            <a:endParaRPr sz="1400">
              <a:latin typeface="Arial"/>
              <a:cs typeface="Arial"/>
            </a:endParaRPr>
          </a:p>
        </p:txBody>
      </p:sp>
      <p:grpSp>
        <p:nvGrpSpPr>
          <p:cNvPr id="10" name="object 10"/>
          <p:cNvGrpSpPr/>
          <p:nvPr/>
        </p:nvGrpSpPr>
        <p:grpSpPr>
          <a:xfrm>
            <a:off x="3276600" y="3356609"/>
            <a:ext cx="773430" cy="1376680"/>
            <a:chOff x="3276600" y="3356609"/>
            <a:chExt cx="773430" cy="1376680"/>
          </a:xfrm>
        </p:grpSpPr>
        <p:sp>
          <p:nvSpPr>
            <p:cNvPr id="11" name="object 11"/>
            <p:cNvSpPr/>
            <p:nvPr/>
          </p:nvSpPr>
          <p:spPr>
            <a:xfrm>
              <a:off x="3276600" y="3356609"/>
              <a:ext cx="750570" cy="70485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276600" y="4075429"/>
              <a:ext cx="773429" cy="657860"/>
            </a:xfrm>
            <a:prstGeom prst="rect">
              <a:avLst/>
            </a:prstGeom>
            <a:blipFill>
              <a:blip r:embed="rId3" cstate="print"/>
              <a:stretch>
                <a:fillRect/>
              </a:stretch>
            </a:blipFill>
          </p:spPr>
          <p:txBody>
            <a:bodyPr wrap="square" lIns="0" tIns="0" rIns="0" bIns="0" rtlCol="0"/>
            <a:lstStyle/>
            <a:p>
              <a:endParaRPr/>
            </a:p>
          </p:txBody>
        </p:sp>
      </p:grpSp>
      <p:sp>
        <p:nvSpPr>
          <p:cNvPr id="13" name="object 13"/>
          <p:cNvSpPr/>
          <p:nvPr/>
        </p:nvSpPr>
        <p:spPr>
          <a:xfrm>
            <a:off x="3204210" y="4796790"/>
            <a:ext cx="810260" cy="5270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2533650" cy="574040"/>
          </a:xfrm>
          <a:prstGeom prst="rect">
            <a:avLst/>
          </a:prstGeom>
        </p:spPr>
        <p:txBody>
          <a:bodyPr vert="horz" wrap="square" lIns="0" tIns="12700" rIns="0" bIns="0" rtlCol="0">
            <a:spAutoFit/>
          </a:bodyPr>
          <a:lstStyle/>
          <a:p>
            <a:pPr marL="12700">
              <a:lnSpc>
                <a:spcPct val="100000"/>
              </a:lnSpc>
              <a:spcBef>
                <a:spcPts val="100"/>
              </a:spcBef>
            </a:pPr>
            <a:r>
              <a:rPr spc="-5" dirty="0"/>
              <a:t>CON</a:t>
            </a:r>
            <a:r>
              <a:rPr spc="-30" dirty="0"/>
              <a:t>T</a:t>
            </a:r>
            <a:r>
              <a:rPr dirty="0"/>
              <a:t>E</a:t>
            </a:r>
            <a:r>
              <a:rPr spc="-5" dirty="0"/>
              <a:t>N</a:t>
            </a:r>
            <a:r>
              <a:rPr spc="-30" dirty="0"/>
              <a:t>T</a:t>
            </a:r>
            <a:r>
              <a:rPr dirty="0"/>
              <a:t>S</a:t>
            </a:r>
          </a:p>
        </p:txBody>
      </p:sp>
      <p:sp>
        <p:nvSpPr>
          <p:cNvPr id="3" name="object 3"/>
          <p:cNvSpPr txBox="1"/>
          <p:nvPr/>
        </p:nvSpPr>
        <p:spPr>
          <a:xfrm>
            <a:off x="916939" y="2331720"/>
            <a:ext cx="3865879" cy="2603500"/>
          </a:xfrm>
          <a:prstGeom prst="rect">
            <a:avLst/>
          </a:prstGeom>
        </p:spPr>
        <p:txBody>
          <a:bodyPr vert="horz" wrap="square" lIns="0" tIns="76200" rIns="0" bIns="0" rtlCol="0">
            <a:spAutoFit/>
          </a:bodyPr>
          <a:lstStyle/>
          <a:p>
            <a:pPr marL="12700">
              <a:lnSpc>
                <a:spcPct val="100000"/>
              </a:lnSpc>
              <a:spcBef>
                <a:spcPts val="600"/>
              </a:spcBef>
            </a:pPr>
            <a:r>
              <a:rPr sz="2000" dirty="0">
                <a:solidFill>
                  <a:srgbClr val="003366"/>
                </a:solidFill>
                <a:latin typeface="Arial"/>
                <a:cs typeface="Arial"/>
              </a:rPr>
              <a:t>•</a:t>
            </a:r>
            <a:r>
              <a:rPr sz="2000" spc="-15" dirty="0">
                <a:solidFill>
                  <a:srgbClr val="003366"/>
                </a:solidFill>
                <a:latin typeface="Arial"/>
                <a:cs typeface="Arial"/>
              </a:rPr>
              <a:t> </a:t>
            </a:r>
            <a:r>
              <a:rPr sz="2000" spc="-5" dirty="0">
                <a:solidFill>
                  <a:srgbClr val="003366"/>
                </a:solidFill>
                <a:latin typeface="Arial"/>
                <a:cs typeface="Arial"/>
              </a:rPr>
              <a:t>Introduction</a:t>
            </a:r>
            <a:endParaRPr sz="2000">
              <a:latin typeface="Arial"/>
              <a:cs typeface="Arial"/>
            </a:endParaRPr>
          </a:p>
          <a:p>
            <a:pPr marL="12700">
              <a:lnSpc>
                <a:spcPct val="100000"/>
              </a:lnSpc>
              <a:spcBef>
                <a:spcPts val="500"/>
              </a:spcBef>
            </a:pPr>
            <a:r>
              <a:rPr sz="2000" dirty="0">
                <a:solidFill>
                  <a:srgbClr val="003366"/>
                </a:solidFill>
                <a:latin typeface="Arial"/>
                <a:cs typeface="Arial"/>
              </a:rPr>
              <a:t>• </a:t>
            </a:r>
            <a:r>
              <a:rPr sz="2000" spc="-5" dirty="0">
                <a:solidFill>
                  <a:srgbClr val="003366"/>
                </a:solidFill>
                <a:latin typeface="Arial"/>
                <a:cs typeface="Arial"/>
              </a:rPr>
              <a:t>Markov</a:t>
            </a:r>
            <a:r>
              <a:rPr sz="2000" spc="-30" dirty="0">
                <a:solidFill>
                  <a:srgbClr val="003366"/>
                </a:solidFill>
                <a:latin typeface="Arial"/>
                <a:cs typeface="Arial"/>
              </a:rPr>
              <a:t> </a:t>
            </a:r>
            <a:r>
              <a:rPr sz="2000" spc="-5" dirty="0">
                <a:solidFill>
                  <a:srgbClr val="003366"/>
                </a:solidFill>
                <a:latin typeface="Arial"/>
                <a:cs typeface="Arial"/>
              </a:rPr>
              <a:t>Model</a:t>
            </a:r>
            <a:endParaRPr sz="2000">
              <a:latin typeface="Arial"/>
              <a:cs typeface="Arial"/>
            </a:endParaRPr>
          </a:p>
          <a:p>
            <a:pPr marL="12700">
              <a:lnSpc>
                <a:spcPct val="100000"/>
              </a:lnSpc>
              <a:spcBef>
                <a:spcPts val="500"/>
              </a:spcBef>
            </a:pPr>
            <a:r>
              <a:rPr sz="2000" dirty="0">
                <a:solidFill>
                  <a:srgbClr val="003366"/>
                </a:solidFill>
                <a:latin typeface="Arial"/>
                <a:cs typeface="Arial"/>
              </a:rPr>
              <a:t>• Hidden </a:t>
            </a:r>
            <a:r>
              <a:rPr sz="2000" spc="-5" dirty="0">
                <a:solidFill>
                  <a:srgbClr val="003366"/>
                </a:solidFill>
                <a:latin typeface="Arial"/>
                <a:cs typeface="Arial"/>
              </a:rPr>
              <a:t>Markov </a:t>
            </a:r>
            <a:r>
              <a:rPr sz="2000" dirty="0">
                <a:solidFill>
                  <a:srgbClr val="003366"/>
                </a:solidFill>
                <a:latin typeface="Arial"/>
                <a:cs typeface="Arial"/>
              </a:rPr>
              <a:t>model</a:t>
            </a:r>
            <a:r>
              <a:rPr sz="2000" spc="-60" dirty="0">
                <a:solidFill>
                  <a:srgbClr val="003366"/>
                </a:solidFill>
                <a:latin typeface="Arial"/>
                <a:cs typeface="Arial"/>
              </a:rPr>
              <a:t> </a:t>
            </a:r>
            <a:r>
              <a:rPr sz="2000" spc="-10" dirty="0">
                <a:solidFill>
                  <a:srgbClr val="003366"/>
                </a:solidFill>
                <a:latin typeface="Arial"/>
                <a:cs typeface="Arial"/>
              </a:rPr>
              <a:t>(HMM)</a:t>
            </a:r>
            <a:endParaRPr sz="2000">
              <a:latin typeface="Arial"/>
              <a:cs typeface="Arial"/>
            </a:endParaRPr>
          </a:p>
          <a:p>
            <a:pPr marL="12700">
              <a:lnSpc>
                <a:spcPct val="100000"/>
              </a:lnSpc>
              <a:spcBef>
                <a:spcPts val="500"/>
              </a:spcBef>
            </a:pPr>
            <a:r>
              <a:rPr sz="2000" dirty="0">
                <a:solidFill>
                  <a:srgbClr val="003366"/>
                </a:solidFill>
                <a:latin typeface="Arial"/>
                <a:cs typeface="Arial"/>
              </a:rPr>
              <a:t>• </a:t>
            </a:r>
            <a:r>
              <a:rPr sz="2000" spc="-5" dirty="0">
                <a:solidFill>
                  <a:srgbClr val="003366"/>
                </a:solidFill>
                <a:latin typeface="Arial"/>
                <a:cs typeface="Arial"/>
              </a:rPr>
              <a:t>Three </a:t>
            </a:r>
            <a:r>
              <a:rPr sz="2000" dirty="0">
                <a:solidFill>
                  <a:srgbClr val="003366"/>
                </a:solidFill>
                <a:latin typeface="Arial"/>
                <a:cs typeface="Arial"/>
              </a:rPr>
              <a:t>central issues of</a:t>
            </a:r>
            <a:r>
              <a:rPr sz="2000" spc="-55" dirty="0">
                <a:solidFill>
                  <a:srgbClr val="003366"/>
                </a:solidFill>
                <a:latin typeface="Arial"/>
                <a:cs typeface="Arial"/>
              </a:rPr>
              <a:t> </a:t>
            </a:r>
            <a:r>
              <a:rPr sz="2000" spc="-10" dirty="0">
                <a:solidFill>
                  <a:srgbClr val="003366"/>
                </a:solidFill>
                <a:latin typeface="Arial"/>
                <a:cs typeface="Arial"/>
              </a:rPr>
              <a:t>HMM</a:t>
            </a:r>
            <a:endParaRPr sz="2000">
              <a:latin typeface="Arial"/>
              <a:cs typeface="Arial"/>
            </a:endParaRPr>
          </a:p>
          <a:p>
            <a:pPr marL="362585">
              <a:lnSpc>
                <a:spcPct val="100000"/>
              </a:lnSpc>
              <a:spcBef>
                <a:spcPts val="500"/>
              </a:spcBef>
            </a:pPr>
            <a:r>
              <a:rPr sz="2000" dirty="0">
                <a:solidFill>
                  <a:srgbClr val="003366"/>
                </a:solidFill>
                <a:latin typeface="Arial"/>
                <a:cs typeface="Arial"/>
              </a:rPr>
              <a:t>– </a:t>
            </a:r>
            <a:r>
              <a:rPr sz="2000" spc="-5" dirty="0">
                <a:solidFill>
                  <a:srgbClr val="003366"/>
                </a:solidFill>
                <a:latin typeface="Arial"/>
                <a:cs typeface="Arial"/>
              </a:rPr>
              <a:t>Model</a:t>
            </a:r>
            <a:r>
              <a:rPr sz="2000" spc="-20" dirty="0">
                <a:solidFill>
                  <a:srgbClr val="003366"/>
                </a:solidFill>
                <a:latin typeface="Arial"/>
                <a:cs typeface="Arial"/>
              </a:rPr>
              <a:t> </a:t>
            </a:r>
            <a:r>
              <a:rPr sz="2000" spc="-5" dirty="0">
                <a:solidFill>
                  <a:srgbClr val="003366"/>
                </a:solidFill>
                <a:latin typeface="Arial"/>
                <a:cs typeface="Arial"/>
              </a:rPr>
              <a:t>evaluation</a:t>
            </a:r>
            <a:endParaRPr sz="2000">
              <a:latin typeface="Arial"/>
              <a:cs typeface="Arial"/>
            </a:endParaRPr>
          </a:p>
          <a:p>
            <a:pPr marL="362585">
              <a:lnSpc>
                <a:spcPct val="100000"/>
              </a:lnSpc>
              <a:spcBef>
                <a:spcPts val="500"/>
              </a:spcBef>
            </a:pPr>
            <a:r>
              <a:rPr sz="2000" dirty="0">
                <a:solidFill>
                  <a:srgbClr val="003366"/>
                </a:solidFill>
                <a:latin typeface="Arial"/>
                <a:cs typeface="Arial"/>
              </a:rPr>
              <a:t>– </a:t>
            </a:r>
            <a:r>
              <a:rPr sz="2000" spc="-10" dirty="0">
                <a:solidFill>
                  <a:srgbClr val="003366"/>
                </a:solidFill>
                <a:latin typeface="Arial"/>
                <a:cs typeface="Arial"/>
              </a:rPr>
              <a:t>Most </a:t>
            </a:r>
            <a:r>
              <a:rPr sz="2000" dirty="0">
                <a:solidFill>
                  <a:srgbClr val="003366"/>
                </a:solidFill>
                <a:latin typeface="Arial"/>
                <a:cs typeface="Arial"/>
              </a:rPr>
              <a:t>probable path</a:t>
            </a:r>
            <a:r>
              <a:rPr sz="2000" spc="-70" dirty="0">
                <a:solidFill>
                  <a:srgbClr val="003366"/>
                </a:solidFill>
                <a:latin typeface="Arial"/>
                <a:cs typeface="Arial"/>
              </a:rPr>
              <a:t> </a:t>
            </a:r>
            <a:r>
              <a:rPr sz="2000" dirty="0">
                <a:solidFill>
                  <a:srgbClr val="003366"/>
                </a:solidFill>
                <a:latin typeface="Arial"/>
                <a:cs typeface="Arial"/>
              </a:rPr>
              <a:t>decoding</a:t>
            </a:r>
            <a:endParaRPr sz="2000">
              <a:latin typeface="Arial"/>
              <a:cs typeface="Arial"/>
            </a:endParaRPr>
          </a:p>
          <a:p>
            <a:pPr marL="362585">
              <a:lnSpc>
                <a:spcPct val="100000"/>
              </a:lnSpc>
              <a:spcBef>
                <a:spcPts val="500"/>
              </a:spcBef>
            </a:pPr>
            <a:r>
              <a:rPr sz="2000" dirty="0">
                <a:solidFill>
                  <a:srgbClr val="003366"/>
                </a:solidFill>
                <a:latin typeface="Arial"/>
                <a:cs typeface="Arial"/>
              </a:rPr>
              <a:t>– </a:t>
            </a:r>
            <a:r>
              <a:rPr sz="2000" spc="-5" dirty="0">
                <a:solidFill>
                  <a:srgbClr val="003366"/>
                </a:solidFill>
                <a:latin typeface="Arial"/>
                <a:cs typeface="Arial"/>
              </a:rPr>
              <a:t>Model</a:t>
            </a:r>
            <a:r>
              <a:rPr sz="2000" spc="-15" dirty="0">
                <a:solidFill>
                  <a:srgbClr val="003366"/>
                </a:solidFill>
                <a:latin typeface="Arial"/>
                <a:cs typeface="Arial"/>
              </a:rPr>
              <a:t> </a:t>
            </a:r>
            <a:r>
              <a:rPr sz="2000" spc="-5" dirty="0">
                <a:solidFill>
                  <a:srgbClr val="003366"/>
                </a:solidFill>
                <a:latin typeface="Arial"/>
                <a:cs typeface="Arial"/>
              </a:rPr>
              <a:t>training</a:t>
            </a:r>
            <a:endParaRPr sz="2000">
              <a:latin typeface="Arial"/>
              <a:cs typeface="Arial"/>
            </a:endParaRPr>
          </a:p>
        </p:txBody>
      </p:sp>
      <p:sp>
        <p:nvSpPr>
          <p:cNvPr id="4" name="object 4"/>
          <p:cNvSpPr txBox="1"/>
          <p:nvPr/>
        </p:nvSpPr>
        <p:spPr>
          <a:xfrm>
            <a:off x="916939" y="4999990"/>
            <a:ext cx="9271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003366"/>
                </a:solidFill>
                <a:latin typeface="Arial"/>
                <a:cs typeface="Arial"/>
              </a:rPr>
              <a:t>•</a:t>
            </a:r>
            <a:endParaRPr sz="1500">
              <a:latin typeface="Arial"/>
              <a:cs typeface="Arial"/>
            </a:endParaRPr>
          </a:p>
        </p:txBody>
      </p:sp>
      <p:sp>
        <p:nvSpPr>
          <p:cNvPr id="5" name="object 5"/>
          <p:cNvSpPr txBox="1"/>
          <p:nvPr/>
        </p:nvSpPr>
        <p:spPr>
          <a:xfrm>
            <a:off x="1259839" y="4973320"/>
            <a:ext cx="296037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3366"/>
                </a:solidFill>
                <a:latin typeface="Arial"/>
                <a:cs typeface="Arial"/>
              </a:rPr>
              <a:t>Application </a:t>
            </a:r>
            <a:r>
              <a:rPr sz="2000" dirty="0">
                <a:solidFill>
                  <a:srgbClr val="003366"/>
                </a:solidFill>
                <a:latin typeface="Arial"/>
                <a:cs typeface="Arial"/>
              </a:rPr>
              <a:t>Areas of</a:t>
            </a:r>
            <a:r>
              <a:rPr sz="2000" spc="-65" dirty="0">
                <a:solidFill>
                  <a:srgbClr val="003366"/>
                </a:solidFill>
                <a:latin typeface="Arial"/>
                <a:cs typeface="Arial"/>
              </a:rPr>
              <a:t> </a:t>
            </a:r>
            <a:r>
              <a:rPr sz="2000" spc="-10" dirty="0">
                <a:solidFill>
                  <a:srgbClr val="003366"/>
                </a:solidFill>
                <a:latin typeface="Arial"/>
                <a:cs typeface="Arial"/>
              </a:rPr>
              <a:t>HMM</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916939" y="2829559"/>
            <a:ext cx="215900" cy="254000"/>
          </a:xfrm>
          <a:prstGeom prst="rect">
            <a:avLst/>
          </a:prstGeom>
        </p:spPr>
        <p:txBody>
          <a:bodyPr vert="horz" wrap="square" lIns="0" tIns="12700" rIns="0" bIns="0" rtlCol="0">
            <a:spAutoFit/>
          </a:bodyPr>
          <a:lstStyle/>
          <a:p>
            <a:pPr marL="12700">
              <a:lnSpc>
                <a:spcPct val="100000"/>
              </a:lnSpc>
              <a:spcBef>
                <a:spcPts val="100"/>
              </a:spcBef>
            </a:pPr>
            <a:r>
              <a:rPr sz="1500" spc="675" dirty="0">
                <a:solidFill>
                  <a:srgbClr val="003366"/>
                </a:solidFill>
                <a:latin typeface="Symbol"/>
                <a:cs typeface="Symbol"/>
              </a:rPr>
              <a:t></a:t>
            </a:r>
            <a:endParaRPr sz="1500">
              <a:latin typeface="Symbol"/>
              <a:cs typeface="Symbol"/>
            </a:endParaRPr>
          </a:p>
        </p:txBody>
      </p:sp>
      <p:sp>
        <p:nvSpPr>
          <p:cNvPr id="4" name="object 4"/>
          <p:cNvSpPr txBox="1"/>
          <p:nvPr/>
        </p:nvSpPr>
        <p:spPr>
          <a:xfrm>
            <a:off x="1234439" y="2811779"/>
            <a:ext cx="6750050" cy="942340"/>
          </a:xfrm>
          <a:prstGeom prst="rect">
            <a:avLst/>
          </a:prstGeom>
        </p:spPr>
        <p:txBody>
          <a:bodyPr vert="horz" wrap="square" lIns="0" tIns="46990" rIns="0" bIns="0" rtlCol="0">
            <a:spAutoFit/>
          </a:bodyPr>
          <a:lstStyle/>
          <a:p>
            <a:pPr marL="38100" marR="30480" indent="69850">
              <a:lnSpc>
                <a:spcPts val="2160"/>
              </a:lnSpc>
              <a:spcBef>
                <a:spcPts val="370"/>
              </a:spcBef>
            </a:pPr>
            <a:r>
              <a:rPr sz="2000" spc="-5" dirty="0">
                <a:solidFill>
                  <a:srgbClr val="003366"/>
                </a:solidFill>
                <a:latin typeface="Arial"/>
                <a:cs typeface="Arial"/>
              </a:rPr>
              <a:t>Weather </a:t>
            </a:r>
            <a:r>
              <a:rPr sz="2000" dirty="0">
                <a:solidFill>
                  <a:srgbClr val="003366"/>
                </a:solidFill>
                <a:latin typeface="Arial"/>
                <a:cs typeface="Arial"/>
              </a:rPr>
              <a:t>prediction </a:t>
            </a:r>
            <a:r>
              <a:rPr sz="2000" spc="-5" dirty="0">
                <a:solidFill>
                  <a:srgbClr val="003366"/>
                </a:solidFill>
                <a:latin typeface="Arial"/>
                <a:cs typeface="Arial"/>
              </a:rPr>
              <a:t>is </a:t>
            </a:r>
            <a:r>
              <a:rPr sz="2000" dirty="0">
                <a:solidFill>
                  <a:srgbClr val="003366"/>
                </a:solidFill>
                <a:latin typeface="Arial"/>
                <a:cs typeface="Arial"/>
              </a:rPr>
              <a:t>about </a:t>
            </a:r>
            <a:r>
              <a:rPr sz="2000" spc="-5" dirty="0">
                <a:solidFill>
                  <a:srgbClr val="003366"/>
                </a:solidFill>
                <a:latin typeface="Arial"/>
                <a:cs typeface="Arial"/>
              </a:rPr>
              <a:t>the what would </a:t>
            </a:r>
            <a:r>
              <a:rPr sz="2000" dirty="0">
                <a:solidFill>
                  <a:srgbClr val="003366"/>
                </a:solidFill>
                <a:latin typeface="Arial"/>
                <a:cs typeface="Arial"/>
              </a:rPr>
              <a:t>be </a:t>
            </a:r>
            <a:r>
              <a:rPr sz="2000" spc="-5" dirty="0">
                <a:solidFill>
                  <a:srgbClr val="003366"/>
                </a:solidFill>
                <a:latin typeface="Arial"/>
                <a:cs typeface="Arial"/>
              </a:rPr>
              <a:t>the weather  tomorrow,</a:t>
            </a:r>
            <a:endParaRPr sz="2000">
              <a:latin typeface="Arial"/>
              <a:cs typeface="Arial"/>
            </a:endParaRPr>
          </a:p>
          <a:p>
            <a:pPr marL="152400">
              <a:lnSpc>
                <a:spcPct val="100000"/>
              </a:lnSpc>
              <a:spcBef>
                <a:spcPts val="229"/>
              </a:spcBef>
              <a:tabLst>
                <a:tab pos="437515" algn="l"/>
              </a:tabLst>
            </a:pPr>
            <a:r>
              <a:rPr sz="2250" baseline="11111" dirty="0">
                <a:solidFill>
                  <a:srgbClr val="003366"/>
                </a:solidFill>
                <a:latin typeface="Arial"/>
                <a:cs typeface="Arial"/>
              </a:rPr>
              <a:t>–	</a:t>
            </a:r>
            <a:r>
              <a:rPr sz="2000" dirty="0">
                <a:solidFill>
                  <a:srgbClr val="003366"/>
                </a:solidFill>
                <a:latin typeface="Arial"/>
                <a:cs typeface="Arial"/>
              </a:rPr>
              <a:t>Based </a:t>
            </a:r>
            <a:r>
              <a:rPr sz="2000" spc="-5" dirty="0">
                <a:solidFill>
                  <a:srgbClr val="003366"/>
                </a:solidFill>
                <a:latin typeface="Arial"/>
                <a:cs typeface="Arial"/>
              </a:rPr>
              <a:t>on the </a:t>
            </a:r>
            <a:r>
              <a:rPr sz="2000" dirty="0">
                <a:solidFill>
                  <a:srgbClr val="003366"/>
                </a:solidFill>
                <a:latin typeface="Arial"/>
                <a:cs typeface="Arial"/>
              </a:rPr>
              <a:t>observations on </a:t>
            </a:r>
            <a:r>
              <a:rPr sz="2000" spc="-5" dirty="0">
                <a:solidFill>
                  <a:srgbClr val="003366"/>
                </a:solidFill>
                <a:latin typeface="Arial"/>
                <a:cs typeface="Arial"/>
              </a:rPr>
              <a:t>the</a:t>
            </a:r>
            <a:r>
              <a:rPr sz="2000" spc="-20" dirty="0">
                <a:solidFill>
                  <a:srgbClr val="003366"/>
                </a:solidFill>
                <a:latin typeface="Arial"/>
                <a:cs typeface="Arial"/>
              </a:rPr>
              <a:t> </a:t>
            </a:r>
            <a:r>
              <a:rPr sz="2000" dirty="0">
                <a:solidFill>
                  <a:srgbClr val="003366"/>
                </a:solidFill>
                <a:latin typeface="Arial"/>
                <a:cs typeface="Arial"/>
              </a:rPr>
              <a:t>past.</a:t>
            </a:r>
            <a:endParaRPr sz="2000">
              <a:latin typeface="Arial"/>
              <a:cs typeface="Arial"/>
            </a:endParaRPr>
          </a:p>
        </p:txBody>
      </p:sp>
      <p:grpSp>
        <p:nvGrpSpPr>
          <p:cNvPr id="5" name="object 5"/>
          <p:cNvGrpSpPr/>
          <p:nvPr/>
        </p:nvGrpSpPr>
        <p:grpSpPr>
          <a:xfrm>
            <a:off x="3492500" y="3933190"/>
            <a:ext cx="773430" cy="1376680"/>
            <a:chOff x="3492500" y="3933190"/>
            <a:chExt cx="773430" cy="1376680"/>
          </a:xfrm>
        </p:grpSpPr>
        <p:sp>
          <p:nvSpPr>
            <p:cNvPr id="6" name="object 6"/>
            <p:cNvSpPr/>
            <p:nvPr/>
          </p:nvSpPr>
          <p:spPr>
            <a:xfrm>
              <a:off x="3492500" y="3933190"/>
              <a:ext cx="750570" cy="7048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492500" y="4652010"/>
              <a:ext cx="773429" cy="657859"/>
            </a:xfrm>
            <a:prstGeom prst="rect">
              <a:avLst/>
            </a:prstGeom>
            <a:blipFill>
              <a:blip r:embed="rId3" cstate="print"/>
              <a:stretch>
                <a:fillRect/>
              </a:stretch>
            </a:blipFill>
          </p:spPr>
          <p:txBody>
            <a:bodyPr wrap="square" lIns="0" tIns="0" rIns="0" bIns="0" rtlCol="0"/>
            <a:lstStyle/>
            <a:p>
              <a:endParaRPr/>
            </a:p>
          </p:txBody>
        </p:sp>
      </p:grpSp>
      <p:sp>
        <p:nvSpPr>
          <p:cNvPr id="8" name="object 8"/>
          <p:cNvSpPr/>
          <p:nvPr/>
        </p:nvSpPr>
        <p:spPr>
          <a:xfrm>
            <a:off x="3420109" y="5373370"/>
            <a:ext cx="810260" cy="5270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3681729" cy="635000"/>
          </a:xfrm>
          <a:prstGeom prst="rect">
            <a:avLst/>
          </a:prstGeom>
        </p:spPr>
        <p:txBody>
          <a:bodyPr vert="horz" wrap="square" lIns="0" tIns="12700" rIns="0" bIns="0" rtlCol="0">
            <a:spAutoFit/>
          </a:bodyPr>
          <a:lstStyle/>
          <a:p>
            <a:pPr marL="12700">
              <a:lnSpc>
                <a:spcPct val="100000"/>
              </a:lnSpc>
              <a:spcBef>
                <a:spcPts val="100"/>
              </a:spcBef>
              <a:tabLst>
                <a:tab pos="1924685" algn="l"/>
              </a:tabLst>
            </a:pPr>
            <a:r>
              <a:rPr sz="4000" spc="-15" dirty="0"/>
              <a:t>Markov	Models</a:t>
            </a:r>
            <a:endParaRPr sz="4000"/>
          </a:p>
        </p:txBody>
      </p:sp>
      <p:sp>
        <p:nvSpPr>
          <p:cNvPr id="3" name="object 3"/>
          <p:cNvSpPr txBox="1"/>
          <p:nvPr/>
        </p:nvSpPr>
        <p:spPr>
          <a:xfrm>
            <a:off x="1374139" y="455930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
        <p:nvSpPr>
          <p:cNvPr id="4" name="object 4"/>
          <p:cNvSpPr txBox="1"/>
          <p:nvPr/>
        </p:nvSpPr>
        <p:spPr>
          <a:xfrm>
            <a:off x="1634489" y="4500879"/>
            <a:ext cx="6278245" cy="734432"/>
          </a:xfrm>
          <a:prstGeom prst="rect">
            <a:avLst/>
          </a:prstGeom>
        </p:spPr>
        <p:txBody>
          <a:bodyPr vert="horz" wrap="square" lIns="0" tIns="5080" rIns="0" bIns="0" rtlCol="0">
            <a:spAutoFit/>
          </a:bodyPr>
          <a:lstStyle/>
          <a:p>
            <a:pPr marL="38100" marR="30480">
              <a:lnSpc>
                <a:spcPct val="102099"/>
              </a:lnSpc>
              <a:spcBef>
                <a:spcPts val="40"/>
              </a:spcBef>
            </a:pPr>
            <a:r>
              <a:rPr sz="2400" spc="-170" dirty="0" err="1">
                <a:solidFill>
                  <a:srgbClr val="003366"/>
                </a:solidFill>
                <a:latin typeface="Arial"/>
                <a:cs typeface="Arial"/>
              </a:rPr>
              <a:t>q</a:t>
            </a:r>
            <a:r>
              <a:rPr sz="2100" spc="-254" baseline="-23809" dirty="0" err="1">
                <a:solidFill>
                  <a:srgbClr val="003366"/>
                </a:solidFill>
                <a:latin typeface="Arial"/>
                <a:cs typeface="Arial"/>
              </a:rPr>
              <a:t>n</a:t>
            </a:r>
            <a:r>
              <a:rPr sz="2100" spc="-254" baseline="-23809" dirty="0">
                <a:solidFill>
                  <a:srgbClr val="003366"/>
                </a:solidFill>
                <a:latin typeface="Arial"/>
                <a:cs typeface="Arial"/>
              </a:rPr>
              <a:t> </a:t>
            </a:r>
            <a:r>
              <a:rPr lang="en-US" sz="2100" spc="-254" baseline="-23809" dirty="0">
                <a:solidFill>
                  <a:srgbClr val="003366"/>
                </a:solidFill>
                <a:latin typeface="Arial"/>
                <a:cs typeface="Arial"/>
              </a:rPr>
              <a:t>   </a:t>
            </a:r>
            <a:r>
              <a:rPr sz="2400" spc="-10" dirty="0">
                <a:solidFill>
                  <a:srgbClr val="003366"/>
                </a:solidFill>
                <a:latin typeface="Arial"/>
                <a:cs typeface="Arial"/>
              </a:rPr>
              <a:t>depends </a:t>
            </a:r>
            <a:r>
              <a:rPr sz="2400" spc="-5" dirty="0">
                <a:solidFill>
                  <a:srgbClr val="003366"/>
                </a:solidFill>
                <a:latin typeface="Arial"/>
                <a:cs typeface="Arial"/>
              </a:rPr>
              <a:t>on the known weathers of </a:t>
            </a:r>
            <a:r>
              <a:rPr sz="2400" dirty="0">
                <a:solidFill>
                  <a:srgbClr val="003366"/>
                </a:solidFill>
                <a:latin typeface="Arial"/>
                <a:cs typeface="Arial"/>
              </a:rPr>
              <a:t>the </a:t>
            </a:r>
            <a:r>
              <a:rPr sz="2400" spc="-5" dirty="0">
                <a:solidFill>
                  <a:srgbClr val="003366"/>
                </a:solidFill>
                <a:latin typeface="Arial"/>
                <a:cs typeface="Arial"/>
              </a:rPr>
              <a:t>past  days </a:t>
            </a:r>
            <a:r>
              <a:rPr sz="2400" spc="-150" dirty="0">
                <a:solidFill>
                  <a:srgbClr val="003366"/>
                </a:solidFill>
                <a:latin typeface="Arial"/>
                <a:cs typeface="Arial"/>
              </a:rPr>
              <a:t>(q</a:t>
            </a:r>
            <a:r>
              <a:rPr sz="2100" spc="-225" baseline="-23809" dirty="0">
                <a:solidFill>
                  <a:srgbClr val="003366"/>
                </a:solidFill>
                <a:latin typeface="Arial"/>
                <a:cs typeface="Arial"/>
              </a:rPr>
              <a:t>n-1</a:t>
            </a:r>
            <a:r>
              <a:rPr sz="2400" spc="-150" dirty="0">
                <a:solidFill>
                  <a:srgbClr val="003366"/>
                </a:solidFill>
                <a:latin typeface="Arial"/>
                <a:cs typeface="Arial"/>
              </a:rPr>
              <a:t>,</a:t>
            </a:r>
            <a:r>
              <a:rPr sz="2400" dirty="0">
                <a:solidFill>
                  <a:srgbClr val="003366"/>
                </a:solidFill>
                <a:latin typeface="Arial"/>
                <a:cs typeface="Arial"/>
              </a:rPr>
              <a:t> </a:t>
            </a:r>
            <a:r>
              <a:rPr sz="2400" spc="-125" dirty="0">
                <a:solidFill>
                  <a:srgbClr val="003366"/>
                </a:solidFill>
                <a:latin typeface="Arial"/>
                <a:cs typeface="Arial"/>
              </a:rPr>
              <a:t>q</a:t>
            </a:r>
            <a:r>
              <a:rPr sz="2100" spc="-187" baseline="-23809" dirty="0">
                <a:solidFill>
                  <a:srgbClr val="003366"/>
                </a:solidFill>
                <a:latin typeface="Arial"/>
                <a:cs typeface="Arial"/>
              </a:rPr>
              <a:t>n-2</a:t>
            </a:r>
            <a:r>
              <a:rPr sz="2400" spc="-125" dirty="0">
                <a:solidFill>
                  <a:srgbClr val="003366"/>
                </a:solidFill>
                <a:latin typeface="Arial"/>
                <a:cs typeface="Arial"/>
              </a:rPr>
              <a:t>,…)</a:t>
            </a:r>
            <a:endParaRPr sz="2400" dirty="0">
              <a:latin typeface="Arial"/>
              <a:cs typeface="Arial"/>
            </a:endParaRPr>
          </a:p>
        </p:txBody>
      </p:sp>
      <p:sp>
        <p:nvSpPr>
          <p:cNvPr id="5" name="object 5"/>
          <p:cNvSpPr/>
          <p:nvPr/>
        </p:nvSpPr>
        <p:spPr>
          <a:xfrm>
            <a:off x="5219700" y="3213100"/>
            <a:ext cx="750570" cy="7048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84570" y="3211829"/>
            <a:ext cx="773429" cy="6578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20559" y="3284220"/>
            <a:ext cx="810259" cy="527049"/>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891539" y="2696209"/>
            <a:ext cx="7056755" cy="452120"/>
          </a:xfrm>
          <a:prstGeom prst="rect">
            <a:avLst/>
          </a:prstGeom>
        </p:spPr>
        <p:txBody>
          <a:bodyPr vert="horz" wrap="square" lIns="0" tIns="12700" rIns="0" bIns="0" rtlCol="0">
            <a:spAutoFit/>
          </a:bodyPr>
          <a:lstStyle/>
          <a:p>
            <a:pPr marL="38100">
              <a:lnSpc>
                <a:spcPct val="10000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4200" spc="-7" baseline="-19841" dirty="0">
                <a:solidFill>
                  <a:srgbClr val="003366"/>
                </a:solidFill>
                <a:latin typeface="Arial"/>
                <a:cs typeface="Arial"/>
              </a:rPr>
              <a:t>Weather</a:t>
            </a:r>
            <a:r>
              <a:rPr sz="4200" spc="-15" baseline="-19841" dirty="0">
                <a:solidFill>
                  <a:srgbClr val="003366"/>
                </a:solidFill>
                <a:latin typeface="Arial"/>
                <a:cs typeface="Arial"/>
              </a:rPr>
              <a:t> </a:t>
            </a:r>
            <a:r>
              <a:rPr sz="4200" spc="-7" baseline="-19841" dirty="0">
                <a:solidFill>
                  <a:srgbClr val="003366"/>
                </a:solidFill>
                <a:latin typeface="Arial"/>
                <a:cs typeface="Arial"/>
              </a:rPr>
              <a:t>at day</a:t>
            </a:r>
            <a:r>
              <a:rPr sz="4200" spc="-15" baseline="-19841" dirty="0">
                <a:solidFill>
                  <a:srgbClr val="003366"/>
                </a:solidFill>
                <a:latin typeface="Arial"/>
                <a:cs typeface="Arial"/>
              </a:rPr>
              <a:t> </a:t>
            </a:r>
            <a:r>
              <a:rPr sz="4200" baseline="-19841" dirty="0">
                <a:solidFill>
                  <a:srgbClr val="003366"/>
                </a:solidFill>
                <a:latin typeface="Arial"/>
                <a:cs typeface="Arial"/>
              </a:rPr>
              <a:t>n</a:t>
            </a:r>
            <a:r>
              <a:rPr sz="4200" spc="-15" baseline="-19841" dirty="0">
                <a:solidFill>
                  <a:srgbClr val="003366"/>
                </a:solidFill>
                <a:latin typeface="Arial"/>
                <a:cs typeface="Arial"/>
              </a:rPr>
              <a:t> </a:t>
            </a:r>
            <a:r>
              <a:rPr sz="4200" baseline="-19841" dirty="0">
                <a:solidFill>
                  <a:srgbClr val="003366"/>
                </a:solidFill>
                <a:latin typeface="Arial"/>
                <a:cs typeface="Arial"/>
              </a:rPr>
              <a:t>is</a:t>
            </a:r>
            <a:r>
              <a:rPr sz="4200" spc="-195" baseline="-19841" dirty="0">
                <a:solidFill>
                  <a:srgbClr val="003366"/>
                </a:solidFill>
                <a:latin typeface="Arial"/>
                <a:cs typeface="Arial"/>
              </a:rPr>
              <a:t> </a:t>
            </a:r>
            <a:r>
              <a:rPr sz="2600" i="1" spc="50" dirty="0">
                <a:latin typeface="Times New Roman"/>
                <a:cs typeface="Times New Roman"/>
              </a:rPr>
              <a:t>q</a:t>
            </a:r>
            <a:r>
              <a:rPr sz="2775" i="1" spc="75" baseline="-19519" dirty="0">
                <a:latin typeface="Times New Roman"/>
                <a:cs typeface="Times New Roman"/>
              </a:rPr>
              <a:t>n</a:t>
            </a:r>
            <a:r>
              <a:rPr sz="2775" i="1" spc="-442" baseline="-19519" dirty="0">
                <a:latin typeface="Times New Roman"/>
                <a:cs typeface="Times New Roman"/>
              </a:rPr>
              <a:t> </a:t>
            </a:r>
            <a:r>
              <a:rPr sz="2600" spc="-30" dirty="0">
                <a:latin typeface="Symbol"/>
                <a:cs typeface="Symbol"/>
              </a:rPr>
              <a:t></a:t>
            </a:r>
            <a:r>
              <a:rPr sz="2600" spc="-30" dirty="0">
                <a:latin typeface="Times New Roman"/>
                <a:cs typeface="Times New Roman"/>
              </a:rPr>
              <a:t>{</a:t>
            </a:r>
            <a:r>
              <a:rPr sz="2600" i="1" spc="-30" dirty="0">
                <a:latin typeface="Times New Roman"/>
                <a:cs typeface="Times New Roman"/>
              </a:rPr>
              <a:t>sunny</a:t>
            </a:r>
            <a:r>
              <a:rPr sz="2600" i="1" spc="-425" dirty="0">
                <a:latin typeface="Times New Roman"/>
                <a:cs typeface="Times New Roman"/>
              </a:rPr>
              <a:t> </a:t>
            </a:r>
            <a:r>
              <a:rPr sz="2600" spc="20" dirty="0">
                <a:latin typeface="Times New Roman"/>
                <a:cs typeface="Times New Roman"/>
              </a:rPr>
              <a:t>,</a:t>
            </a:r>
            <a:r>
              <a:rPr sz="2600" i="1" spc="20" dirty="0">
                <a:latin typeface="Times New Roman"/>
                <a:cs typeface="Times New Roman"/>
              </a:rPr>
              <a:t>rainy</a:t>
            </a:r>
            <a:r>
              <a:rPr sz="2600" i="1" spc="-409" dirty="0">
                <a:latin typeface="Times New Roman"/>
                <a:cs typeface="Times New Roman"/>
              </a:rPr>
              <a:t> </a:t>
            </a:r>
            <a:r>
              <a:rPr sz="2600" spc="5" dirty="0">
                <a:latin typeface="Times New Roman"/>
                <a:cs typeface="Times New Roman"/>
              </a:rPr>
              <a:t>,</a:t>
            </a:r>
            <a:r>
              <a:rPr sz="2600" spc="-65" dirty="0">
                <a:latin typeface="Times New Roman"/>
                <a:cs typeface="Times New Roman"/>
              </a:rPr>
              <a:t> </a:t>
            </a:r>
            <a:r>
              <a:rPr sz="2600" i="1" spc="25" dirty="0">
                <a:latin typeface="Times New Roman"/>
                <a:cs typeface="Times New Roman"/>
              </a:rPr>
              <a:t>foggy</a:t>
            </a:r>
            <a:r>
              <a:rPr sz="2600" spc="25" dirty="0">
                <a:latin typeface="Times New Roman"/>
                <a:cs typeface="Times New Roman"/>
              </a:rPr>
              <a:t>}</a:t>
            </a:r>
            <a:endParaRPr sz="26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891539" y="2824479"/>
            <a:ext cx="3757929" cy="452120"/>
          </a:xfrm>
          <a:prstGeom prst="rect">
            <a:avLst/>
          </a:prstGeom>
        </p:spPr>
        <p:txBody>
          <a:bodyPr vert="horz" wrap="square" lIns="0" tIns="12700" rIns="0" bIns="0" rtlCol="0">
            <a:spAutoFit/>
          </a:bodyPr>
          <a:lstStyle/>
          <a:p>
            <a:pPr marL="38100">
              <a:lnSpc>
                <a:spcPct val="10000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spc="-5" dirty="0">
                <a:solidFill>
                  <a:srgbClr val="003366"/>
                </a:solidFill>
                <a:latin typeface="Arial"/>
                <a:cs typeface="Arial"/>
              </a:rPr>
              <a:t>We </a:t>
            </a:r>
            <a:r>
              <a:rPr sz="2800" spc="-10" dirty="0">
                <a:solidFill>
                  <a:srgbClr val="003366"/>
                </a:solidFill>
                <a:latin typeface="Arial"/>
                <a:cs typeface="Arial"/>
              </a:rPr>
              <a:t>want </a:t>
            </a:r>
            <a:r>
              <a:rPr sz="2800" dirty="0">
                <a:solidFill>
                  <a:srgbClr val="003366"/>
                </a:solidFill>
                <a:latin typeface="Arial"/>
                <a:cs typeface="Arial"/>
              </a:rPr>
              <a:t>to </a:t>
            </a:r>
            <a:r>
              <a:rPr sz="2800" spc="-5" dirty="0">
                <a:solidFill>
                  <a:srgbClr val="003366"/>
                </a:solidFill>
                <a:latin typeface="Arial"/>
                <a:cs typeface="Arial"/>
              </a:rPr>
              <a:t>find</a:t>
            </a:r>
            <a:r>
              <a:rPr sz="2800" spc="-40" dirty="0">
                <a:solidFill>
                  <a:srgbClr val="003366"/>
                </a:solidFill>
                <a:latin typeface="Arial"/>
                <a:cs typeface="Arial"/>
              </a:rPr>
              <a:t> </a:t>
            </a:r>
            <a:r>
              <a:rPr sz="2800" spc="-5" dirty="0">
                <a:solidFill>
                  <a:srgbClr val="003366"/>
                </a:solidFill>
                <a:latin typeface="Arial"/>
                <a:cs typeface="Arial"/>
              </a:rPr>
              <a:t>that:</a:t>
            </a:r>
            <a:endParaRPr sz="2800">
              <a:latin typeface="Arial"/>
              <a:cs typeface="Arial"/>
            </a:endParaRPr>
          </a:p>
        </p:txBody>
      </p:sp>
      <p:sp>
        <p:nvSpPr>
          <p:cNvPr id="4" name="object 4"/>
          <p:cNvSpPr txBox="1"/>
          <p:nvPr/>
        </p:nvSpPr>
        <p:spPr>
          <a:xfrm>
            <a:off x="1374139" y="413385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
        <p:nvSpPr>
          <p:cNvPr id="5" name="object 5"/>
          <p:cNvSpPr txBox="1"/>
          <p:nvPr/>
        </p:nvSpPr>
        <p:spPr>
          <a:xfrm>
            <a:off x="1659889" y="4100829"/>
            <a:ext cx="5947410" cy="720090"/>
          </a:xfrm>
          <a:prstGeom prst="rect">
            <a:avLst/>
          </a:prstGeom>
        </p:spPr>
        <p:txBody>
          <a:bodyPr vert="horz" wrap="square" lIns="0" tIns="53975" rIns="0" bIns="0" rtlCol="0">
            <a:spAutoFit/>
          </a:bodyPr>
          <a:lstStyle/>
          <a:p>
            <a:pPr marL="12700" marR="5080">
              <a:lnSpc>
                <a:spcPts val="2590"/>
              </a:lnSpc>
              <a:spcBef>
                <a:spcPts val="425"/>
              </a:spcBef>
            </a:pPr>
            <a:r>
              <a:rPr sz="2400" spc="-5" dirty="0">
                <a:solidFill>
                  <a:srgbClr val="003366"/>
                </a:solidFill>
                <a:latin typeface="Arial"/>
                <a:cs typeface="Arial"/>
              </a:rPr>
              <a:t>means </a:t>
            </a:r>
            <a:r>
              <a:rPr sz="2400" spc="-10" dirty="0">
                <a:solidFill>
                  <a:srgbClr val="003366"/>
                </a:solidFill>
                <a:latin typeface="Arial"/>
                <a:cs typeface="Arial"/>
              </a:rPr>
              <a:t>given </a:t>
            </a:r>
            <a:r>
              <a:rPr sz="2400" spc="-5" dirty="0">
                <a:solidFill>
                  <a:srgbClr val="003366"/>
                </a:solidFill>
                <a:latin typeface="Arial"/>
                <a:cs typeface="Arial"/>
              </a:rPr>
              <a:t>the past weathers what </a:t>
            </a:r>
            <a:r>
              <a:rPr sz="2400" spc="-10" dirty="0">
                <a:solidFill>
                  <a:srgbClr val="003366"/>
                </a:solidFill>
                <a:latin typeface="Arial"/>
                <a:cs typeface="Arial"/>
              </a:rPr>
              <a:t>is </a:t>
            </a:r>
            <a:r>
              <a:rPr sz="2400" spc="-5" dirty="0">
                <a:solidFill>
                  <a:srgbClr val="003366"/>
                </a:solidFill>
                <a:latin typeface="Arial"/>
                <a:cs typeface="Arial"/>
              </a:rPr>
              <a:t>the  probability of any </a:t>
            </a:r>
            <a:r>
              <a:rPr sz="2400" spc="-10" dirty="0">
                <a:solidFill>
                  <a:srgbClr val="003366"/>
                </a:solidFill>
                <a:latin typeface="Arial"/>
                <a:cs typeface="Arial"/>
              </a:rPr>
              <a:t>possible </a:t>
            </a:r>
            <a:r>
              <a:rPr sz="2400" spc="-5" dirty="0">
                <a:solidFill>
                  <a:srgbClr val="003366"/>
                </a:solidFill>
                <a:latin typeface="Arial"/>
                <a:cs typeface="Arial"/>
              </a:rPr>
              <a:t>weather </a:t>
            </a:r>
            <a:r>
              <a:rPr sz="2400" dirty="0">
                <a:solidFill>
                  <a:srgbClr val="003366"/>
                </a:solidFill>
                <a:latin typeface="Arial"/>
                <a:cs typeface="Arial"/>
              </a:rPr>
              <a:t>of</a:t>
            </a:r>
            <a:r>
              <a:rPr sz="2400" spc="-10" dirty="0">
                <a:solidFill>
                  <a:srgbClr val="003366"/>
                </a:solidFill>
                <a:latin typeface="Arial"/>
                <a:cs typeface="Arial"/>
              </a:rPr>
              <a:t> </a:t>
            </a:r>
            <a:r>
              <a:rPr sz="2400" spc="-5" dirty="0">
                <a:solidFill>
                  <a:srgbClr val="003366"/>
                </a:solidFill>
                <a:latin typeface="Arial"/>
                <a:cs typeface="Arial"/>
              </a:rPr>
              <a:t>today.</a:t>
            </a:r>
            <a:endParaRPr sz="2400">
              <a:latin typeface="Arial"/>
              <a:cs typeface="Arial"/>
            </a:endParaRPr>
          </a:p>
        </p:txBody>
      </p:sp>
      <p:sp>
        <p:nvSpPr>
          <p:cNvPr id="6" name="object 6"/>
          <p:cNvSpPr/>
          <p:nvPr/>
        </p:nvSpPr>
        <p:spPr>
          <a:xfrm>
            <a:off x="2752718" y="3445625"/>
            <a:ext cx="3548392" cy="3685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891539" y="2306320"/>
            <a:ext cx="6478270" cy="1308100"/>
          </a:xfrm>
          <a:prstGeom prst="rect">
            <a:avLst/>
          </a:prstGeom>
        </p:spPr>
        <p:txBody>
          <a:bodyPr vert="horz" wrap="square" lIns="0" tIns="58419" rIns="0" bIns="0" rtlCol="0">
            <a:spAutoFit/>
          </a:bodyPr>
          <a:lstStyle/>
          <a:p>
            <a:pPr marL="38100">
              <a:lnSpc>
                <a:spcPct val="100000"/>
              </a:lnSpc>
              <a:spcBef>
                <a:spcPts val="459"/>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5" dirty="0">
                <a:solidFill>
                  <a:srgbClr val="003366"/>
                </a:solidFill>
                <a:latin typeface="Arial"/>
                <a:cs typeface="Arial"/>
              </a:rPr>
              <a:t>Markow</a:t>
            </a:r>
            <a:r>
              <a:rPr sz="2800" b="1" dirty="0">
                <a:solidFill>
                  <a:srgbClr val="003366"/>
                </a:solidFill>
                <a:latin typeface="Arial"/>
                <a:cs typeface="Arial"/>
              </a:rPr>
              <a:t> </a:t>
            </a:r>
            <a:r>
              <a:rPr sz="2800" b="1" spc="-5" dirty="0">
                <a:solidFill>
                  <a:srgbClr val="003366"/>
                </a:solidFill>
                <a:latin typeface="Arial"/>
                <a:cs typeface="Arial"/>
              </a:rPr>
              <a:t>Models:</a:t>
            </a:r>
            <a:endParaRPr sz="2800">
              <a:latin typeface="Arial"/>
              <a:cs typeface="Arial"/>
            </a:endParaRPr>
          </a:p>
          <a:p>
            <a:pPr marL="38100">
              <a:lnSpc>
                <a:spcPct val="100000"/>
              </a:lnSpc>
              <a:spcBef>
                <a:spcPts val="359"/>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spc="-10" dirty="0">
                <a:solidFill>
                  <a:srgbClr val="003366"/>
                </a:solidFill>
                <a:latin typeface="Arial"/>
                <a:cs typeface="Arial"/>
              </a:rPr>
              <a:t>For</a:t>
            </a:r>
            <a:r>
              <a:rPr sz="2800" dirty="0">
                <a:solidFill>
                  <a:srgbClr val="003366"/>
                </a:solidFill>
                <a:latin typeface="Arial"/>
                <a:cs typeface="Arial"/>
              </a:rPr>
              <a:t> </a:t>
            </a:r>
            <a:r>
              <a:rPr sz="2800" spc="-5" dirty="0">
                <a:solidFill>
                  <a:srgbClr val="003366"/>
                </a:solidFill>
                <a:latin typeface="Arial"/>
                <a:cs typeface="Arial"/>
              </a:rPr>
              <a:t>example:</a:t>
            </a:r>
            <a:endParaRPr sz="2800">
              <a:latin typeface="Arial"/>
              <a:cs typeface="Arial"/>
            </a:endParaRPr>
          </a:p>
          <a:p>
            <a:pPr marL="951865">
              <a:lnSpc>
                <a:spcPct val="100000"/>
              </a:lnSpc>
              <a:spcBef>
                <a:spcPts val="259"/>
              </a:spcBef>
            </a:pPr>
            <a:r>
              <a:rPr sz="2250" spc="1012" baseline="12962" dirty="0">
                <a:solidFill>
                  <a:srgbClr val="003366"/>
                </a:solidFill>
                <a:latin typeface="Symbol"/>
                <a:cs typeface="Symbol"/>
              </a:rPr>
              <a:t></a:t>
            </a:r>
            <a:r>
              <a:rPr sz="2250" spc="-225" baseline="12962" dirty="0">
                <a:solidFill>
                  <a:srgbClr val="003366"/>
                </a:solidFill>
                <a:latin typeface="Times New Roman"/>
                <a:cs typeface="Times New Roman"/>
              </a:rPr>
              <a:t> </a:t>
            </a:r>
            <a:r>
              <a:rPr sz="2000" spc="-5" dirty="0">
                <a:solidFill>
                  <a:srgbClr val="003366"/>
                </a:solidFill>
                <a:latin typeface="Arial"/>
                <a:cs typeface="Arial"/>
              </a:rPr>
              <a:t>if </a:t>
            </a:r>
            <a:r>
              <a:rPr sz="2000" spc="-10" dirty="0">
                <a:solidFill>
                  <a:srgbClr val="003366"/>
                </a:solidFill>
                <a:latin typeface="Arial"/>
                <a:cs typeface="Arial"/>
              </a:rPr>
              <a:t>we </a:t>
            </a:r>
            <a:r>
              <a:rPr sz="2000" dirty="0">
                <a:solidFill>
                  <a:srgbClr val="003366"/>
                </a:solidFill>
                <a:latin typeface="Arial"/>
                <a:cs typeface="Arial"/>
              </a:rPr>
              <a:t>knew </a:t>
            </a:r>
            <a:r>
              <a:rPr sz="2000" spc="-5" dirty="0">
                <a:solidFill>
                  <a:srgbClr val="003366"/>
                </a:solidFill>
                <a:latin typeface="Arial"/>
                <a:cs typeface="Arial"/>
              </a:rPr>
              <a:t>the weather for </a:t>
            </a:r>
            <a:r>
              <a:rPr sz="2000" dirty="0">
                <a:solidFill>
                  <a:srgbClr val="003366"/>
                </a:solidFill>
                <a:latin typeface="Arial"/>
                <a:cs typeface="Arial"/>
              </a:rPr>
              <a:t>last three days </a:t>
            </a:r>
            <a:r>
              <a:rPr sz="2000" spc="-5" dirty="0">
                <a:solidFill>
                  <a:srgbClr val="003366"/>
                </a:solidFill>
                <a:latin typeface="Arial"/>
                <a:cs typeface="Arial"/>
              </a:rPr>
              <a:t>was:</a:t>
            </a:r>
            <a:endParaRPr sz="2000">
              <a:latin typeface="Arial"/>
              <a:cs typeface="Arial"/>
            </a:endParaRPr>
          </a:p>
        </p:txBody>
      </p:sp>
      <p:sp>
        <p:nvSpPr>
          <p:cNvPr id="4" name="object 4"/>
          <p:cNvSpPr txBox="1"/>
          <p:nvPr/>
        </p:nvSpPr>
        <p:spPr>
          <a:xfrm>
            <a:off x="7118604" y="4296409"/>
            <a:ext cx="28130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3366"/>
                </a:solidFill>
                <a:latin typeface="Arial"/>
                <a:cs typeface="Arial"/>
              </a:rPr>
              <a:t>i</a:t>
            </a:r>
            <a:r>
              <a:rPr sz="2000" spc="5" dirty="0">
                <a:solidFill>
                  <a:srgbClr val="003366"/>
                </a:solidFill>
                <a:latin typeface="Arial"/>
                <a:cs typeface="Arial"/>
              </a:rPr>
              <a:t>s</a:t>
            </a:r>
            <a:r>
              <a:rPr sz="2000" dirty="0">
                <a:solidFill>
                  <a:srgbClr val="003366"/>
                </a:solidFill>
                <a:latin typeface="Arial"/>
                <a:cs typeface="Arial"/>
              </a:rPr>
              <a:t>:</a:t>
            </a:r>
            <a:endParaRPr sz="2000">
              <a:latin typeface="Arial"/>
              <a:cs typeface="Arial"/>
            </a:endParaRPr>
          </a:p>
        </p:txBody>
      </p:sp>
      <p:sp>
        <p:nvSpPr>
          <p:cNvPr id="5" name="object 5"/>
          <p:cNvSpPr txBox="1"/>
          <p:nvPr/>
        </p:nvSpPr>
        <p:spPr>
          <a:xfrm>
            <a:off x="4430522" y="5005000"/>
            <a:ext cx="71120" cy="283845"/>
          </a:xfrm>
          <a:prstGeom prst="rect">
            <a:avLst/>
          </a:prstGeom>
        </p:spPr>
        <p:txBody>
          <a:bodyPr vert="horz" wrap="square" lIns="0" tIns="0" rIns="0" bIns="0" rtlCol="0">
            <a:spAutoFit/>
          </a:bodyPr>
          <a:lstStyle/>
          <a:p>
            <a:pPr>
              <a:lnSpc>
                <a:spcPts val="2210"/>
              </a:lnSpc>
            </a:pPr>
            <a:r>
              <a:rPr sz="2000" dirty="0">
                <a:solidFill>
                  <a:srgbClr val="990033"/>
                </a:solidFill>
                <a:latin typeface="Arial"/>
                <a:cs typeface="Arial"/>
              </a:rPr>
              <a:t>,</a:t>
            </a:r>
            <a:endParaRPr sz="2000">
              <a:latin typeface="Arial"/>
              <a:cs typeface="Arial"/>
            </a:endParaRPr>
          </a:p>
        </p:txBody>
      </p:sp>
      <p:sp>
        <p:nvSpPr>
          <p:cNvPr id="6" name="object 6"/>
          <p:cNvSpPr txBox="1"/>
          <p:nvPr/>
        </p:nvSpPr>
        <p:spPr>
          <a:xfrm>
            <a:off x="5705094" y="5005000"/>
            <a:ext cx="71120" cy="283845"/>
          </a:xfrm>
          <a:prstGeom prst="rect">
            <a:avLst/>
          </a:prstGeom>
        </p:spPr>
        <p:txBody>
          <a:bodyPr vert="horz" wrap="square" lIns="0" tIns="0" rIns="0" bIns="0" rtlCol="0">
            <a:spAutoFit/>
          </a:bodyPr>
          <a:lstStyle/>
          <a:p>
            <a:pPr>
              <a:lnSpc>
                <a:spcPts val="2210"/>
              </a:lnSpc>
            </a:pPr>
            <a:r>
              <a:rPr sz="2000" dirty="0">
                <a:solidFill>
                  <a:srgbClr val="990033"/>
                </a:solidFill>
                <a:latin typeface="Arial"/>
                <a:cs typeface="Arial"/>
              </a:rPr>
              <a:t>,</a:t>
            </a:r>
            <a:endParaRPr sz="2000">
              <a:latin typeface="Arial"/>
              <a:cs typeface="Arial"/>
            </a:endParaRPr>
          </a:p>
        </p:txBody>
      </p:sp>
      <p:sp>
        <p:nvSpPr>
          <p:cNvPr id="7" name="object 7"/>
          <p:cNvSpPr txBox="1"/>
          <p:nvPr/>
        </p:nvSpPr>
        <p:spPr>
          <a:xfrm>
            <a:off x="1755139" y="4296409"/>
            <a:ext cx="4657090" cy="1002030"/>
          </a:xfrm>
          <a:prstGeom prst="rect">
            <a:avLst/>
          </a:prstGeom>
        </p:spPr>
        <p:txBody>
          <a:bodyPr vert="horz" wrap="square" lIns="0" tIns="12700" rIns="0" bIns="0" rtlCol="0">
            <a:spAutoFit/>
          </a:bodyPr>
          <a:lstStyle/>
          <a:p>
            <a:pPr marL="88900">
              <a:lnSpc>
                <a:spcPct val="100000"/>
              </a:lnSpc>
              <a:spcBef>
                <a:spcPts val="100"/>
              </a:spcBef>
            </a:pPr>
            <a:r>
              <a:rPr sz="2250" spc="1012" baseline="12962" dirty="0">
                <a:solidFill>
                  <a:srgbClr val="003366"/>
                </a:solidFill>
                <a:latin typeface="Symbol"/>
                <a:cs typeface="Symbol"/>
              </a:rPr>
              <a:t></a:t>
            </a:r>
            <a:r>
              <a:rPr sz="2250" spc="-120" baseline="12962" dirty="0">
                <a:solidFill>
                  <a:srgbClr val="003366"/>
                </a:solidFill>
                <a:latin typeface="Times New Roman"/>
                <a:cs typeface="Times New Roman"/>
              </a:rPr>
              <a:t> </a:t>
            </a:r>
            <a:r>
              <a:rPr sz="2000" spc="-5" dirty="0">
                <a:solidFill>
                  <a:srgbClr val="003366"/>
                </a:solidFill>
                <a:latin typeface="Arial"/>
                <a:cs typeface="Arial"/>
              </a:rPr>
              <a:t>the probability that tomorrow would </a:t>
            </a:r>
            <a:r>
              <a:rPr sz="2000" dirty="0">
                <a:solidFill>
                  <a:srgbClr val="003366"/>
                </a:solidFill>
                <a:latin typeface="Arial"/>
                <a:cs typeface="Arial"/>
              </a:rPr>
              <a:t>be</a:t>
            </a:r>
            <a:endParaRPr sz="2000" dirty="0">
              <a:latin typeface="Arial"/>
              <a:cs typeface="Arial"/>
            </a:endParaRPr>
          </a:p>
          <a:p>
            <a:pPr>
              <a:lnSpc>
                <a:spcPct val="100000"/>
              </a:lnSpc>
              <a:spcBef>
                <a:spcPts val="15"/>
              </a:spcBef>
            </a:pPr>
            <a:endParaRPr sz="2500" dirty="0">
              <a:latin typeface="Arial"/>
              <a:cs typeface="Arial"/>
            </a:endParaRPr>
          </a:p>
          <a:p>
            <a:pPr marL="88900">
              <a:lnSpc>
                <a:spcPct val="100000"/>
              </a:lnSpc>
              <a:tabLst>
                <a:tab pos="1405890" algn="l"/>
                <a:tab pos="1611630" algn="l"/>
                <a:tab pos="2815590" algn="l"/>
                <a:tab pos="4089400" algn="l"/>
              </a:tabLst>
            </a:pPr>
            <a:r>
              <a:rPr sz="2000" spc="-70" dirty="0">
                <a:solidFill>
                  <a:srgbClr val="990033"/>
                </a:solidFill>
                <a:latin typeface="Arial"/>
                <a:cs typeface="Arial"/>
              </a:rPr>
              <a:t>P(q</a:t>
            </a:r>
            <a:r>
              <a:rPr sz="1725" spc="-104" baseline="-24154" dirty="0">
                <a:solidFill>
                  <a:srgbClr val="990033"/>
                </a:solidFill>
                <a:latin typeface="Arial"/>
                <a:cs typeface="Arial"/>
              </a:rPr>
              <a:t>4</a:t>
            </a:r>
            <a:r>
              <a:rPr sz="1725" spc="-202" baseline="-24154" dirty="0">
                <a:solidFill>
                  <a:srgbClr val="990033"/>
                </a:solidFill>
                <a:latin typeface="Arial"/>
                <a:cs typeface="Arial"/>
              </a:rPr>
              <a:t> </a:t>
            </a:r>
            <a:r>
              <a:rPr sz="2000" dirty="0">
                <a:solidFill>
                  <a:srgbClr val="990033"/>
                </a:solidFill>
                <a:latin typeface="Arial"/>
                <a:cs typeface="Arial"/>
              </a:rPr>
              <a:t>=	|	</a:t>
            </a:r>
            <a:r>
              <a:rPr sz="2000" spc="-135" dirty="0">
                <a:solidFill>
                  <a:srgbClr val="990033"/>
                </a:solidFill>
                <a:latin typeface="Arial"/>
                <a:cs typeface="Arial"/>
              </a:rPr>
              <a:t>q</a:t>
            </a:r>
            <a:r>
              <a:rPr sz="1725" spc="-202" baseline="-24154" dirty="0">
                <a:solidFill>
                  <a:srgbClr val="990033"/>
                </a:solidFill>
                <a:latin typeface="Arial"/>
                <a:cs typeface="Arial"/>
              </a:rPr>
              <a:t>3</a:t>
            </a:r>
            <a:r>
              <a:rPr sz="1725" spc="-187" baseline="-24154" dirty="0">
                <a:solidFill>
                  <a:srgbClr val="990033"/>
                </a:solidFill>
                <a:latin typeface="Arial"/>
                <a:cs typeface="Arial"/>
              </a:rPr>
              <a:t> </a:t>
            </a:r>
            <a:r>
              <a:rPr sz="2000" dirty="0">
                <a:solidFill>
                  <a:srgbClr val="990033"/>
                </a:solidFill>
                <a:latin typeface="Arial"/>
                <a:cs typeface="Arial"/>
              </a:rPr>
              <a:t>=	</a:t>
            </a:r>
            <a:r>
              <a:rPr sz="2000" spc="-135" dirty="0">
                <a:solidFill>
                  <a:srgbClr val="990033"/>
                </a:solidFill>
                <a:latin typeface="Arial"/>
                <a:cs typeface="Arial"/>
              </a:rPr>
              <a:t>q</a:t>
            </a:r>
            <a:r>
              <a:rPr sz="1725" spc="-202" baseline="-24154" dirty="0">
                <a:solidFill>
                  <a:srgbClr val="990033"/>
                </a:solidFill>
                <a:latin typeface="Arial"/>
                <a:cs typeface="Arial"/>
              </a:rPr>
              <a:t>2</a:t>
            </a:r>
            <a:r>
              <a:rPr sz="1725" spc="-187" baseline="-24154" dirty="0">
                <a:solidFill>
                  <a:srgbClr val="990033"/>
                </a:solidFill>
                <a:latin typeface="Arial"/>
                <a:cs typeface="Arial"/>
              </a:rPr>
              <a:t> </a:t>
            </a:r>
            <a:r>
              <a:rPr sz="2000" dirty="0">
                <a:solidFill>
                  <a:srgbClr val="990033"/>
                </a:solidFill>
                <a:latin typeface="Arial"/>
                <a:cs typeface="Arial"/>
              </a:rPr>
              <a:t>=	</a:t>
            </a:r>
            <a:r>
              <a:rPr sz="2000" spc="-130" dirty="0">
                <a:solidFill>
                  <a:srgbClr val="990033"/>
                </a:solidFill>
                <a:latin typeface="Arial"/>
                <a:cs typeface="Arial"/>
              </a:rPr>
              <a:t>q</a:t>
            </a:r>
            <a:r>
              <a:rPr sz="1725" spc="-195" baseline="-24154" dirty="0">
                <a:solidFill>
                  <a:srgbClr val="990033"/>
                </a:solidFill>
                <a:latin typeface="Arial"/>
                <a:cs typeface="Arial"/>
              </a:rPr>
              <a:t>1</a:t>
            </a:r>
            <a:r>
              <a:rPr sz="1725" spc="-217" baseline="-24154" dirty="0">
                <a:solidFill>
                  <a:srgbClr val="990033"/>
                </a:solidFill>
                <a:latin typeface="Arial"/>
                <a:cs typeface="Arial"/>
              </a:rPr>
              <a:t> </a:t>
            </a:r>
            <a:r>
              <a:rPr sz="2000" dirty="0">
                <a:solidFill>
                  <a:srgbClr val="990033"/>
                </a:solidFill>
                <a:latin typeface="Arial"/>
                <a:cs typeface="Arial"/>
              </a:rPr>
              <a:t>=</a:t>
            </a:r>
            <a:endParaRPr sz="2000" dirty="0">
              <a:latin typeface="Arial"/>
              <a:cs typeface="Arial"/>
            </a:endParaRPr>
          </a:p>
        </p:txBody>
      </p:sp>
      <p:sp>
        <p:nvSpPr>
          <p:cNvPr id="8" name="object 8"/>
          <p:cNvSpPr txBox="1"/>
          <p:nvPr/>
        </p:nvSpPr>
        <p:spPr>
          <a:xfrm>
            <a:off x="6966457" y="4968240"/>
            <a:ext cx="110489"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990033"/>
                </a:solidFill>
                <a:latin typeface="Arial"/>
                <a:cs typeface="Arial"/>
              </a:rPr>
              <a:t>)</a:t>
            </a:r>
            <a:endParaRPr sz="2000">
              <a:latin typeface="Arial"/>
              <a:cs typeface="Arial"/>
            </a:endParaRPr>
          </a:p>
        </p:txBody>
      </p:sp>
      <p:sp>
        <p:nvSpPr>
          <p:cNvPr id="9" name="object 9"/>
          <p:cNvSpPr/>
          <p:nvPr/>
        </p:nvSpPr>
        <p:spPr>
          <a:xfrm>
            <a:off x="3420109" y="3716020"/>
            <a:ext cx="548639" cy="46735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372859" y="4220209"/>
            <a:ext cx="576580" cy="374650"/>
          </a:xfrm>
          <a:prstGeom prst="rect">
            <a:avLst/>
          </a:prstGeom>
          <a:blipFill>
            <a:blip r:embed="rId3" cstate="print"/>
            <a:stretch>
              <a:fillRect/>
            </a:stretch>
          </a:blipFill>
        </p:spPr>
        <p:txBody>
          <a:bodyPr wrap="square" lIns="0" tIns="0" rIns="0" bIns="0" rtlCol="0"/>
          <a:lstStyle/>
          <a:p>
            <a:endParaRPr/>
          </a:p>
        </p:txBody>
      </p:sp>
      <p:grpSp>
        <p:nvGrpSpPr>
          <p:cNvPr id="11" name="object 11"/>
          <p:cNvGrpSpPr/>
          <p:nvPr/>
        </p:nvGrpSpPr>
        <p:grpSpPr>
          <a:xfrm>
            <a:off x="2195829" y="3644900"/>
            <a:ext cx="1109980" cy="501650"/>
            <a:chOff x="2195829" y="3644900"/>
            <a:chExt cx="1109980" cy="501650"/>
          </a:xfrm>
        </p:grpSpPr>
        <p:sp>
          <p:nvSpPr>
            <p:cNvPr id="12" name="object 12"/>
            <p:cNvSpPr/>
            <p:nvPr/>
          </p:nvSpPr>
          <p:spPr>
            <a:xfrm>
              <a:off x="2771139" y="3644900"/>
              <a:ext cx="534670" cy="50165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195829" y="3644900"/>
              <a:ext cx="534669" cy="501650"/>
            </a:xfrm>
            <a:prstGeom prst="rect">
              <a:avLst/>
            </a:prstGeom>
            <a:blipFill>
              <a:blip r:embed="rId4" cstate="print"/>
              <a:stretch>
                <a:fillRect/>
              </a:stretch>
            </a:blipFill>
          </p:spPr>
          <p:txBody>
            <a:bodyPr wrap="square" lIns="0" tIns="0" rIns="0" bIns="0" rtlCol="0"/>
            <a:lstStyle/>
            <a:p>
              <a:endParaRPr/>
            </a:p>
          </p:txBody>
        </p:sp>
      </p:grpSp>
      <p:sp>
        <p:nvSpPr>
          <p:cNvPr id="14" name="object 14"/>
          <p:cNvSpPr/>
          <p:nvPr/>
        </p:nvSpPr>
        <p:spPr>
          <a:xfrm>
            <a:off x="2556510" y="4867909"/>
            <a:ext cx="576580" cy="37464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924300" y="4796790"/>
            <a:ext cx="549910" cy="46736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219700" y="4796790"/>
            <a:ext cx="534670" cy="50165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516369" y="4796790"/>
            <a:ext cx="534670" cy="5016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878839" y="2306108"/>
            <a:ext cx="7592695" cy="1570355"/>
          </a:xfrm>
          <a:prstGeom prst="rect">
            <a:avLst/>
          </a:prstGeom>
        </p:spPr>
        <p:txBody>
          <a:bodyPr vert="horz" wrap="square" lIns="0" tIns="58419" rIns="0" bIns="0" rtlCol="0">
            <a:spAutoFit/>
          </a:bodyPr>
          <a:lstStyle/>
          <a:p>
            <a:pPr marL="50800">
              <a:lnSpc>
                <a:spcPct val="100000"/>
              </a:lnSpc>
              <a:spcBef>
                <a:spcPts val="459"/>
              </a:spcBef>
              <a:tabLst>
                <a:tab pos="4921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5" dirty="0">
                <a:solidFill>
                  <a:srgbClr val="003366"/>
                </a:solidFill>
                <a:latin typeface="Arial"/>
                <a:cs typeface="Arial"/>
              </a:rPr>
              <a:t>Markow </a:t>
            </a:r>
            <a:r>
              <a:rPr sz="2800" b="1" spc="-10" dirty="0">
                <a:solidFill>
                  <a:srgbClr val="003366"/>
                </a:solidFill>
                <a:latin typeface="Arial"/>
                <a:cs typeface="Arial"/>
              </a:rPr>
              <a:t>Models </a:t>
            </a:r>
            <a:r>
              <a:rPr sz="2800" b="1" spc="-5" dirty="0">
                <a:solidFill>
                  <a:srgbClr val="003366"/>
                </a:solidFill>
                <a:latin typeface="Arial"/>
                <a:cs typeface="Arial"/>
              </a:rPr>
              <a:t>and </a:t>
            </a:r>
            <a:r>
              <a:rPr sz="2800" b="1" spc="-10" dirty="0">
                <a:solidFill>
                  <a:srgbClr val="003366"/>
                </a:solidFill>
                <a:latin typeface="Arial"/>
                <a:cs typeface="Arial"/>
              </a:rPr>
              <a:t>Assumption</a:t>
            </a:r>
            <a:r>
              <a:rPr sz="2800" b="1" spc="-5" dirty="0">
                <a:solidFill>
                  <a:srgbClr val="003366"/>
                </a:solidFill>
                <a:latin typeface="Arial"/>
                <a:cs typeface="Arial"/>
              </a:rPr>
              <a:t> (cont.):</a:t>
            </a:r>
            <a:endParaRPr sz="2800">
              <a:latin typeface="Arial"/>
              <a:cs typeface="Arial"/>
            </a:endParaRPr>
          </a:p>
          <a:p>
            <a:pPr marL="793115" marR="55880" indent="-285750">
              <a:lnSpc>
                <a:spcPts val="2590"/>
              </a:lnSpc>
              <a:spcBef>
                <a:spcPts val="640"/>
              </a:spcBef>
              <a:tabLst>
                <a:tab pos="793115" algn="l"/>
              </a:tabLst>
            </a:pPr>
            <a:r>
              <a:rPr sz="2700" baseline="10802" dirty="0">
                <a:solidFill>
                  <a:srgbClr val="003366"/>
                </a:solidFill>
                <a:latin typeface="Arial"/>
                <a:cs typeface="Arial"/>
              </a:rPr>
              <a:t>–	</a:t>
            </a:r>
            <a:r>
              <a:rPr sz="2400" spc="-5" dirty="0">
                <a:solidFill>
                  <a:srgbClr val="003366"/>
                </a:solidFill>
                <a:latin typeface="Arial"/>
                <a:cs typeface="Arial"/>
              </a:rPr>
              <a:t>Therefore, </a:t>
            </a:r>
            <a:r>
              <a:rPr sz="2400" dirty="0">
                <a:solidFill>
                  <a:srgbClr val="003366"/>
                </a:solidFill>
                <a:latin typeface="Arial"/>
                <a:cs typeface="Arial"/>
              </a:rPr>
              <a:t>make a </a:t>
            </a:r>
            <a:r>
              <a:rPr sz="2400" spc="-5" dirty="0">
                <a:solidFill>
                  <a:srgbClr val="003366"/>
                </a:solidFill>
                <a:latin typeface="Arial"/>
                <a:cs typeface="Arial"/>
              </a:rPr>
              <a:t>simplifying assumption </a:t>
            </a:r>
            <a:r>
              <a:rPr sz="2400" spc="-5" dirty="0">
                <a:solidFill>
                  <a:srgbClr val="990033"/>
                </a:solidFill>
                <a:latin typeface="Arial"/>
                <a:cs typeface="Arial"/>
              </a:rPr>
              <a:t>Markov  assumption:</a:t>
            </a:r>
            <a:endParaRPr sz="2400">
              <a:latin typeface="Arial"/>
              <a:cs typeface="Arial"/>
            </a:endParaRPr>
          </a:p>
          <a:p>
            <a:pPr marL="964565">
              <a:lnSpc>
                <a:spcPct val="100000"/>
              </a:lnSpc>
              <a:spcBef>
                <a:spcPts val="220"/>
              </a:spcBef>
            </a:pPr>
            <a:r>
              <a:rPr sz="2250" spc="1012" baseline="12962" dirty="0">
                <a:solidFill>
                  <a:srgbClr val="003366"/>
                </a:solidFill>
                <a:latin typeface="Symbol"/>
                <a:cs typeface="Symbol"/>
              </a:rPr>
              <a:t></a:t>
            </a:r>
            <a:r>
              <a:rPr sz="2250" spc="-120" baseline="12962" dirty="0">
                <a:solidFill>
                  <a:srgbClr val="003366"/>
                </a:solidFill>
                <a:latin typeface="Times New Roman"/>
                <a:cs typeface="Times New Roman"/>
              </a:rPr>
              <a:t> </a:t>
            </a:r>
            <a:r>
              <a:rPr sz="2000" spc="-5" dirty="0">
                <a:solidFill>
                  <a:srgbClr val="003366"/>
                </a:solidFill>
                <a:latin typeface="Arial"/>
                <a:cs typeface="Arial"/>
              </a:rPr>
              <a:t>For </a:t>
            </a:r>
            <a:r>
              <a:rPr sz="2000" dirty="0">
                <a:solidFill>
                  <a:srgbClr val="003366"/>
                </a:solidFill>
                <a:latin typeface="Arial"/>
                <a:cs typeface="Arial"/>
              </a:rPr>
              <a:t>sequence:</a:t>
            </a:r>
            <a:endParaRPr sz="2000">
              <a:latin typeface="Arial"/>
              <a:cs typeface="Arial"/>
            </a:endParaRPr>
          </a:p>
        </p:txBody>
      </p:sp>
      <p:sp>
        <p:nvSpPr>
          <p:cNvPr id="4" name="object 4"/>
          <p:cNvSpPr txBox="1"/>
          <p:nvPr/>
        </p:nvSpPr>
        <p:spPr>
          <a:xfrm>
            <a:off x="1805939" y="5233670"/>
            <a:ext cx="6118860" cy="604520"/>
          </a:xfrm>
          <a:prstGeom prst="rect">
            <a:avLst/>
          </a:prstGeom>
        </p:spPr>
        <p:txBody>
          <a:bodyPr vert="horz" wrap="square" lIns="0" tIns="12700" rIns="0" bIns="0" rtlCol="0">
            <a:spAutoFit/>
          </a:bodyPr>
          <a:lstStyle/>
          <a:p>
            <a:pPr marL="38100">
              <a:lnSpc>
                <a:spcPts val="2280"/>
              </a:lnSpc>
              <a:spcBef>
                <a:spcPts val="100"/>
              </a:spcBef>
            </a:pPr>
            <a:r>
              <a:rPr sz="2250" spc="1012" baseline="12962" dirty="0">
                <a:solidFill>
                  <a:srgbClr val="003366"/>
                </a:solidFill>
                <a:latin typeface="Symbol"/>
                <a:cs typeface="Symbol"/>
              </a:rPr>
              <a:t></a:t>
            </a:r>
            <a:r>
              <a:rPr sz="2250" spc="-67" baseline="12962" dirty="0">
                <a:solidFill>
                  <a:srgbClr val="003366"/>
                </a:solidFill>
                <a:latin typeface="Times New Roman"/>
                <a:cs typeface="Times New Roman"/>
              </a:rPr>
              <a:t> </a:t>
            </a:r>
            <a:r>
              <a:rPr sz="2000" b="1" dirty="0">
                <a:solidFill>
                  <a:srgbClr val="FF0000"/>
                </a:solidFill>
                <a:latin typeface="Arial"/>
                <a:cs typeface="Arial"/>
              </a:rPr>
              <a:t>the </a:t>
            </a:r>
            <a:r>
              <a:rPr sz="2000" b="1" spc="5" dirty="0">
                <a:solidFill>
                  <a:srgbClr val="FF0000"/>
                </a:solidFill>
                <a:latin typeface="Arial"/>
                <a:cs typeface="Arial"/>
              </a:rPr>
              <a:t>weather </a:t>
            </a:r>
            <a:r>
              <a:rPr sz="2000" b="1" spc="-5" dirty="0">
                <a:solidFill>
                  <a:srgbClr val="FF0000"/>
                </a:solidFill>
                <a:latin typeface="Arial"/>
                <a:cs typeface="Arial"/>
              </a:rPr>
              <a:t>of tomorrow only depends on today</a:t>
            </a:r>
            <a:endParaRPr sz="2000">
              <a:latin typeface="Arial"/>
              <a:cs typeface="Arial"/>
            </a:endParaRPr>
          </a:p>
          <a:p>
            <a:pPr marL="266700">
              <a:lnSpc>
                <a:spcPts val="2280"/>
              </a:lnSpc>
            </a:pPr>
            <a:r>
              <a:rPr sz="2000" spc="-5" dirty="0">
                <a:solidFill>
                  <a:srgbClr val="003366"/>
                </a:solidFill>
                <a:latin typeface="Arial"/>
                <a:cs typeface="Arial"/>
              </a:rPr>
              <a:t>(first </a:t>
            </a:r>
            <a:r>
              <a:rPr sz="2000" dirty="0">
                <a:solidFill>
                  <a:srgbClr val="003366"/>
                </a:solidFill>
                <a:latin typeface="Arial"/>
                <a:cs typeface="Arial"/>
              </a:rPr>
              <a:t>order </a:t>
            </a:r>
            <a:r>
              <a:rPr sz="2000" spc="-5" dirty="0">
                <a:solidFill>
                  <a:srgbClr val="003366"/>
                </a:solidFill>
                <a:latin typeface="Arial"/>
                <a:cs typeface="Arial"/>
              </a:rPr>
              <a:t>Markov</a:t>
            </a:r>
            <a:r>
              <a:rPr sz="2000" spc="-25" dirty="0">
                <a:solidFill>
                  <a:srgbClr val="003366"/>
                </a:solidFill>
                <a:latin typeface="Arial"/>
                <a:cs typeface="Arial"/>
              </a:rPr>
              <a:t> </a:t>
            </a:r>
            <a:r>
              <a:rPr sz="2000" spc="-5" dirty="0">
                <a:solidFill>
                  <a:srgbClr val="003366"/>
                </a:solidFill>
                <a:latin typeface="Arial"/>
                <a:cs typeface="Arial"/>
              </a:rPr>
              <a:t>model)</a:t>
            </a:r>
            <a:endParaRPr sz="2000">
              <a:latin typeface="Arial"/>
              <a:cs typeface="Arial"/>
            </a:endParaRPr>
          </a:p>
        </p:txBody>
      </p:sp>
      <p:sp>
        <p:nvSpPr>
          <p:cNvPr id="5" name="object 5"/>
          <p:cNvSpPr/>
          <p:nvPr/>
        </p:nvSpPr>
        <p:spPr>
          <a:xfrm>
            <a:off x="3973342" y="3547956"/>
            <a:ext cx="1961692" cy="3437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493427" y="4430374"/>
            <a:ext cx="5359324" cy="3432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3681729" cy="635000"/>
          </a:xfrm>
          <a:prstGeom prst="rect">
            <a:avLst/>
          </a:prstGeom>
        </p:spPr>
        <p:txBody>
          <a:bodyPr vert="horz" wrap="square" lIns="0" tIns="12700" rIns="0" bIns="0" rtlCol="0">
            <a:spAutoFit/>
          </a:bodyPr>
          <a:lstStyle/>
          <a:p>
            <a:pPr marL="12700">
              <a:lnSpc>
                <a:spcPct val="100000"/>
              </a:lnSpc>
              <a:spcBef>
                <a:spcPts val="100"/>
              </a:spcBef>
              <a:tabLst>
                <a:tab pos="1924685" algn="l"/>
              </a:tabLst>
            </a:pPr>
            <a:r>
              <a:rPr sz="4000" spc="-15" dirty="0"/>
              <a:t>Markov	Models</a:t>
            </a:r>
            <a:endParaRPr sz="4000"/>
          </a:p>
        </p:txBody>
      </p:sp>
      <p:sp>
        <p:nvSpPr>
          <p:cNvPr id="3" name="object 3"/>
          <p:cNvSpPr txBox="1"/>
          <p:nvPr/>
        </p:nvSpPr>
        <p:spPr>
          <a:xfrm>
            <a:off x="741044" y="1837937"/>
            <a:ext cx="7344409" cy="1173480"/>
          </a:xfrm>
          <a:prstGeom prst="rect">
            <a:avLst/>
          </a:prstGeom>
        </p:spPr>
        <p:txBody>
          <a:bodyPr vert="horz" wrap="square" lIns="0" tIns="12700" rIns="0" bIns="0" rtlCol="0">
            <a:spAutoFit/>
          </a:bodyPr>
          <a:lstStyle/>
          <a:p>
            <a:pPr marL="38100">
              <a:lnSpc>
                <a:spcPts val="319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5" dirty="0">
                <a:solidFill>
                  <a:srgbClr val="003366"/>
                </a:solidFill>
                <a:latin typeface="Arial"/>
                <a:cs typeface="Arial"/>
              </a:rPr>
              <a:t>Markow </a:t>
            </a:r>
            <a:r>
              <a:rPr sz="2800" b="1" spc="-10" dirty="0">
                <a:solidFill>
                  <a:srgbClr val="003366"/>
                </a:solidFill>
                <a:latin typeface="Arial"/>
                <a:cs typeface="Arial"/>
              </a:rPr>
              <a:t>Models </a:t>
            </a:r>
            <a:r>
              <a:rPr sz="2800" b="1" spc="-5" dirty="0">
                <a:solidFill>
                  <a:srgbClr val="003366"/>
                </a:solidFill>
                <a:latin typeface="Arial"/>
                <a:cs typeface="Arial"/>
              </a:rPr>
              <a:t>and </a:t>
            </a:r>
            <a:r>
              <a:rPr sz="2800" b="1" spc="-10" dirty="0">
                <a:solidFill>
                  <a:srgbClr val="003366"/>
                </a:solidFill>
                <a:latin typeface="Arial"/>
                <a:cs typeface="Arial"/>
              </a:rPr>
              <a:t>Assumption</a:t>
            </a:r>
            <a:r>
              <a:rPr sz="2800" b="1" spc="-5" dirty="0">
                <a:solidFill>
                  <a:srgbClr val="003366"/>
                </a:solidFill>
                <a:latin typeface="Arial"/>
                <a:cs typeface="Arial"/>
              </a:rPr>
              <a:t> (cont.):</a:t>
            </a:r>
            <a:endParaRPr sz="2800" dirty="0">
              <a:latin typeface="Arial"/>
              <a:cs typeface="Arial"/>
            </a:endParaRPr>
          </a:p>
          <a:p>
            <a:pPr marL="381000">
              <a:lnSpc>
                <a:spcPts val="3190"/>
              </a:lnSpc>
            </a:pPr>
            <a:r>
              <a:rPr sz="2800" spc="-5" dirty="0">
                <a:solidFill>
                  <a:srgbClr val="003366"/>
                </a:solidFill>
                <a:latin typeface="Arial"/>
                <a:cs typeface="Arial"/>
              </a:rPr>
              <a:t>Examples:</a:t>
            </a:r>
            <a:endParaRPr sz="2800" dirty="0">
              <a:latin typeface="Arial"/>
              <a:cs typeface="Arial"/>
            </a:endParaRPr>
          </a:p>
          <a:p>
            <a:pPr marL="951865">
              <a:lnSpc>
                <a:spcPct val="100000"/>
              </a:lnSpc>
              <a:spcBef>
                <a:spcPts val="260"/>
              </a:spcBef>
            </a:pPr>
            <a:r>
              <a:rPr sz="2250" spc="1012" baseline="12962" dirty="0">
                <a:solidFill>
                  <a:srgbClr val="003366"/>
                </a:solidFill>
                <a:latin typeface="Symbol"/>
                <a:cs typeface="Symbol"/>
              </a:rPr>
              <a:t></a:t>
            </a:r>
            <a:r>
              <a:rPr sz="2250" spc="-120" baseline="12962" dirty="0">
                <a:solidFill>
                  <a:srgbClr val="003366"/>
                </a:solidFill>
                <a:latin typeface="Times New Roman"/>
                <a:cs typeface="Times New Roman"/>
              </a:rPr>
              <a:t> </a:t>
            </a:r>
            <a:r>
              <a:rPr sz="2000" spc="-15" dirty="0">
                <a:solidFill>
                  <a:srgbClr val="003366"/>
                </a:solidFill>
                <a:latin typeface="Arial"/>
                <a:cs typeface="Arial"/>
              </a:rPr>
              <a:t>HMM:</a:t>
            </a:r>
            <a:endParaRPr sz="2000" dirty="0">
              <a:latin typeface="Arial"/>
              <a:cs typeface="Arial"/>
            </a:endParaRPr>
          </a:p>
        </p:txBody>
      </p:sp>
      <p:grpSp>
        <p:nvGrpSpPr>
          <p:cNvPr id="4" name="object 4"/>
          <p:cNvGrpSpPr/>
          <p:nvPr/>
        </p:nvGrpSpPr>
        <p:grpSpPr>
          <a:xfrm>
            <a:off x="669290" y="3124200"/>
            <a:ext cx="7805420" cy="3562350"/>
            <a:chOff x="1332230" y="3295650"/>
            <a:chExt cx="7805420" cy="3562350"/>
          </a:xfrm>
        </p:grpSpPr>
        <p:sp>
          <p:nvSpPr>
            <p:cNvPr id="5" name="object 5"/>
            <p:cNvSpPr/>
            <p:nvPr/>
          </p:nvSpPr>
          <p:spPr>
            <a:xfrm>
              <a:off x="1332230" y="3295650"/>
              <a:ext cx="4038600" cy="35623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81039" y="3357880"/>
              <a:ext cx="3356082" cy="15887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06059" y="5013960"/>
              <a:ext cx="2002789" cy="256540"/>
            </a:xfrm>
            <a:custGeom>
              <a:avLst/>
              <a:gdLst/>
              <a:ahLst/>
              <a:cxnLst/>
              <a:rect l="l" t="t" r="r" b="b"/>
              <a:pathLst>
                <a:path w="2002790" h="256539">
                  <a:moveTo>
                    <a:pt x="2002789" y="0"/>
                  </a:moveTo>
                  <a:lnTo>
                    <a:pt x="0" y="256539"/>
                  </a:lnTo>
                </a:path>
              </a:pathLst>
            </a:custGeom>
            <a:ln w="82549">
              <a:solidFill>
                <a:srgbClr val="993300"/>
              </a:solidFill>
            </a:ln>
          </p:spPr>
          <p:txBody>
            <a:bodyPr wrap="square" lIns="0" tIns="0" rIns="0" bIns="0" rtlCol="0"/>
            <a:lstStyle/>
            <a:p>
              <a:endParaRPr/>
            </a:p>
          </p:txBody>
        </p:sp>
        <p:sp>
          <p:nvSpPr>
            <p:cNvPr id="8" name="object 8"/>
            <p:cNvSpPr/>
            <p:nvPr/>
          </p:nvSpPr>
          <p:spPr>
            <a:xfrm>
              <a:off x="5076189" y="5146039"/>
              <a:ext cx="261620" cy="245110"/>
            </a:xfrm>
            <a:custGeom>
              <a:avLst/>
              <a:gdLst/>
              <a:ahLst/>
              <a:cxnLst/>
              <a:rect l="l" t="t" r="r" b="b"/>
              <a:pathLst>
                <a:path w="261620" h="245110">
                  <a:moveTo>
                    <a:pt x="229870" y="0"/>
                  </a:moveTo>
                  <a:lnTo>
                    <a:pt x="0" y="154940"/>
                  </a:lnTo>
                  <a:lnTo>
                    <a:pt x="261620" y="245110"/>
                  </a:lnTo>
                  <a:lnTo>
                    <a:pt x="229870" y="0"/>
                  </a:lnTo>
                  <a:close/>
                </a:path>
              </a:pathLst>
            </a:custGeom>
            <a:solidFill>
              <a:srgbClr val="993300"/>
            </a:solid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891539" y="2352040"/>
            <a:ext cx="7344409" cy="1447800"/>
          </a:xfrm>
          <a:prstGeom prst="rect">
            <a:avLst/>
          </a:prstGeom>
        </p:spPr>
        <p:txBody>
          <a:bodyPr vert="horz" wrap="square" lIns="0" tIns="12700" rIns="0" bIns="0" rtlCol="0">
            <a:spAutoFit/>
          </a:bodyPr>
          <a:lstStyle/>
          <a:p>
            <a:pPr marL="38100">
              <a:lnSpc>
                <a:spcPts val="3190"/>
              </a:lnSpc>
              <a:spcBef>
                <a:spcPts val="100"/>
              </a:spcBef>
              <a:tabLst>
                <a:tab pos="479425" algn="l"/>
              </a:tabLst>
            </a:pPr>
            <a:r>
              <a:rPr sz="3150" spc="1417" baseline="13227" dirty="0">
                <a:solidFill>
                  <a:srgbClr val="003366"/>
                </a:solidFill>
                <a:latin typeface="Symbol"/>
                <a:cs typeface="Symbol"/>
              </a:rPr>
              <a:t></a:t>
            </a:r>
            <a:r>
              <a:rPr sz="3150" spc="1417" baseline="13227" dirty="0">
                <a:solidFill>
                  <a:srgbClr val="003366"/>
                </a:solidFill>
                <a:latin typeface="Times New Roman"/>
                <a:cs typeface="Times New Roman"/>
              </a:rPr>
              <a:t>	</a:t>
            </a:r>
            <a:r>
              <a:rPr sz="2800" b="1" spc="-5" dirty="0">
                <a:solidFill>
                  <a:srgbClr val="003366"/>
                </a:solidFill>
                <a:latin typeface="Arial"/>
                <a:cs typeface="Arial"/>
              </a:rPr>
              <a:t>Markow </a:t>
            </a:r>
            <a:r>
              <a:rPr sz="2800" b="1" spc="-10" dirty="0">
                <a:solidFill>
                  <a:srgbClr val="003366"/>
                </a:solidFill>
                <a:latin typeface="Arial"/>
                <a:cs typeface="Arial"/>
              </a:rPr>
              <a:t>Models </a:t>
            </a:r>
            <a:r>
              <a:rPr sz="2800" b="1" spc="-5" dirty="0">
                <a:solidFill>
                  <a:srgbClr val="003366"/>
                </a:solidFill>
                <a:latin typeface="Arial"/>
                <a:cs typeface="Arial"/>
              </a:rPr>
              <a:t>and </a:t>
            </a:r>
            <a:r>
              <a:rPr sz="2800" b="1" spc="-10" dirty="0">
                <a:solidFill>
                  <a:srgbClr val="003366"/>
                </a:solidFill>
                <a:latin typeface="Arial"/>
                <a:cs typeface="Arial"/>
              </a:rPr>
              <a:t>Assumption</a:t>
            </a:r>
            <a:r>
              <a:rPr sz="2800" b="1" spc="-5" dirty="0">
                <a:solidFill>
                  <a:srgbClr val="003366"/>
                </a:solidFill>
                <a:latin typeface="Arial"/>
                <a:cs typeface="Arial"/>
              </a:rPr>
              <a:t> (cont.):</a:t>
            </a:r>
            <a:endParaRPr sz="2800">
              <a:latin typeface="Arial"/>
              <a:cs typeface="Arial"/>
            </a:endParaRPr>
          </a:p>
          <a:p>
            <a:pPr marL="381000">
              <a:lnSpc>
                <a:spcPts val="3190"/>
              </a:lnSpc>
            </a:pPr>
            <a:r>
              <a:rPr sz="2800" spc="-5" dirty="0">
                <a:solidFill>
                  <a:srgbClr val="003366"/>
                </a:solidFill>
                <a:latin typeface="Arial"/>
                <a:cs typeface="Arial"/>
              </a:rPr>
              <a:t>Examples:</a:t>
            </a:r>
            <a:endParaRPr sz="2800">
              <a:latin typeface="Arial"/>
              <a:cs typeface="Arial"/>
            </a:endParaRPr>
          </a:p>
          <a:p>
            <a:pPr marL="1180465" marR="172085" indent="-228600">
              <a:lnSpc>
                <a:spcPts val="2160"/>
              </a:lnSpc>
              <a:spcBef>
                <a:spcPts val="530"/>
              </a:spcBef>
            </a:pPr>
            <a:r>
              <a:rPr sz="2250" spc="1012" baseline="12962" dirty="0">
                <a:solidFill>
                  <a:srgbClr val="003366"/>
                </a:solidFill>
                <a:latin typeface="Symbol"/>
                <a:cs typeface="Symbol"/>
              </a:rPr>
              <a:t></a:t>
            </a:r>
            <a:r>
              <a:rPr sz="2250" spc="-82" baseline="12962" dirty="0">
                <a:solidFill>
                  <a:srgbClr val="003366"/>
                </a:solidFill>
                <a:latin typeface="Times New Roman"/>
                <a:cs typeface="Times New Roman"/>
              </a:rPr>
              <a:t> </a:t>
            </a:r>
            <a:r>
              <a:rPr sz="2000" spc="-5" dirty="0">
                <a:solidFill>
                  <a:srgbClr val="003366"/>
                </a:solidFill>
                <a:latin typeface="Arial"/>
                <a:cs typeface="Arial"/>
              </a:rPr>
              <a:t>If the weather yesterday </a:t>
            </a:r>
            <a:r>
              <a:rPr sz="2000" spc="-10" dirty="0">
                <a:solidFill>
                  <a:srgbClr val="003366"/>
                </a:solidFill>
                <a:latin typeface="Arial"/>
                <a:cs typeface="Arial"/>
              </a:rPr>
              <a:t>was </a:t>
            </a:r>
            <a:r>
              <a:rPr sz="2000" dirty="0">
                <a:solidFill>
                  <a:srgbClr val="003366"/>
                </a:solidFill>
                <a:latin typeface="Arial"/>
                <a:cs typeface="Arial"/>
              </a:rPr>
              <a:t>rainy and </a:t>
            </a:r>
            <a:r>
              <a:rPr sz="2000" spc="-5" dirty="0">
                <a:solidFill>
                  <a:srgbClr val="003366"/>
                </a:solidFill>
                <a:latin typeface="Arial"/>
                <a:cs typeface="Arial"/>
              </a:rPr>
              <a:t>today is foggy  what </a:t>
            </a:r>
            <a:r>
              <a:rPr sz="2000" dirty="0">
                <a:solidFill>
                  <a:srgbClr val="003366"/>
                </a:solidFill>
                <a:latin typeface="Arial"/>
                <a:cs typeface="Arial"/>
              </a:rPr>
              <a:t>is </a:t>
            </a:r>
            <a:r>
              <a:rPr sz="2000" spc="-5" dirty="0">
                <a:solidFill>
                  <a:srgbClr val="003366"/>
                </a:solidFill>
                <a:latin typeface="Arial"/>
                <a:cs typeface="Arial"/>
              </a:rPr>
              <a:t>the probability that </a:t>
            </a:r>
            <a:r>
              <a:rPr sz="2000" dirty="0">
                <a:solidFill>
                  <a:srgbClr val="003366"/>
                </a:solidFill>
                <a:latin typeface="Arial"/>
                <a:cs typeface="Arial"/>
              </a:rPr>
              <a:t>tomorrow </a:t>
            </a:r>
            <a:r>
              <a:rPr sz="2000" spc="-5" dirty="0">
                <a:solidFill>
                  <a:srgbClr val="003366"/>
                </a:solidFill>
                <a:latin typeface="Arial"/>
                <a:cs typeface="Arial"/>
              </a:rPr>
              <a:t>it will be</a:t>
            </a:r>
            <a:r>
              <a:rPr sz="2000" spc="-75" dirty="0">
                <a:solidFill>
                  <a:srgbClr val="003366"/>
                </a:solidFill>
                <a:latin typeface="Arial"/>
                <a:cs typeface="Arial"/>
              </a:rPr>
              <a:t> </a:t>
            </a:r>
            <a:r>
              <a:rPr sz="2000" dirty="0">
                <a:solidFill>
                  <a:srgbClr val="003366"/>
                </a:solidFill>
                <a:latin typeface="Arial"/>
                <a:cs typeface="Arial"/>
              </a:rPr>
              <a:t>sunny?</a:t>
            </a:r>
            <a:endParaRPr sz="2000">
              <a:latin typeface="Arial"/>
              <a:cs typeface="Arial"/>
            </a:endParaRPr>
          </a:p>
        </p:txBody>
      </p:sp>
      <p:sp>
        <p:nvSpPr>
          <p:cNvPr id="4" name="object 4"/>
          <p:cNvSpPr/>
          <p:nvPr/>
        </p:nvSpPr>
        <p:spPr>
          <a:xfrm>
            <a:off x="5796279" y="4220209"/>
            <a:ext cx="534670" cy="5016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00879" y="4292600"/>
            <a:ext cx="548639" cy="46608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48579" y="4292600"/>
            <a:ext cx="576579" cy="3746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615950"/>
            <a:ext cx="3683000" cy="635000"/>
          </a:xfrm>
          <a:prstGeom prst="rect">
            <a:avLst/>
          </a:prstGeom>
        </p:spPr>
        <p:txBody>
          <a:bodyPr vert="horz" wrap="square" lIns="0" tIns="12700" rIns="0" bIns="0" rtlCol="0">
            <a:spAutoFit/>
          </a:bodyPr>
          <a:lstStyle/>
          <a:p>
            <a:pPr marL="12700">
              <a:lnSpc>
                <a:spcPct val="100000"/>
              </a:lnSpc>
              <a:spcBef>
                <a:spcPts val="100"/>
              </a:spcBef>
              <a:tabLst>
                <a:tab pos="1926589" algn="l"/>
              </a:tabLst>
            </a:pPr>
            <a:r>
              <a:rPr sz="4000" spc="-10" dirty="0"/>
              <a:t>Markov	</a:t>
            </a:r>
            <a:r>
              <a:rPr sz="4000" spc="-15" dirty="0"/>
              <a:t>Models</a:t>
            </a:r>
            <a:endParaRPr sz="4000"/>
          </a:p>
        </p:txBody>
      </p:sp>
      <p:sp>
        <p:nvSpPr>
          <p:cNvPr id="3" name="object 3"/>
          <p:cNvSpPr txBox="1"/>
          <p:nvPr/>
        </p:nvSpPr>
        <p:spPr>
          <a:xfrm>
            <a:off x="878839" y="2306320"/>
            <a:ext cx="7270750" cy="1656080"/>
          </a:xfrm>
          <a:prstGeom prst="rect">
            <a:avLst/>
          </a:prstGeom>
        </p:spPr>
        <p:txBody>
          <a:bodyPr vert="horz" wrap="square" lIns="0" tIns="101600" rIns="0" bIns="0" rtlCol="0">
            <a:spAutoFit/>
          </a:bodyPr>
          <a:lstStyle/>
          <a:p>
            <a:pPr marL="50800">
              <a:lnSpc>
                <a:spcPct val="100000"/>
              </a:lnSpc>
              <a:spcBef>
                <a:spcPts val="800"/>
              </a:spcBef>
            </a:pPr>
            <a:r>
              <a:rPr sz="3150" spc="1417" baseline="13227" dirty="0">
                <a:solidFill>
                  <a:srgbClr val="003366"/>
                </a:solidFill>
                <a:latin typeface="Symbol"/>
                <a:cs typeface="Symbol"/>
              </a:rPr>
              <a:t></a:t>
            </a:r>
            <a:r>
              <a:rPr sz="3150" spc="52" baseline="13227" dirty="0">
                <a:solidFill>
                  <a:srgbClr val="003366"/>
                </a:solidFill>
                <a:latin typeface="Times New Roman"/>
                <a:cs typeface="Times New Roman"/>
              </a:rPr>
              <a:t> </a:t>
            </a:r>
            <a:r>
              <a:rPr sz="2800" b="1" spc="-5" dirty="0">
                <a:solidFill>
                  <a:srgbClr val="003366"/>
                </a:solidFill>
                <a:latin typeface="Arial"/>
                <a:cs typeface="Arial"/>
              </a:rPr>
              <a:t>Markow </a:t>
            </a:r>
            <a:r>
              <a:rPr sz="2800" b="1" spc="-10" dirty="0">
                <a:solidFill>
                  <a:srgbClr val="003366"/>
                </a:solidFill>
                <a:latin typeface="Arial"/>
                <a:cs typeface="Arial"/>
              </a:rPr>
              <a:t>Models </a:t>
            </a:r>
            <a:r>
              <a:rPr sz="2800" b="1" spc="-5" dirty="0">
                <a:solidFill>
                  <a:srgbClr val="003366"/>
                </a:solidFill>
                <a:latin typeface="Arial"/>
                <a:cs typeface="Arial"/>
              </a:rPr>
              <a:t>and Assumption (cont.):</a:t>
            </a:r>
            <a:endParaRPr sz="2800">
              <a:latin typeface="Arial"/>
              <a:cs typeface="Arial"/>
            </a:endParaRPr>
          </a:p>
          <a:p>
            <a:pPr marL="508000">
              <a:lnSpc>
                <a:spcPct val="100000"/>
              </a:lnSpc>
              <a:spcBef>
                <a:spcPts val="600"/>
              </a:spcBef>
              <a:tabLst>
                <a:tab pos="793115" algn="l"/>
              </a:tabLst>
            </a:pPr>
            <a:r>
              <a:rPr sz="2700" baseline="10802" dirty="0">
                <a:solidFill>
                  <a:srgbClr val="003366"/>
                </a:solidFill>
                <a:latin typeface="Arial"/>
                <a:cs typeface="Arial"/>
              </a:rPr>
              <a:t>–	</a:t>
            </a:r>
            <a:r>
              <a:rPr sz="2400" spc="-5" dirty="0">
                <a:solidFill>
                  <a:srgbClr val="003366"/>
                </a:solidFill>
                <a:latin typeface="Arial"/>
                <a:cs typeface="Arial"/>
              </a:rPr>
              <a:t>Examples:</a:t>
            </a:r>
            <a:endParaRPr sz="2400">
              <a:latin typeface="Arial"/>
              <a:cs typeface="Arial"/>
            </a:endParaRPr>
          </a:p>
          <a:p>
            <a:pPr marL="1193165" marR="85725" indent="-228600">
              <a:lnSpc>
                <a:spcPct val="100000"/>
              </a:lnSpc>
              <a:spcBef>
                <a:spcPts val="500"/>
              </a:spcBef>
            </a:pPr>
            <a:r>
              <a:rPr sz="2250" spc="1012" baseline="12962" dirty="0">
                <a:solidFill>
                  <a:srgbClr val="003366"/>
                </a:solidFill>
                <a:latin typeface="Symbol"/>
                <a:cs typeface="Symbol"/>
              </a:rPr>
              <a:t></a:t>
            </a:r>
            <a:r>
              <a:rPr sz="2250" spc="-82" baseline="12962" dirty="0">
                <a:solidFill>
                  <a:srgbClr val="003366"/>
                </a:solidFill>
                <a:latin typeface="Times New Roman"/>
                <a:cs typeface="Times New Roman"/>
              </a:rPr>
              <a:t> </a:t>
            </a:r>
            <a:r>
              <a:rPr sz="2000" spc="-5" dirty="0">
                <a:solidFill>
                  <a:srgbClr val="003366"/>
                </a:solidFill>
                <a:latin typeface="Arial"/>
                <a:cs typeface="Arial"/>
              </a:rPr>
              <a:t>If the weather yesterday </a:t>
            </a:r>
            <a:r>
              <a:rPr sz="2000" spc="-10" dirty="0">
                <a:solidFill>
                  <a:srgbClr val="003366"/>
                </a:solidFill>
                <a:latin typeface="Arial"/>
                <a:cs typeface="Arial"/>
              </a:rPr>
              <a:t>was </a:t>
            </a:r>
            <a:r>
              <a:rPr sz="2000" dirty="0">
                <a:solidFill>
                  <a:srgbClr val="003366"/>
                </a:solidFill>
                <a:latin typeface="Arial"/>
                <a:cs typeface="Arial"/>
              </a:rPr>
              <a:t>rainy and </a:t>
            </a:r>
            <a:r>
              <a:rPr sz="2000" spc="-5" dirty="0">
                <a:solidFill>
                  <a:srgbClr val="003366"/>
                </a:solidFill>
                <a:latin typeface="Arial"/>
                <a:cs typeface="Arial"/>
              </a:rPr>
              <a:t>today is foggy  what </a:t>
            </a:r>
            <a:r>
              <a:rPr sz="2000" dirty="0">
                <a:solidFill>
                  <a:srgbClr val="003366"/>
                </a:solidFill>
                <a:latin typeface="Arial"/>
                <a:cs typeface="Arial"/>
              </a:rPr>
              <a:t>is </a:t>
            </a:r>
            <a:r>
              <a:rPr sz="2000" spc="-5" dirty="0">
                <a:solidFill>
                  <a:srgbClr val="003366"/>
                </a:solidFill>
                <a:latin typeface="Arial"/>
                <a:cs typeface="Arial"/>
              </a:rPr>
              <a:t>the probability that </a:t>
            </a:r>
            <a:r>
              <a:rPr sz="2000" dirty="0">
                <a:solidFill>
                  <a:srgbClr val="003366"/>
                </a:solidFill>
                <a:latin typeface="Arial"/>
                <a:cs typeface="Arial"/>
              </a:rPr>
              <a:t>tomorrow </a:t>
            </a:r>
            <a:r>
              <a:rPr sz="2000" spc="-5" dirty="0">
                <a:solidFill>
                  <a:srgbClr val="003366"/>
                </a:solidFill>
                <a:latin typeface="Arial"/>
                <a:cs typeface="Arial"/>
              </a:rPr>
              <a:t>it will be</a:t>
            </a:r>
            <a:r>
              <a:rPr sz="2000" spc="-75" dirty="0">
                <a:solidFill>
                  <a:srgbClr val="003366"/>
                </a:solidFill>
                <a:latin typeface="Arial"/>
                <a:cs typeface="Arial"/>
              </a:rPr>
              <a:t> </a:t>
            </a:r>
            <a:r>
              <a:rPr sz="2000" dirty="0">
                <a:solidFill>
                  <a:srgbClr val="003366"/>
                </a:solidFill>
                <a:latin typeface="Arial"/>
                <a:cs typeface="Arial"/>
              </a:rPr>
              <a:t>sunny?</a:t>
            </a:r>
            <a:endParaRPr sz="2000">
              <a:latin typeface="Arial"/>
              <a:cs typeface="Arial"/>
            </a:endParaRPr>
          </a:p>
        </p:txBody>
      </p:sp>
      <p:sp>
        <p:nvSpPr>
          <p:cNvPr id="4" name="object 4"/>
          <p:cNvSpPr/>
          <p:nvPr/>
        </p:nvSpPr>
        <p:spPr>
          <a:xfrm>
            <a:off x="7236459" y="3933190"/>
            <a:ext cx="534670" cy="5016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39790" y="4005579"/>
            <a:ext cx="549910" cy="46609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587490" y="4004309"/>
            <a:ext cx="576579" cy="374650"/>
          </a:xfrm>
          <a:prstGeom prst="rect">
            <a:avLst/>
          </a:prstGeom>
          <a:blipFill>
            <a:blip r:embed="rId4" cstate="print"/>
            <a:stretch>
              <a:fillRect/>
            </a:stretch>
          </a:blipFill>
        </p:spPr>
        <p:txBody>
          <a:bodyPr wrap="square" lIns="0" tIns="0" rIns="0" bIns="0" rtlCol="0"/>
          <a:lstStyle/>
          <a:p>
            <a:endParaRPr/>
          </a:p>
        </p:txBody>
      </p:sp>
      <p:grpSp>
        <p:nvGrpSpPr>
          <p:cNvPr id="7" name="object 7"/>
          <p:cNvGrpSpPr/>
          <p:nvPr/>
        </p:nvGrpSpPr>
        <p:grpSpPr>
          <a:xfrm>
            <a:off x="994306" y="4655288"/>
            <a:ext cx="7190105" cy="1447165"/>
            <a:chOff x="998684" y="4637466"/>
            <a:chExt cx="7190105" cy="1447165"/>
          </a:xfrm>
        </p:grpSpPr>
        <p:sp>
          <p:nvSpPr>
            <p:cNvPr id="8" name="object 8"/>
            <p:cNvSpPr/>
            <p:nvPr/>
          </p:nvSpPr>
          <p:spPr>
            <a:xfrm>
              <a:off x="998684" y="4797944"/>
              <a:ext cx="7095646" cy="8003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292090" y="4653280"/>
              <a:ext cx="2880360" cy="720090"/>
            </a:xfrm>
            <a:custGeom>
              <a:avLst/>
              <a:gdLst/>
              <a:ahLst/>
              <a:cxnLst/>
              <a:rect l="l" t="t" r="r" b="b"/>
              <a:pathLst>
                <a:path w="2880359" h="720089">
                  <a:moveTo>
                    <a:pt x="1440180" y="720090"/>
                  </a:moveTo>
                  <a:lnTo>
                    <a:pt x="0" y="720090"/>
                  </a:lnTo>
                  <a:lnTo>
                    <a:pt x="0" y="0"/>
                  </a:lnTo>
                  <a:lnTo>
                    <a:pt x="2880360" y="0"/>
                  </a:lnTo>
                  <a:lnTo>
                    <a:pt x="2880360" y="720090"/>
                  </a:lnTo>
                  <a:lnTo>
                    <a:pt x="1440180" y="720090"/>
                  </a:lnTo>
                  <a:close/>
                </a:path>
              </a:pathLst>
            </a:custGeom>
            <a:ln w="31627">
              <a:solidFill>
                <a:srgbClr val="990033"/>
              </a:solidFill>
            </a:ln>
          </p:spPr>
          <p:txBody>
            <a:bodyPr wrap="square" lIns="0" tIns="0" rIns="0" bIns="0" rtlCol="0"/>
            <a:lstStyle/>
            <a:p>
              <a:endParaRPr/>
            </a:p>
          </p:txBody>
        </p:sp>
        <p:sp>
          <p:nvSpPr>
            <p:cNvPr id="10" name="object 10"/>
            <p:cNvSpPr/>
            <p:nvPr/>
          </p:nvSpPr>
          <p:spPr>
            <a:xfrm>
              <a:off x="1987550" y="5157470"/>
              <a:ext cx="3304540" cy="810260"/>
            </a:xfrm>
            <a:custGeom>
              <a:avLst/>
              <a:gdLst/>
              <a:ahLst/>
              <a:cxnLst/>
              <a:rect l="l" t="t" r="r" b="b"/>
              <a:pathLst>
                <a:path w="3304540" h="810260">
                  <a:moveTo>
                    <a:pt x="3304540" y="0"/>
                  </a:moveTo>
                  <a:lnTo>
                    <a:pt x="0" y="810259"/>
                  </a:lnTo>
                </a:path>
              </a:pathLst>
            </a:custGeom>
            <a:ln w="82550">
              <a:solidFill>
                <a:srgbClr val="993300"/>
              </a:solidFill>
            </a:ln>
          </p:spPr>
          <p:txBody>
            <a:bodyPr wrap="square" lIns="0" tIns="0" rIns="0" bIns="0" rtlCol="0"/>
            <a:lstStyle/>
            <a:p>
              <a:endParaRPr/>
            </a:p>
          </p:txBody>
        </p:sp>
        <p:sp>
          <p:nvSpPr>
            <p:cNvPr id="11" name="object 11"/>
            <p:cNvSpPr/>
            <p:nvPr/>
          </p:nvSpPr>
          <p:spPr>
            <a:xfrm>
              <a:off x="1762759" y="5843270"/>
              <a:ext cx="270510" cy="241300"/>
            </a:xfrm>
            <a:custGeom>
              <a:avLst/>
              <a:gdLst/>
              <a:ahLst/>
              <a:cxnLst/>
              <a:rect l="l" t="t" r="r" b="b"/>
              <a:pathLst>
                <a:path w="270510" h="241300">
                  <a:moveTo>
                    <a:pt x="210819" y="0"/>
                  </a:moveTo>
                  <a:lnTo>
                    <a:pt x="0" y="179069"/>
                  </a:lnTo>
                  <a:lnTo>
                    <a:pt x="270509" y="241299"/>
                  </a:lnTo>
                  <a:lnTo>
                    <a:pt x="210819" y="0"/>
                  </a:lnTo>
                  <a:close/>
                </a:path>
              </a:pathLst>
            </a:custGeom>
            <a:solidFill>
              <a:srgbClr val="993300"/>
            </a:solidFill>
          </p:spPr>
          <p:txBody>
            <a:bodyPr wrap="square" lIns="0" tIns="0" rIns="0" bIns="0" rtlCol="0"/>
            <a:lstStyle/>
            <a:p>
              <a:endParaRPr/>
            </a:p>
          </p:txBody>
        </p:sp>
      </p:grpSp>
      <p:sp>
        <p:nvSpPr>
          <p:cNvPr id="12" name="object 12"/>
          <p:cNvSpPr txBox="1"/>
          <p:nvPr/>
        </p:nvSpPr>
        <p:spPr>
          <a:xfrm>
            <a:off x="1177289" y="6146800"/>
            <a:ext cx="20015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3366"/>
                </a:solidFill>
                <a:latin typeface="Arial"/>
                <a:cs typeface="Arial"/>
              </a:rPr>
              <a:t>Markov</a:t>
            </a:r>
            <a:r>
              <a:rPr sz="1800" spc="-30" dirty="0">
                <a:solidFill>
                  <a:srgbClr val="003366"/>
                </a:solidFill>
                <a:latin typeface="Arial"/>
                <a:cs typeface="Arial"/>
              </a:rPr>
              <a:t> </a:t>
            </a:r>
            <a:r>
              <a:rPr sz="1800" spc="-10" dirty="0">
                <a:solidFill>
                  <a:srgbClr val="003366"/>
                </a:solidFill>
                <a:latin typeface="Arial"/>
                <a:cs typeface="Arial"/>
              </a:rPr>
              <a:t>assumption</a:t>
            </a:r>
            <a:endParaRPr sz="1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a:t>Hidden</a:t>
            </a:r>
            <a:r>
              <a:rPr sz="4000"/>
              <a:t> </a:t>
            </a:r>
            <a:r>
              <a:rPr sz="4000" spc="-15"/>
              <a:t>Markov</a:t>
            </a:r>
            <a:r>
              <a:rPr lang="en-US" sz="4000" spc="-15"/>
              <a:t> </a:t>
            </a:r>
            <a:r>
              <a:rPr sz="4000" spc="-15"/>
              <a:t>Models</a:t>
            </a:r>
            <a:endParaRPr sz="4000" dirty="0"/>
          </a:p>
        </p:txBody>
      </p:sp>
      <p:sp>
        <p:nvSpPr>
          <p:cNvPr id="3" name="object 3"/>
          <p:cNvSpPr txBox="1"/>
          <p:nvPr/>
        </p:nvSpPr>
        <p:spPr>
          <a:xfrm>
            <a:off x="878839" y="2306320"/>
            <a:ext cx="7552690" cy="2697480"/>
          </a:xfrm>
          <a:prstGeom prst="rect">
            <a:avLst/>
          </a:prstGeom>
        </p:spPr>
        <p:txBody>
          <a:bodyPr vert="horz" wrap="square" lIns="0" tIns="101600" rIns="0" bIns="0" rtlCol="0">
            <a:spAutoFit/>
          </a:bodyPr>
          <a:lstStyle/>
          <a:p>
            <a:pPr marL="50800">
              <a:lnSpc>
                <a:spcPct val="100000"/>
              </a:lnSpc>
              <a:spcBef>
                <a:spcPts val="800"/>
              </a:spcBef>
            </a:pPr>
            <a:r>
              <a:rPr sz="3150" spc="1417" baseline="13227" dirty="0">
                <a:solidFill>
                  <a:srgbClr val="003366"/>
                </a:solidFill>
                <a:latin typeface="Symbol"/>
                <a:cs typeface="Symbol"/>
              </a:rPr>
              <a:t></a:t>
            </a:r>
            <a:r>
              <a:rPr sz="3150" spc="97"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Markov Models (HMMs):</a:t>
            </a:r>
            <a:endParaRPr sz="2800">
              <a:latin typeface="Arial"/>
              <a:cs typeface="Arial"/>
            </a:endParaRPr>
          </a:p>
          <a:p>
            <a:pPr marL="508000">
              <a:lnSpc>
                <a:spcPct val="100000"/>
              </a:lnSpc>
              <a:spcBef>
                <a:spcPts val="600"/>
              </a:spcBef>
              <a:tabLst>
                <a:tab pos="793115" algn="l"/>
              </a:tabLst>
            </a:pPr>
            <a:r>
              <a:rPr sz="2700" baseline="10802" dirty="0">
                <a:solidFill>
                  <a:srgbClr val="003366"/>
                </a:solidFill>
                <a:latin typeface="Arial"/>
                <a:cs typeface="Arial"/>
              </a:rPr>
              <a:t>–	</a:t>
            </a:r>
            <a:r>
              <a:rPr sz="2400" spc="-5" dirty="0">
                <a:solidFill>
                  <a:srgbClr val="003366"/>
                </a:solidFill>
                <a:latin typeface="Arial"/>
                <a:cs typeface="Arial"/>
              </a:rPr>
              <a:t>What is</a:t>
            </a:r>
            <a:r>
              <a:rPr sz="2400" dirty="0">
                <a:solidFill>
                  <a:srgbClr val="003366"/>
                </a:solidFill>
                <a:latin typeface="Arial"/>
                <a:cs typeface="Arial"/>
              </a:rPr>
              <a:t> HMM:</a:t>
            </a:r>
            <a:endParaRPr sz="2400">
              <a:latin typeface="Arial"/>
              <a:cs typeface="Arial"/>
            </a:endParaRPr>
          </a:p>
          <a:p>
            <a:pPr marL="964565" algn="just">
              <a:lnSpc>
                <a:spcPct val="100000"/>
              </a:lnSpc>
              <a:spcBef>
                <a:spcPts val="500"/>
              </a:spcBef>
            </a:pPr>
            <a:r>
              <a:rPr sz="2250" spc="1012" baseline="12962" dirty="0">
                <a:solidFill>
                  <a:srgbClr val="003366"/>
                </a:solidFill>
                <a:latin typeface="Symbol"/>
                <a:cs typeface="Symbol"/>
              </a:rPr>
              <a:t></a:t>
            </a:r>
            <a:r>
              <a:rPr sz="2250" spc="-187" baseline="12962" dirty="0">
                <a:solidFill>
                  <a:srgbClr val="003366"/>
                </a:solidFill>
                <a:latin typeface="Times New Roman"/>
                <a:cs typeface="Times New Roman"/>
              </a:rPr>
              <a:t> </a:t>
            </a:r>
            <a:r>
              <a:rPr sz="2000" dirty="0">
                <a:solidFill>
                  <a:srgbClr val="003366"/>
                </a:solidFill>
                <a:latin typeface="Arial"/>
                <a:cs typeface="Arial"/>
              </a:rPr>
              <a:t>Suppose that </a:t>
            </a:r>
            <a:r>
              <a:rPr sz="2000" spc="-5" dirty="0">
                <a:solidFill>
                  <a:srgbClr val="003366"/>
                </a:solidFill>
                <a:latin typeface="Arial"/>
                <a:cs typeface="Arial"/>
              </a:rPr>
              <a:t>you </a:t>
            </a:r>
            <a:r>
              <a:rPr sz="2000" dirty="0">
                <a:solidFill>
                  <a:srgbClr val="003366"/>
                </a:solidFill>
                <a:latin typeface="Arial"/>
                <a:cs typeface="Arial"/>
              </a:rPr>
              <a:t>are </a:t>
            </a:r>
            <a:r>
              <a:rPr sz="2000" dirty="0">
                <a:solidFill>
                  <a:srgbClr val="990033"/>
                </a:solidFill>
                <a:latin typeface="Arial"/>
                <a:cs typeface="Arial"/>
              </a:rPr>
              <a:t>locked </a:t>
            </a:r>
            <a:r>
              <a:rPr sz="2000" spc="-5" dirty="0">
                <a:solidFill>
                  <a:srgbClr val="990033"/>
                </a:solidFill>
                <a:latin typeface="Arial"/>
                <a:cs typeface="Arial"/>
              </a:rPr>
              <a:t>in </a:t>
            </a:r>
            <a:r>
              <a:rPr sz="2000" dirty="0">
                <a:solidFill>
                  <a:srgbClr val="990033"/>
                </a:solidFill>
                <a:latin typeface="Arial"/>
                <a:cs typeface="Arial"/>
              </a:rPr>
              <a:t>a room </a:t>
            </a:r>
            <a:r>
              <a:rPr sz="2000" spc="-5" dirty="0">
                <a:solidFill>
                  <a:srgbClr val="990033"/>
                </a:solidFill>
                <a:latin typeface="Arial"/>
                <a:cs typeface="Arial"/>
              </a:rPr>
              <a:t>for </a:t>
            </a:r>
            <a:r>
              <a:rPr sz="2000" dirty="0">
                <a:solidFill>
                  <a:srgbClr val="990033"/>
                </a:solidFill>
                <a:latin typeface="Arial"/>
                <a:cs typeface="Arial"/>
              </a:rPr>
              <a:t>several </a:t>
            </a:r>
            <a:r>
              <a:rPr sz="2000" spc="5" dirty="0">
                <a:solidFill>
                  <a:srgbClr val="990033"/>
                </a:solidFill>
                <a:latin typeface="Arial"/>
                <a:cs typeface="Arial"/>
              </a:rPr>
              <a:t>days</a:t>
            </a:r>
            <a:r>
              <a:rPr sz="2000" spc="5" dirty="0">
                <a:solidFill>
                  <a:srgbClr val="003366"/>
                </a:solidFill>
                <a:latin typeface="Arial"/>
                <a:cs typeface="Arial"/>
              </a:rPr>
              <a:t>,</a:t>
            </a:r>
            <a:endParaRPr sz="2000">
              <a:latin typeface="Arial"/>
              <a:cs typeface="Arial"/>
            </a:endParaRPr>
          </a:p>
          <a:p>
            <a:pPr marL="964565" algn="just">
              <a:lnSpc>
                <a:spcPct val="100000"/>
              </a:lnSpc>
              <a:spcBef>
                <a:spcPts val="500"/>
              </a:spcBef>
            </a:pPr>
            <a:r>
              <a:rPr sz="2250" spc="1012" baseline="12962" dirty="0">
                <a:solidFill>
                  <a:srgbClr val="003366"/>
                </a:solidFill>
                <a:latin typeface="Symbol"/>
                <a:cs typeface="Symbol"/>
              </a:rPr>
              <a:t></a:t>
            </a:r>
            <a:r>
              <a:rPr sz="2250" spc="-112" baseline="12962" dirty="0">
                <a:solidFill>
                  <a:srgbClr val="003366"/>
                </a:solidFill>
                <a:latin typeface="Times New Roman"/>
                <a:cs typeface="Times New Roman"/>
              </a:rPr>
              <a:t> </a:t>
            </a:r>
            <a:r>
              <a:rPr sz="2000" spc="-5" dirty="0">
                <a:solidFill>
                  <a:srgbClr val="003366"/>
                </a:solidFill>
                <a:latin typeface="Arial"/>
                <a:cs typeface="Arial"/>
              </a:rPr>
              <a:t>you try to </a:t>
            </a:r>
            <a:r>
              <a:rPr sz="2000" dirty="0">
                <a:solidFill>
                  <a:srgbClr val="990033"/>
                </a:solidFill>
                <a:latin typeface="Arial"/>
                <a:cs typeface="Arial"/>
              </a:rPr>
              <a:t>predict </a:t>
            </a:r>
            <a:r>
              <a:rPr sz="2000" spc="-5" dirty="0">
                <a:solidFill>
                  <a:srgbClr val="990033"/>
                </a:solidFill>
                <a:latin typeface="Arial"/>
                <a:cs typeface="Arial"/>
              </a:rPr>
              <a:t>the weather </a:t>
            </a:r>
            <a:r>
              <a:rPr sz="2000" dirty="0">
                <a:solidFill>
                  <a:srgbClr val="990033"/>
                </a:solidFill>
                <a:latin typeface="Arial"/>
                <a:cs typeface="Arial"/>
              </a:rPr>
              <a:t>outside</a:t>
            </a:r>
            <a:r>
              <a:rPr sz="2000" dirty="0">
                <a:solidFill>
                  <a:srgbClr val="003366"/>
                </a:solidFill>
                <a:latin typeface="Arial"/>
                <a:cs typeface="Arial"/>
              </a:rPr>
              <a:t>,</a:t>
            </a:r>
            <a:endParaRPr sz="2000">
              <a:latin typeface="Arial"/>
              <a:cs typeface="Arial"/>
            </a:endParaRPr>
          </a:p>
          <a:p>
            <a:pPr marL="1193165" marR="530225" indent="-228600" algn="just">
              <a:lnSpc>
                <a:spcPct val="100000"/>
              </a:lnSpc>
              <a:spcBef>
                <a:spcPts val="500"/>
              </a:spcBef>
            </a:pPr>
            <a:r>
              <a:rPr sz="2250" spc="1012" baseline="12962" dirty="0">
                <a:solidFill>
                  <a:srgbClr val="003366"/>
                </a:solidFill>
                <a:latin typeface="Symbol"/>
                <a:cs typeface="Symbol"/>
              </a:rPr>
              <a:t></a:t>
            </a:r>
            <a:r>
              <a:rPr sz="2250" spc="-165" baseline="12962" dirty="0">
                <a:solidFill>
                  <a:srgbClr val="003366"/>
                </a:solidFill>
                <a:latin typeface="Times New Roman"/>
                <a:cs typeface="Times New Roman"/>
              </a:rPr>
              <a:t> </a:t>
            </a:r>
            <a:r>
              <a:rPr sz="2000" spc="-5" dirty="0">
                <a:solidFill>
                  <a:srgbClr val="003366"/>
                </a:solidFill>
                <a:latin typeface="Arial"/>
                <a:cs typeface="Arial"/>
              </a:rPr>
              <a:t>The only </a:t>
            </a:r>
            <a:r>
              <a:rPr sz="2000" dirty="0">
                <a:solidFill>
                  <a:srgbClr val="003366"/>
                </a:solidFill>
                <a:latin typeface="Arial"/>
                <a:cs typeface="Arial"/>
              </a:rPr>
              <a:t>piece of evidence </a:t>
            </a:r>
            <a:r>
              <a:rPr sz="2000" spc="-5" dirty="0">
                <a:solidFill>
                  <a:srgbClr val="003366"/>
                </a:solidFill>
                <a:latin typeface="Arial"/>
                <a:cs typeface="Arial"/>
              </a:rPr>
              <a:t>you </a:t>
            </a:r>
            <a:r>
              <a:rPr sz="2000" dirty="0">
                <a:solidFill>
                  <a:srgbClr val="003366"/>
                </a:solidFill>
                <a:latin typeface="Arial"/>
                <a:cs typeface="Arial"/>
              </a:rPr>
              <a:t>have </a:t>
            </a:r>
            <a:r>
              <a:rPr sz="2000" spc="-5" dirty="0">
                <a:solidFill>
                  <a:srgbClr val="003366"/>
                </a:solidFill>
                <a:latin typeface="Arial"/>
                <a:cs typeface="Arial"/>
              </a:rPr>
              <a:t>is whether the  </a:t>
            </a:r>
            <a:r>
              <a:rPr sz="2000" dirty="0">
                <a:solidFill>
                  <a:srgbClr val="003366"/>
                </a:solidFill>
                <a:latin typeface="Arial"/>
                <a:cs typeface="Arial"/>
              </a:rPr>
              <a:t>person </a:t>
            </a:r>
            <a:r>
              <a:rPr sz="2000" spc="-5" dirty="0">
                <a:solidFill>
                  <a:srgbClr val="003366"/>
                </a:solidFill>
                <a:latin typeface="Arial"/>
                <a:cs typeface="Arial"/>
              </a:rPr>
              <a:t>who </a:t>
            </a:r>
            <a:r>
              <a:rPr sz="2000" dirty="0">
                <a:solidFill>
                  <a:srgbClr val="003366"/>
                </a:solidFill>
                <a:latin typeface="Arial"/>
                <a:cs typeface="Arial"/>
              </a:rPr>
              <a:t>comes </a:t>
            </a:r>
            <a:r>
              <a:rPr sz="2000" spc="-5" dirty="0">
                <a:solidFill>
                  <a:srgbClr val="003366"/>
                </a:solidFill>
                <a:latin typeface="Arial"/>
                <a:cs typeface="Arial"/>
              </a:rPr>
              <a:t>into the </a:t>
            </a:r>
            <a:r>
              <a:rPr sz="2000" dirty="0">
                <a:solidFill>
                  <a:srgbClr val="003366"/>
                </a:solidFill>
                <a:latin typeface="Arial"/>
                <a:cs typeface="Arial"/>
              </a:rPr>
              <a:t>room </a:t>
            </a:r>
            <a:r>
              <a:rPr sz="2000" spc="-5" dirty="0">
                <a:solidFill>
                  <a:srgbClr val="003366"/>
                </a:solidFill>
                <a:latin typeface="Arial"/>
                <a:cs typeface="Arial"/>
              </a:rPr>
              <a:t>bringing your daily  </a:t>
            </a:r>
            <a:r>
              <a:rPr sz="2000" dirty="0">
                <a:solidFill>
                  <a:srgbClr val="003366"/>
                </a:solidFill>
                <a:latin typeface="Arial"/>
                <a:cs typeface="Arial"/>
              </a:rPr>
              <a:t>meal is </a:t>
            </a:r>
            <a:r>
              <a:rPr sz="2000" spc="-5" dirty="0">
                <a:solidFill>
                  <a:srgbClr val="990033"/>
                </a:solidFill>
                <a:latin typeface="Arial"/>
                <a:cs typeface="Arial"/>
              </a:rPr>
              <a:t>carrying </a:t>
            </a:r>
            <a:r>
              <a:rPr sz="2000" dirty="0">
                <a:solidFill>
                  <a:srgbClr val="990033"/>
                </a:solidFill>
                <a:latin typeface="Arial"/>
                <a:cs typeface="Arial"/>
              </a:rPr>
              <a:t>an </a:t>
            </a:r>
            <a:r>
              <a:rPr sz="2000" spc="-5" dirty="0">
                <a:solidFill>
                  <a:srgbClr val="990033"/>
                </a:solidFill>
                <a:latin typeface="Arial"/>
                <a:cs typeface="Arial"/>
              </a:rPr>
              <a:t>umbrella </a:t>
            </a:r>
            <a:r>
              <a:rPr sz="2000" dirty="0">
                <a:solidFill>
                  <a:srgbClr val="990033"/>
                </a:solidFill>
                <a:latin typeface="Arial"/>
                <a:cs typeface="Arial"/>
              </a:rPr>
              <a:t>or </a:t>
            </a:r>
            <a:r>
              <a:rPr sz="2000" spc="5" dirty="0">
                <a:solidFill>
                  <a:srgbClr val="990033"/>
                </a:solidFill>
                <a:latin typeface="Arial"/>
                <a:cs typeface="Arial"/>
              </a:rPr>
              <a:t>not</a:t>
            </a:r>
            <a:r>
              <a:rPr sz="2000" spc="5" dirty="0">
                <a:solidFill>
                  <a:srgbClr val="003366"/>
                </a:solidFill>
                <a:latin typeface="Arial"/>
                <a:cs typeface="Arial"/>
              </a:rPr>
              <a:t>.</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	Models</a:t>
            </a:r>
            <a:endParaRPr sz="4000"/>
          </a:p>
        </p:txBody>
      </p:sp>
      <p:sp>
        <p:nvSpPr>
          <p:cNvPr id="3" name="object 3"/>
          <p:cNvSpPr txBox="1"/>
          <p:nvPr/>
        </p:nvSpPr>
        <p:spPr>
          <a:xfrm>
            <a:off x="878839" y="2306320"/>
            <a:ext cx="5921375" cy="1351280"/>
          </a:xfrm>
          <a:prstGeom prst="rect">
            <a:avLst/>
          </a:prstGeom>
        </p:spPr>
        <p:txBody>
          <a:bodyPr vert="horz" wrap="square" lIns="0" tIns="101600" rIns="0" bIns="0" rtlCol="0">
            <a:spAutoFit/>
          </a:bodyPr>
          <a:lstStyle/>
          <a:p>
            <a:pPr marL="50800">
              <a:lnSpc>
                <a:spcPct val="100000"/>
              </a:lnSpc>
              <a:spcBef>
                <a:spcPts val="800"/>
              </a:spcBef>
            </a:pPr>
            <a:r>
              <a:rPr sz="3150" spc="1417" baseline="13227" dirty="0">
                <a:solidFill>
                  <a:srgbClr val="003366"/>
                </a:solidFill>
                <a:latin typeface="Symbol"/>
                <a:cs typeface="Symbol"/>
              </a:rPr>
              <a:t></a:t>
            </a:r>
            <a:r>
              <a:rPr sz="3150" spc="52"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Markov Models (HMMs):</a:t>
            </a:r>
            <a:endParaRPr sz="2800">
              <a:latin typeface="Arial"/>
              <a:cs typeface="Arial"/>
            </a:endParaRPr>
          </a:p>
          <a:p>
            <a:pPr marL="508000">
              <a:lnSpc>
                <a:spcPct val="100000"/>
              </a:lnSpc>
              <a:spcBef>
                <a:spcPts val="600"/>
              </a:spcBef>
              <a:tabLst>
                <a:tab pos="793115" algn="l"/>
              </a:tabLst>
            </a:pPr>
            <a:r>
              <a:rPr sz="2700" baseline="10802" dirty="0">
                <a:solidFill>
                  <a:srgbClr val="003366"/>
                </a:solidFill>
                <a:latin typeface="Arial"/>
                <a:cs typeface="Arial"/>
              </a:rPr>
              <a:t>–	</a:t>
            </a:r>
            <a:r>
              <a:rPr sz="2400" spc="-5" dirty="0">
                <a:solidFill>
                  <a:srgbClr val="003366"/>
                </a:solidFill>
                <a:latin typeface="Arial"/>
                <a:cs typeface="Arial"/>
              </a:rPr>
              <a:t>What is HMM</a:t>
            </a:r>
            <a:r>
              <a:rPr sz="2400" spc="10" dirty="0">
                <a:solidFill>
                  <a:srgbClr val="003366"/>
                </a:solidFill>
                <a:latin typeface="Arial"/>
                <a:cs typeface="Arial"/>
              </a:rPr>
              <a:t> </a:t>
            </a:r>
            <a:r>
              <a:rPr sz="2400" spc="-5" dirty="0">
                <a:solidFill>
                  <a:srgbClr val="003366"/>
                </a:solidFill>
                <a:latin typeface="Arial"/>
                <a:cs typeface="Arial"/>
              </a:rPr>
              <a:t>(cont.):</a:t>
            </a:r>
            <a:endParaRPr sz="2400">
              <a:latin typeface="Arial"/>
              <a:cs typeface="Arial"/>
            </a:endParaRPr>
          </a:p>
          <a:p>
            <a:pPr marL="964565">
              <a:lnSpc>
                <a:spcPct val="100000"/>
              </a:lnSpc>
              <a:spcBef>
                <a:spcPts val="500"/>
              </a:spcBef>
            </a:pPr>
            <a:r>
              <a:rPr sz="2250" spc="1012" baseline="12962" dirty="0">
                <a:solidFill>
                  <a:srgbClr val="003366"/>
                </a:solidFill>
                <a:latin typeface="Symbol"/>
                <a:cs typeface="Symbol"/>
              </a:rPr>
              <a:t></a:t>
            </a:r>
            <a:r>
              <a:rPr sz="2250" spc="-104" baseline="12962" dirty="0">
                <a:solidFill>
                  <a:srgbClr val="003366"/>
                </a:solidFill>
                <a:latin typeface="Times New Roman"/>
                <a:cs typeface="Times New Roman"/>
              </a:rPr>
              <a:t> </a:t>
            </a:r>
            <a:r>
              <a:rPr sz="2000" dirty="0">
                <a:solidFill>
                  <a:srgbClr val="003366"/>
                </a:solidFill>
                <a:latin typeface="Arial"/>
                <a:cs typeface="Arial"/>
              </a:rPr>
              <a:t>assume </a:t>
            </a:r>
            <a:r>
              <a:rPr sz="2000" spc="-5" dirty="0">
                <a:solidFill>
                  <a:srgbClr val="003366"/>
                </a:solidFill>
                <a:latin typeface="Arial"/>
                <a:cs typeface="Arial"/>
              </a:rPr>
              <a:t>probabilities as </a:t>
            </a:r>
            <a:r>
              <a:rPr sz="2000" dirty="0">
                <a:solidFill>
                  <a:srgbClr val="003366"/>
                </a:solidFill>
                <a:latin typeface="Arial"/>
                <a:cs typeface="Arial"/>
              </a:rPr>
              <a:t>seen in </a:t>
            </a:r>
            <a:r>
              <a:rPr sz="2000" spc="-5" dirty="0">
                <a:solidFill>
                  <a:srgbClr val="003366"/>
                </a:solidFill>
                <a:latin typeface="Arial"/>
                <a:cs typeface="Arial"/>
              </a:rPr>
              <a:t>the table:</a:t>
            </a:r>
            <a:endParaRPr sz="2000">
              <a:latin typeface="Arial"/>
              <a:cs typeface="Arial"/>
            </a:endParaRPr>
          </a:p>
        </p:txBody>
      </p:sp>
      <p:sp>
        <p:nvSpPr>
          <p:cNvPr id="4" name="object 4"/>
          <p:cNvSpPr/>
          <p:nvPr/>
        </p:nvSpPr>
        <p:spPr>
          <a:xfrm>
            <a:off x="2768529" y="4042773"/>
            <a:ext cx="3795436" cy="152046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22267" y="5764371"/>
            <a:ext cx="5959666" cy="60159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B0734-D551-499F-9311-905436EBB1D1}"/>
              </a:ext>
            </a:extLst>
          </p:cNvPr>
          <p:cNvSpPr txBox="1"/>
          <p:nvPr/>
        </p:nvSpPr>
        <p:spPr>
          <a:xfrm>
            <a:off x="457200" y="381000"/>
            <a:ext cx="8229600" cy="5940088"/>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How do </a:t>
            </a:r>
            <a:r>
              <a:rPr lang="en-US" sz="2000" dirty="0">
                <a:solidFill>
                  <a:srgbClr val="292929"/>
                </a:solidFill>
                <a:latin typeface="Calibri" panose="020F0502020204030204" pitchFamily="34" charset="0"/>
                <a:cs typeface="Calibri" panose="020F0502020204030204" pitchFamily="34" charset="0"/>
              </a:rPr>
              <a:t>a person </a:t>
            </a:r>
            <a:r>
              <a:rPr lang="en-US" sz="2000" b="0" i="0" dirty="0">
                <a:solidFill>
                  <a:srgbClr val="292929"/>
                </a:solidFill>
                <a:effectLst/>
                <a:latin typeface="Calibri" panose="020F0502020204030204" pitchFamily="34" charset="0"/>
                <a:cs typeface="Calibri" panose="020F0502020204030204" pitchFamily="34" charset="0"/>
              </a:rPr>
              <a:t>know his/her spouse is happy or not? Any couple will tell you it can be hard. </a:t>
            </a: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In machine learning ML, many internal states are hard to determine or observe. An alternative is to determine them from observable external factors. That is what HMM solves. </a:t>
            </a: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For example, in speech recognition, we listen to a speech (the observable) to deduce its script (the internal state representing the speech). </a:t>
            </a: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harter"/>
              </a:rPr>
              <a:t>Take mobile phone’s on-screen keyboard as an example, you may sometimes mistype the character next to what you wanted to. Here, the character you mistype is the observed data, and the one that you intended to type in your mind is the unobserved one.</a:t>
            </a:r>
          </a:p>
          <a:p>
            <a:pPr algn="just"/>
            <a:endParaRPr lang="en-US" sz="2000" b="0" i="0" dirty="0">
              <a:solidFill>
                <a:srgbClr val="292929"/>
              </a:solidFill>
              <a:effectLst/>
              <a:latin typeface="charter"/>
            </a:endParaRPr>
          </a:p>
          <a:p>
            <a:pPr marL="342900" indent="-342900" algn="just">
              <a:buFont typeface="Wingdings" panose="05000000000000000000" pitchFamily="2" charset="2"/>
              <a:buChar char="Ø"/>
            </a:pPr>
            <a:r>
              <a:rPr lang="en-US" sz="2000" b="0" i="0" dirty="0">
                <a:solidFill>
                  <a:srgbClr val="292929"/>
                </a:solidFill>
                <a:effectLst/>
                <a:latin typeface="charter"/>
              </a:rPr>
              <a:t>There are many cases that what is observed is not the truth, and the Hidden Markov Model is one way that could give us the hidden truth back. </a:t>
            </a:r>
          </a:p>
          <a:p>
            <a:pPr algn="just"/>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91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	Models</a:t>
            </a:r>
            <a:endParaRPr sz="4000"/>
          </a:p>
        </p:txBody>
      </p:sp>
      <p:sp>
        <p:nvSpPr>
          <p:cNvPr id="3" name="object 3"/>
          <p:cNvSpPr txBox="1"/>
          <p:nvPr/>
        </p:nvSpPr>
        <p:spPr>
          <a:xfrm>
            <a:off x="1805939" y="4799329"/>
            <a:ext cx="3884929" cy="391160"/>
          </a:xfrm>
          <a:prstGeom prst="rect">
            <a:avLst/>
          </a:prstGeom>
        </p:spPr>
        <p:txBody>
          <a:bodyPr vert="horz" wrap="square" lIns="0" tIns="12700" rIns="0" bIns="0" rtlCol="0">
            <a:spAutoFit/>
          </a:bodyPr>
          <a:lstStyle/>
          <a:p>
            <a:pPr marL="38100">
              <a:lnSpc>
                <a:spcPct val="100000"/>
              </a:lnSpc>
              <a:spcBef>
                <a:spcPts val="100"/>
              </a:spcBef>
            </a:pPr>
            <a:r>
              <a:rPr sz="2250" spc="1012" baseline="11111" dirty="0">
                <a:solidFill>
                  <a:srgbClr val="003366"/>
                </a:solidFill>
                <a:latin typeface="Symbol"/>
                <a:cs typeface="Symbol"/>
              </a:rPr>
              <a:t></a:t>
            </a:r>
            <a:r>
              <a:rPr sz="2250" spc="-157" baseline="11111" dirty="0">
                <a:solidFill>
                  <a:srgbClr val="003366"/>
                </a:solidFill>
                <a:latin typeface="Times New Roman"/>
                <a:cs typeface="Times New Roman"/>
              </a:rPr>
              <a:t> </a:t>
            </a:r>
            <a:r>
              <a:rPr sz="2000" spc="-5" dirty="0">
                <a:solidFill>
                  <a:srgbClr val="003366"/>
                </a:solidFill>
                <a:latin typeface="Arial"/>
                <a:cs typeface="Arial"/>
              </a:rPr>
              <a:t>is </a:t>
            </a:r>
            <a:r>
              <a:rPr sz="2000" dirty="0">
                <a:solidFill>
                  <a:srgbClr val="003366"/>
                </a:solidFill>
                <a:latin typeface="Arial"/>
                <a:cs typeface="Arial"/>
              </a:rPr>
              <a:t>based </a:t>
            </a:r>
            <a:r>
              <a:rPr sz="2000" spc="-5" dirty="0">
                <a:solidFill>
                  <a:srgbClr val="003366"/>
                </a:solidFill>
                <a:latin typeface="Arial"/>
                <a:cs typeface="Arial"/>
              </a:rPr>
              <a:t>on the </a:t>
            </a:r>
            <a:r>
              <a:rPr sz="2000" dirty="0">
                <a:solidFill>
                  <a:srgbClr val="003366"/>
                </a:solidFill>
                <a:latin typeface="Arial"/>
                <a:cs typeface="Arial"/>
              </a:rPr>
              <a:t>observations </a:t>
            </a:r>
            <a:r>
              <a:rPr sz="2400" b="1" spc="-55" dirty="0">
                <a:solidFill>
                  <a:srgbClr val="990033"/>
                </a:solidFill>
                <a:latin typeface="Arial"/>
                <a:cs typeface="Arial"/>
              </a:rPr>
              <a:t>x</a:t>
            </a:r>
            <a:r>
              <a:rPr sz="2100" b="1" spc="-82" baseline="-23809" dirty="0">
                <a:solidFill>
                  <a:srgbClr val="990033"/>
                </a:solidFill>
                <a:latin typeface="Arial"/>
                <a:cs typeface="Arial"/>
              </a:rPr>
              <a:t>i</a:t>
            </a:r>
            <a:r>
              <a:rPr sz="2000" spc="-55" dirty="0">
                <a:solidFill>
                  <a:srgbClr val="003366"/>
                </a:solidFill>
                <a:latin typeface="Arial"/>
                <a:cs typeface="Arial"/>
              </a:rPr>
              <a:t>:</a:t>
            </a:r>
            <a:endParaRPr sz="2000">
              <a:latin typeface="Arial"/>
              <a:cs typeface="Arial"/>
            </a:endParaRPr>
          </a:p>
        </p:txBody>
      </p:sp>
      <p:sp>
        <p:nvSpPr>
          <p:cNvPr id="4" name="object 4"/>
          <p:cNvSpPr/>
          <p:nvPr/>
        </p:nvSpPr>
        <p:spPr>
          <a:xfrm>
            <a:off x="3995420" y="4076700"/>
            <a:ext cx="750570" cy="7048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61559" y="4075429"/>
            <a:ext cx="773429" cy="6578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796279" y="4147820"/>
            <a:ext cx="810259" cy="5270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78839" y="2306320"/>
            <a:ext cx="6043295" cy="1701800"/>
          </a:xfrm>
          <a:prstGeom prst="rect">
            <a:avLst/>
          </a:prstGeom>
        </p:spPr>
        <p:txBody>
          <a:bodyPr vert="horz" wrap="square" lIns="0" tIns="101600" rIns="0" bIns="0" rtlCol="0">
            <a:spAutoFit/>
          </a:bodyPr>
          <a:lstStyle/>
          <a:p>
            <a:pPr marL="50800">
              <a:lnSpc>
                <a:spcPct val="100000"/>
              </a:lnSpc>
              <a:spcBef>
                <a:spcPts val="800"/>
              </a:spcBef>
            </a:pPr>
            <a:r>
              <a:rPr sz="3150" spc="1417" baseline="13227" dirty="0">
                <a:solidFill>
                  <a:srgbClr val="003366"/>
                </a:solidFill>
                <a:latin typeface="Symbol"/>
                <a:cs typeface="Symbol"/>
              </a:rPr>
              <a:t></a:t>
            </a:r>
            <a:r>
              <a:rPr sz="3150" spc="67"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Markov Models (HMMs):</a:t>
            </a:r>
            <a:endParaRPr sz="2800">
              <a:latin typeface="Arial"/>
              <a:cs typeface="Arial"/>
            </a:endParaRPr>
          </a:p>
          <a:p>
            <a:pPr marL="508000">
              <a:lnSpc>
                <a:spcPct val="100000"/>
              </a:lnSpc>
              <a:spcBef>
                <a:spcPts val="600"/>
              </a:spcBef>
              <a:tabLst>
                <a:tab pos="793115" algn="l"/>
              </a:tabLst>
            </a:pPr>
            <a:r>
              <a:rPr sz="2700" baseline="10802" dirty="0">
                <a:solidFill>
                  <a:srgbClr val="003366"/>
                </a:solidFill>
                <a:latin typeface="Arial"/>
                <a:cs typeface="Arial"/>
              </a:rPr>
              <a:t>–	</a:t>
            </a:r>
            <a:r>
              <a:rPr sz="2400" spc="-5" dirty="0">
                <a:solidFill>
                  <a:srgbClr val="003366"/>
                </a:solidFill>
                <a:latin typeface="Arial"/>
                <a:cs typeface="Arial"/>
              </a:rPr>
              <a:t>What is HMM</a:t>
            </a:r>
            <a:r>
              <a:rPr sz="2400" spc="15" dirty="0">
                <a:solidFill>
                  <a:srgbClr val="003366"/>
                </a:solidFill>
                <a:latin typeface="Arial"/>
                <a:cs typeface="Arial"/>
              </a:rPr>
              <a:t> </a:t>
            </a:r>
            <a:r>
              <a:rPr sz="2400" spc="-5" dirty="0">
                <a:solidFill>
                  <a:srgbClr val="003366"/>
                </a:solidFill>
                <a:latin typeface="Arial"/>
                <a:cs typeface="Arial"/>
              </a:rPr>
              <a:t>(cont.):</a:t>
            </a:r>
            <a:endParaRPr sz="2400">
              <a:latin typeface="Arial"/>
              <a:cs typeface="Arial"/>
            </a:endParaRPr>
          </a:p>
          <a:p>
            <a:pPr marL="964565">
              <a:lnSpc>
                <a:spcPts val="2215"/>
              </a:lnSpc>
              <a:spcBef>
                <a:spcPts val="500"/>
              </a:spcBef>
            </a:pPr>
            <a:r>
              <a:rPr sz="2250" spc="1012" baseline="12962" dirty="0">
                <a:solidFill>
                  <a:srgbClr val="003366"/>
                </a:solidFill>
                <a:latin typeface="Symbol"/>
                <a:cs typeface="Symbol"/>
              </a:rPr>
              <a:t></a:t>
            </a:r>
            <a:r>
              <a:rPr sz="2250" spc="-120" baseline="12962" dirty="0">
                <a:solidFill>
                  <a:srgbClr val="003366"/>
                </a:solidFill>
                <a:latin typeface="Times New Roman"/>
                <a:cs typeface="Times New Roman"/>
              </a:rPr>
              <a:t> </a:t>
            </a:r>
            <a:r>
              <a:rPr sz="2000" spc="-5" dirty="0">
                <a:solidFill>
                  <a:srgbClr val="003366"/>
                </a:solidFill>
                <a:latin typeface="Arial"/>
                <a:cs typeface="Arial"/>
              </a:rPr>
              <a:t>Finding the probability of </a:t>
            </a:r>
            <a:r>
              <a:rPr sz="2000" dirty="0">
                <a:solidFill>
                  <a:srgbClr val="003366"/>
                </a:solidFill>
                <a:latin typeface="Arial"/>
                <a:cs typeface="Arial"/>
              </a:rPr>
              <a:t>a certain </a:t>
            </a:r>
            <a:r>
              <a:rPr sz="2000" spc="-5" dirty="0">
                <a:solidFill>
                  <a:srgbClr val="003366"/>
                </a:solidFill>
                <a:latin typeface="Arial"/>
                <a:cs typeface="Arial"/>
              </a:rPr>
              <a:t>weather</a:t>
            </a:r>
            <a:endParaRPr sz="2000">
              <a:latin typeface="Arial"/>
              <a:cs typeface="Arial"/>
            </a:endParaRPr>
          </a:p>
          <a:p>
            <a:pPr marL="2416810">
              <a:lnSpc>
                <a:spcPts val="2935"/>
              </a:lnSpc>
            </a:pPr>
            <a:r>
              <a:rPr sz="2600" i="1" spc="45" dirty="0">
                <a:latin typeface="Times New Roman"/>
                <a:cs typeface="Times New Roman"/>
              </a:rPr>
              <a:t>q</a:t>
            </a:r>
            <a:r>
              <a:rPr sz="2775" i="1" spc="67" baseline="-19519" dirty="0">
                <a:latin typeface="Times New Roman"/>
                <a:cs typeface="Times New Roman"/>
              </a:rPr>
              <a:t>n</a:t>
            </a:r>
            <a:r>
              <a:rPr sz="2775" i="1" spc="-450" baseline="-19519" dirty="0">
                <a:latin typeface="Times New Roman"/>
                <a:cs typeface="Times New Roman"/>
              </a:rPr>
              <a:t> </a:t>
            </a:r>
            <a:r>
              <a:rPr sz="2600" spc="-30" dirty="0">
                <a:latin typeface="Symbol"/>
                <a:cs typeface="Symbol"/>
              </a:rPr>
              <a:t></a:t>
            </a:r>
            <a:r>
              <a:rPr sz="2600" spc="-30" dirty="0">
                <a:latin typeface="Times New Roman"/>
                <a:cs typeface="Times New Roman"/>
              </a:rPr>
              <a:t>{</a:t>
            </a:r>
            <a:r>
              <a:rPr sz="2600" i="1" spc="-30" dirty="0">
                <a:latin typeface="Times New Roman"/>
                <a:cs typeface="Times New Roman"/>
              </a:rPr>
              <a:t>sunny</a:t>
            </a:r>
            <a:r>
              <a:rPr sz="2600" i="1" spc="-430" dirty="0">
                <a:latin typeface="Times New Roman"/>
                <a:cs typeface="Times New Roman"/>
              </a:rPr>
              <a:t> </a:t>
            </a:r>
            <a:r>
              <a:rPr sz="2600" spc="25" dirty="0">
                <a:latin typeface="Times New Roman"/>
                <a:cs typeface="Times New Roman"/>
              </a:rPr>
              <a:t>,</a:t>
            </a:r>
            <a:r>
              <a:rPr sz="2600" i="1" spc="25" dirty="0">
                <a:latin typeface="Times New Roman"/>
                <a:cs typeface="Times New Roman"/>
              </a:rPr>
              <a:t>rainy</a:t>
            </a:r>
            <a:r>
              <a:rPr sz="2600" i="1" spc="-420" dirty="0">
                <a:latin typeface="Times New Roman"/>
                <a:cs typeface="Times New Roman"/>
              </a:rPr>
              <a:t> </a:t>
            </a:r>
            <a:r>
              <a:rPr sz="2600" spc="5" dirty="0">
                <a:latin typeface="Times New Roman"/>
                <a:cs typeface="Times New Roman"/>
              </a:rPr>
              <a:t>,</a:t>
            </a:r>
            <a:r>
              <a:rPr sz="2600" spc="-75" dirty="0">
                <a:latin typeface="Times New Roman"/>
                <a:cs typeface="Times New Roman"/>
              </a:rPr>
              <a:t> </a:t>
            </a:r>
            <a:r>
              <a:rPr sz="2600" i="1" spc="25" dirty="0">
                <a:latin typeface="Times New Roman"/>
                <a:cs typeface="Times New Roman"/>
              </a:rPr>
              <a:t>foggy</a:t>
            </a:r>
            <a:r>
              <a:rPr sz="2600" spc="25" dirty="0">
                <a:latin typeface="Times New Roman"/>
                <a:cs typeface="Times New Roman"/>
              </a:rPr>
              <a:t>}</a:t>
            </a:r>
            <a:endParaRPr sz="26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	Models</a:t>
            </a:r>
            <a:endParaRPr sz="4000"/>
          </a:p>
        </p:txBody>
      </p:sp>
      <p:sp>
        <p:nvSpPr>
          <p:cNvPr id="3" name="object 3"/>
          <p:cNvSpPr txBox="1"/>
          <p:nvPr/>
        </p:nvSpPr>
        <p:spPr>
          <a:xfrm>
            <a:off x="878839" y="2306320"/>
            <a:ext cx="5808980" cy="1351280"/>
          </a:xfrm>
          <a:prstGeom prst="rect">
            <a:avLst/>
          </a:prstGeom>
        </p:spPr>
        <p:txBody>
          <a:bodyPr vert="horz" wrap="square" lIns="0" tIns="101600" rIns="0" bIns="0" rtlCol="0">
            <a:spAutoFit/>
          </a:bodyPr>
          <a:lstStyle/>
          <a:p>
            <a:pPr algn="ctr">
              <a:lnSpc>
                <a:spcPct val="100000"/>
              </a:lnSpc>
              <a:spcBef>
                <a:spcPts val="800"/>
              </a:spcBef>
            </a:pPr>
            <a:r>
              <a:rPr sz="3150" spc="1417" baseline="13227" dirty="0">
                <a:solidFill>
                  <a:srgbClr val="003366"/>
                </a:solidFill>
                <a:latin typeface="Symbol"/>
                <a:cs typeface="Symbol"/>
              </a:rPr>
              <a:t></a:t>
            </a:r>
            <a:r>
              <a:rPr sz="3150" spc="37" baseline="13227" dirty="0">
                <a:solidFill>
                  <a:srgbClr val="003366"/>
                </a:solidFill>
                <a:latin typeface="Times New Roman"/>
                <a:cs typeface="Times New Roman"/>
              </a:rPr>
              <a:t> </a:t>
            </a:r>
            <a:r>
              <a:rPr sz="2800" b="1" spc="-10" dirty="0">
                <a:solidFill>
                  <a:srgbClr val="003366"/>
                </a:solidFill>
                <a:latin typeface="Arial"/>
                <a:cs typeface="Arial"/>
              </a:rPr>
              <a:t>Hidden </a:t>
            </a:r>
            <a:r>
              <a:rPr sz="2800" b="1" spc="-5" dirty="0">
                <a:solidFill>
                  <a:srgbClr val="003366"/>
                </a:solidFill>
                <a:latin typeface="Arial"/>
                <a:cs typeface="Arial"/>
              </a:rPr>
              <a:t>Markov Models (HMMs):</a:t>
            </a:r>
            <a:endParaRPr sz="2800">
              <a:latin typeface="Arial"/>
              <a:cs typeface="Arial"/>
            </a:endParaRPr>
          </a:p>
          <a:p>
            <a:pPr marR="1636395" algn="ctr">
              <a:lnSpc>
                <a:spcPct val="100000"/>
              </a:lnSpc>
              <a:spcBef>
                <a:spcPts val="600"/>
              </a:spcBef>
              <a:tabLst>
                <a:tab pos="285115" algn="l"/>
              </a:tabLst>
            </a:pPr>
            <a:r>
              <a:rPr sz="2700" baseline="10802" dirty="0">
                <a:solidFill>
                  <a:srgbClr val="003366"/>
                </a:solidFill>
                <a:latin typeface="Arial"/>
                <a:cs typeface="Arial"/>
              </a:rPr>
              <a:t>–	</a:t>
            </a:r>
            <a:r>
              <a:rPr sz="2400" spc="-5" dirty="0">
                <a:solidFill>
                  <a:srgbClr val="003366"/>
                </a:solidFill>
                <a:latin typeface="Arial"/>
                <a:cs typeface="Arial"/>
              </a:rPr>
              <a:t>What is HMM</a:t>
            </a:r>
            <a:r>
              <a:rPr sz="2400" dirty="0">
                <a:solidFill>
                  <a:srgbClr val="003366"/>
                </a:solidFill>
                <a:latin typeface="Arial"/>
                <a:cs typeface="Arial"/>
              </a:rPr>
              <a:t> </a:t>
            </a:r>
            <a:r>
              <a:rPr sz="2400" spc="-5" dirty="0">
                <a:solidFill>
                  <a:srgbClr val="003366"/>
                </a:solidFill>
                <a:latin typeface="Arial"/>
                <a:cs typeface="Arial"/>
              </a:rPr>
              <a:t>(cont.):</a:t>
            </a:r>
            <a:endParaRPr sz="2400">
              <a:latin typeface="Arial"/>
              <a:cs typeface="Arial"/>
            </a:endParaRPr>
          </a:p>
          <a:p>
            <a:pPr marR="1645920" algn="ctr">
              <a:lnSpc>
                <a:spcPct val="100000"/>
              </a:lnSpc>
              <a:spcBef>
                <a:spcPts val="500"/>
              </a:spcBef>
            </a:pPr>
            <a:r>
              <a:rPr sz="2250" spc="1012" baseline="12962" dirty="0">
                <a:solidFill>
                  <a:srgbClr val="003366"/>
                </a:solidFill>
                <a:latin typeface="Symbol"/>
                <a:cs typeface="Symbol"/>
              </a:rPr>
              <a:t></a:t>
            </a:r>
            <a:r>
              <a:rPr sz="2250" spc="-112" baseline="12962" dirty="0">
                <a:solidFill>
                  <a:srgbClr val="003366"/>
                </a:solidFill>
                <a:latin typeface="Times New Roman"/>
                <a:cs typeface="Times New Roman"/>
              </a:rPr>
              <a:t> </a:t>
            </a:r>
            <a:r>
              <a:rPr sz="2000" dirty="0">
                <a:solidFill>
                  <a:srgbClr val="003366"/>
                </a:solidFill>
                <a:latin typeface="Arial"/>
                <a:cs typeface="Arial"/>
              </a:rPr>
              <a:t>Using </a:t>
            </a:r>
            <a:r>
              <a:rPr sz="2000" spc="-5" dirty="0">
                <a:solidFill>
                  <a:srgbClr val="990033"/>
                </a:solidFill>
                <a:latin typeface="Arial"/>
                <a:cs typeface="Arial"/>
              </a:rPr>
              <a:t>Bayes </a:t>
            </a:r>
            <a:r>
              <a:rPr sz="2000" dirty="0">
                <a:solidFill>
                  <a:srgbClr val="990033"/>
                </a:solidFill>
                <a:latin typeface="Arial"/>
                <a:cs typeface="Arial"/>
              </a:rPr>
              <a:t>rule</a:t>
            </a:r>
            <a:r>
              <a:rPr sz="2000" dirty="0">
                <a:solidFill>
                  <a:srgbClr val="003366"/>
                </a:solidFill>
                <a:latin typeface="Arial"/>
                <a:cs typeface="Arial"/>
              </a:rPr>
              <a:t>:</a:t>
            </a:r>
            <a:endParaRPr sz="2000">
              <a:latin typeface="Arial"/>
              <a:cs typeface="Arial"/>
            </a:endParaRPr>
          </a:p>
        </p:txBody>
      </p:sp>
      <p:sp>
        <p:nvSpPr>
          <p:cNvPr id="4" name="object 4"/>
          <p:cNvSpPr txBox="1"/>
          <p:nvPr/>
        </p:nvSpPr>
        <p:spPr>
          <a:xfrm>
            <a:off x="1805939" y="4799329"/>
            <a:ext cx="1576705" cy="330200"/>
          </a:xfrm>
          <a:prstGeom prst="rect">
            <a:avLst/>
          </a:prstGeom>
        </p:spPr>
        <p:txBody>
          <a:bodyPr vert="horz" wrap="square" lIns="0" tIns="12700" rIns="0" bIns="0" rtlCol="0">
            <a:spAutoFit/>
          </a:bodyPr>
          <a:lstStyle/>
          <a:p>
            <a:pPr marL="38100">
              <a:lnSpc>
                <a:spcPct val="100000"/>
              </a:lnSpc>
              <a:spcBef>
                <a:spcPts val="100"/>
              </a:spcBef>
            </a:pPr>
            <a:r>
              <a:rPr sz="2250" spc="1012" baseline="12962" dirty="0">
                <a:solidFill>
                  <a:srgbClr val="003366"/>
                </a:solidFill>
                <a:latin typeface="Symbol"/>
                <a:cs typeface="Symbol"/>
              </a:rPr>
              <a:t></a:t>
            </a:r>
            <a:r>
              <a:rPr sz="2250" spc="-217" baseline="12962" dirty="0">
                <a:solidFill>
                  <a:srgbClr val="003366"/>
                </a:solidFill>
                <a:latin typeface="Times New Roman"/>
                <a:cs typeface="Times New Roman"/>
              </a:rPr>
              <a:t> </a:t>
            </a:r>
            <a:r>
              <a:rPr sz="2000" spc="-5" dirty="0">
                <a:solidFill>
                  <a:srgbClr val="003366"/>
                </a:solidFill>
                <a:latin typeface="Arial"/>
                <a:cs typeface="Arial"/>
              </a:rPr>
              <a:t>For </a:t>
            </a:r>
            <a:r>
              <a:rPr sz="2000" dirty="0">
                <a:solidFill>
                  <a:srgbClr val="003366"/>
                </a:solidFill>
                <a:latin typeface="Arial"/>
                <a:cs typeface="Arial"/>
              </a:rPr>
              <a:t>n days:</a:t>
            </a:r>
            <a:endParaRPr sz="2000">
              <a:latin typeface="Arial"/>
              <a:cs typeface="Arial"/>
            </a:endParaRPr>
          </a:p>
        </p:txBody>
      </p:sp>
      <p:sp>
        <p:nvSpPr>
          <p:cNvPr id="5" name="object 5"/>
          <p:cNvSpPr/>
          <p:nvPr/>
        </p:nvSpPr>
        <p:spPr>
          <a:xfrm>
            <a:off x="2802610" y="3851402"/>
            <a:ext cx="2800908" cy="61417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08638" y="5491682"/>
            <a:ext cx="7203732" cy="6292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615950"/>
            <a:ext cx="5539740" cy="635000"/>
          </a:xfrm>
          <a:prstGeom prst="rect">
            <a:avLst/>
          </a:prstGeom>
        </p:spPr>
        <p:txBody>
          <a:bodyPr vert="horz" wrap="square" lIns="0" tIns="12700" rIns="0" bIns="0" rtlCol="0">
            <a:spAutoFit/>
          </a:bodyPr>
          <a:lstStyle/>
          <a:p>
            <a:pPr marL="12700">
              <a:lnSpc>
                <a:spcPct val="100000"/>
              </a:lnSpc>
              <a:spcBef>
                <a:spcPts val="100"/>
              </a:spcBef>
              <a:tabLst>
                <a:tab pos="3782695" algn="l"/>
              </a:tabLst>
            </a:pPr>
            <a:r>
              <a:rPr sz="4000" spc="-10" dirty="0"/>
              <a:t>Hidden</a:t>
            </a:r>
            <a:r>
              <a:rPr sz="4000" dirty="0"/>
              <a:t> </a:t>
            </a:r>
            <a:r>
              <a:rPr sz="4000" spc="-15" dirty="0"/>
              <a:t>Markov	Models</a:t>
            </a:r>
            <a:endParaRPr sz="4000"/>
          </a:p>
        </p:txBody>
      </p:sp>
      <p:sp>
        <p:nvSpPr>
          <p:cNvPr id="3" name="object 3"/>
          <p:cNvSpPr txBox="1">
            <a:spLocks noGrp="1"/>
          </p:cNvSpPr>
          <p:nvPr>
            <p:ph idx="1"/>
          </p:nvPr>
        </p:nvSpPr>
        <p:spPr>
          <a:prstGeom prst="rect">
            <a:avLst/>
          </a:prstGeom>
        </p:spPr>
        <p:txBody>
          <a:bodyPr vert="horz" wrap="square" lIns="0" tIns="101600" rIns="0" bIns="0" rtlCol="0">
            <a:spAutoFit/>
          </a:bodyPr>
          <a:lstStyle/>
          <a:p>
            <a:pPr marL="158750">
              <a:lnSpc>
                <a:spcPct val="100000"/>
              </a:lnSpc>
              <a:spcBef>
                <a:spcPts val="800"/>
              </a:spcBef>
            </a:pPr>
            <a:r>
              <a:rPr sz="3150" b="0" spc="1417" baseline="13227" dirty="0">
                <a:latin typeface="Symbol"/>
                <a:cs typeface="Symbol"/>
              </a:rPr>
              <a:t></a:t>
            </a:r>
            <a:r>
              <a:rPr sz="3150" b="0" spc="97" baseline="13227" dirty="0">
                <a:latin typeface="Times New Roman"/>
                <a:cs typeface="Times New Roman"/>
              </a:rPr>
              <a:t> </a:t>
            </a:r>
            <a:r>
              <a:rPr sz="2800" spc="-10" dirty="0"/>
              <a:t>Hidden </a:t>
            </a:r>
            <a:r>
              <a:rPr sz="2800" spc="-5" dirty="0"/>
              <a:t>Markov Models (HMMs):</a:t>
            </a:r>
            <a:endParaRPr sz="2800">
              <a:latin typeface="Times New Roman"/>
              <a:cs typeface="Times New Roman"/>
            </a:endParaRPr>
          </a:p>
          <a:p>
            <a:pPr marL="615950">
              <a:lnSpc>
                <a:spcPct val="100000"/>
              </a:lnSpc>
              <a:spcBef>
                <a:spcPts val="600"/>
              </a:spcBef>
              <a:tabLst>
                <a:tab pos="901700" algn="l"/>
              </a:tabLst>
            </a:pPr>
            <a:r>
              <a:rPr sz="2700" b="0" baseline="10802" dirty="0">
                <a:latin typeface="Arial"/>
                <a:cs typeface="Arial"/>
              </a:rPr>
              <a:t>–	</a:t>
            </a:r>
            <a:r>
              <a:rPr sz="2400" b="0" spc="-5" dirty="0">
                <a:latin typeface="Arial"/>
                <a:cs typeface="Arial"/>
              </a:rPr>
              <a:t>Examples:</a:t>
            </a:r>
            <a:endParaRPr sz="2400">
              <a:latin typeface="Arial"/>
              <a:cs typeface="Arial"/>
            </a:endParaRPr>
          </a:p>
          <a:p>
            <a:pPr marL="1301115" marR="161290" indent="-228600">
              <a:lnSpc>
                <a:spcPct val="100000"/>
              </a:lnSpc>
              <a:spcBef>
                <a:spcPts val="500"/>
              </a:spcBef>
            </a:pPr>
            <a:r>
              <a:rPr sz="2250" b="0" spc="1012" baseline="12962" dirty="0">
                <a:latin typeface="Symbol"/>
                <a:cs typeface="Symbol"/>
              </a:rPr>
              <a:t></a:t>
            </a:r>
            <a:r>
              <a:rPr sz="2250" b="0" spc="-172" baseline="12962" dirty="0">
                <a:latin typeface="Times New Roman"/>
                <a:cs typeface="Times New Roman"/>
              </a:rPr>
              <a:t> </a:t>
            </a:r>
            <a:r>
              <a:rPr sz="2000" b="0" dirty="0">
                <a:latin typeface="Arial"/>
                <a:cs typeface="Arial"/>
              </a:rPr>
              <a:t>Suppose </a:t>
            </a:r>
            <a:r>
              <a:rPr sz="2000" b="0" spc="-5" dirty="0">
                <a:latin typeface="Arial"/>
                <a:cs typeface="Arial"/>
              </a:rPr>
              <a:t>the </a:t>
            </a:r>
            <a:r>
              <a:rPr sz="2000" b="0" dirty="0">
                <a:latin typeface="Arial"/>
                <a:cs typeface="Arial"/>
              </a:rPr>
              <a:t>day </a:t>
            </a:r>
            <a:r>
              <a:rPr sz="2000" b="0" spc="-5" dirty="0">
                <a:latin typeface="Arial"/>
                <a:cs typeface="Arial"/>
              </a:rPr>
              <a:t>you were </a:t>
            </a:r>
            <a:r>
              <a:rPr sz="2000" b="0" dirty="0">
                <a:latin typeface="Arial"/>
                <a:cs typeface="Arial"/>
              </a:rPr>
              <a:t>locked in </a:t>
            </a:r>
            <a:r>
              <a:rPr sz="2000" b="0" dirty="0">
                <a:solidFill>
                  <a:srgbClr val="990033"/>
                </a:solidFill>
                <a:latin typeface="Arial"/>
                <a:cs typeface="Arial"/>
              </a:rPr>
              <a:t>it </a:t>
            </a:r>
            <a:r>
              <a:rPr sz="2000" b="0" spc="-5" dirty="0">
                <a:solidFill>
                  <a:srgbClr val="990033"/>
                </a:solidFill>
                <a:latin typeface="Arial"/>
                <a:cs typeface="Arial"/>
              </a:rPr>
              <a:t>was </a:t>
            </a:r>
            <a:r>
              <a:rPr sz="2000" b="0" dirty="0">
                <a:solidFill>
                  <a:srgbClr val="990033"/>
                </a:solidFill>
                <a:latin typeface="Arial"/>
                <a:cs typeface="Arial"/>
              </a:rPr>
              <a:t>sunny</a:t>
            </a:r>
            <a:r>
              <a:rPr sz="2000" b="0" dirty="0">
                <a:latin typeface="Arial"/>
                <a:cs typeface="Arial"/>
              </a:rPr>
              <a:t>. </a:t>
            </a:r>
            <a:r>
              <a:rPr sz="2000" b="0" spc="-5" dirty="0">
                <a:latin typeface="Arial"/>
                <a:cs typeface="Arial"/>
              </a:rPr>
              <a:t>The  </a:t>
            </a:r>
            <a:r>
              <a:rPr sz="2000" b="0" dirty="0">
                <a:latin typeface="Arial"/>
                <a:cs typeface="Arial"/>
              </a:rPr>
              <a:t>next day, </a:t>
            </a:r>
            <a:r>
              <a:rPr sz="2000" b="0" spc="-5" dirty="0">
                <a:latin typeface="Arial"/>
                <a:cs typeface="Arial"/>
              </a:rPr>
              <a:t>the </a:t>
            </a:r>
            <a:r>
              <a:rPr sz="2000" b="0" dirty="0">
                <a:latin typeface="Arial"/>
                <a:cs typeface="Arial"/>
              </a:rPr>
              <a:t>caretaker </a:t>
            </a:r>
            <a:r>
              <a:rPr sz="2000" b="0" dirty="0">
                <a:solidFill>
                  <a:srgbClr val="990033"/>
                </a:solidFill>
                <a:latin typeface="Arial"/>
                <a:cs typeface="Arial"/>
              </a:rPr>
              <a:t>carried an </a:t>
            </a:r>
            <a:r>
              <a:rPr sz="2000" b="0" spc="-5" dirty="0">
                <a:solidFill>
                  <a:srgbClr val="990033"/>
                </a:solidFill>
                <a:latin typeface="Arial"/>
                <a:cs typeface="Arial"/>
              </a:rPr>
              <a:t>umbrella </a:t>
            </a:r>
            <a:r>
              <a:rPr sz="2000" b="0" spc="-5" dirty="0">
                <a:latin typeface="Arial"/>
                <a:cs typeface="Arial"/>
              </a:rPr>
              <a:t>into the  </a:t>
            </a:r>
            <a:r>
              <a:rPr sz="2000" b="0" dirty="0">
                <a:latin typeface="Arial"/>
                <a:cs typeface="Arial"/>
              </a:rPr>
              <a:t>room.</a:t>
            </a:r>
            <a:endParaRPr sz="2000">
              <a:latin typeface="Arial"/>
              <a:cs typeface="Arial"/>
            </a:endParaRPr>
          </a:p>
          <a:p>
            <a:pPr marL="1301115" marR="55880" indent="-228600">
              <a:lnSpc>
                <a:spcPct val="100000"/>
              </a:lnSpc>
              <a:spcBef>
                <a:spcPts val="500"/>
              </a:spcBef>
            </a:pPr>
            <a:r>
              <a:rPr sz="2250" b="0" spc="1012" baseline="12962" dirty="0">
                <a:latin typeface="Symbol"/>
                <a:cs typeface="Symbol"/>
              </a:rPr>
              <a:t></a:t>
            </a:r>
            <a:r>
              <a:rPr sz="2250" b="0" spc="-195" baseline="12962" dirty="0">
                <a:latin typeface="Times New Roman"/>
                <a:cs typeface="Times New Roman"/>
              </a:rPr>
              <a:t> </a:t>
            </a:r>
            <a:r>
              <a:rPr sz="2000" b="0" dirty="0">
                <a:latin typeface="Arial"/>
                <a:cs typeface="Arial"/>
              </a:rPr>
              <a:t>You </a:t>
            </a:r>
            <a:r>
              <a:rPr sz="2000" b="0" spc="-5" dirty="0">
                <a:latin typeface="Arial"/>
                <a:cs typeface="Arial"/>
              </a:rPr>
              <a:t>would like </a:t>
            </a:r>
            <a:r>
              <a:rPr sz="2000" b="0" dirty="0">
                <a:latin typeface="Arial"/>
                <a:cs typeface="Arial"/>
              </a:rPr>
              <a:t>to </a:t>
            </a:r>
            <a:r>
              <a:rPr sz="2000" b="0" spc="-5" dirty="0">
                <a:latin typeface="Arial"/>
                <a:cs typeface="Arial"/>
              </a:rPr>
              <a:t>know, </a:t>
            </a:r>
            <a:r>
              <a:rPr sz="2000" spc="15" dirty="0">
                <a:solidFill>
                  <a:srgbClr val="990033"/>
                </a:solidFill>
              </a:rPr>
              <a:t>what </a:t>
            </a:r>
            <a:r>
              <a:rPr sz="2000" dirty="0">
                <a:solidFill>
                  <a:srgbClr val="990033"/>
                </a:solidFill>
              </a:rPr>
              <a:t>the </a:t>
            </a:r>
            <a:r>
              <a:rPr sz="2000" spc="5" dirty="0">
                <a:solidFill>
                  <a:srgbClr val="990033"/>
                </a:solidFill>
              </a:rPr>
              <a:t>weather </a:t>
            </a:r>
            <a:r>
              <a:rPr sz="2000" spc="20" dirty="0">
                <a:solidFill>
                  <a:srgbClr val="990033"/>
                </a:solidFill>
              </a:rPr>
              <a:t>was </a:t>
            </a:r>
            <a:r>
              <a:rPr sz="2000" spc="-5" dirty="0">
                <a:solidFill>
                  <a:srgbClr val="990033"/>
                </a:solidFill>
              </a:rPr>
              <a:t>like </a:t>
            </a:r>
            <a:r>
              <a:rPr sz="2000" dirty="0">
                <a:solidFill>
                  <a:srgbClr val="990033"/>
                </a:solidFill>
              </a:rPr>
              <a:t>on  </a:t>
            </a:r>
            <a:r>
              <a:rPr sz="2000" spc="-5" dirty="0">
                <a:solidFill>
                  <a:srgbClr val="990033"/>
                </a:solidFill>
              </a:rPr>
              <a:t>this </a:t>
            </a:r>
            <a:r>
              <a:rPr sz="2000" dirty="0">
                <a:solidFill>
                  <a:srgbClr val="990033"/>
                </a:solidFill>
              </a:rPr>
              <a:t>second</a:t>
            </a:r>
            <a:r>
              <a:rPr sz="2000" spc="-10" dirty="0">
                <a:solidFill>
                  <a:srgbClr val="990033"/>
                </a:solidFill>
              </a:rPr>
              <a:t> day</a:t>
            </a:r>
            <a:r>
              <a:rPr sz="2000" b="0" spc="-10" dirty="0">
                <a:latin typeface="Arial"/>
                <a:cs typeface="Arial"/>
              </a:rPr>
              <a:t>.</a:t>
            </a:r>
            <a:endParaRPr sz="2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A29A7-2096-4D3B-A864-BA6F152361B8}"/>
              </a:ext>
            </a:extLst>
          </p:cNvPr>
          <p:cNvSpPr txBox="1"/>
          <p:nvPr/>
        </p:nvSpPr>
        <p:spPr>
          <a:xfrm>
            <a:off x="762000" y="762000"/>
            <a:ext cx="8077200"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For example, if I am happy, there is a 40% chance that I will go to a party. </a:t>
            </a:r>
          </a:p>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But there is a 10% chance that I will be found at a party when I am sad too. </a:t>
            </a:r>
          </a:p>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With HMM, we determine the internal state (happy or sad) by making observations</a:t>
            </a:r>
          </a:p>
          <a:p>
            <a:endParaRPr lang="en-IN" dirty="0"/>
          </a:p>
        </p:txBody>
      </p:sp>
      <p:pic>
        <p:nvPicPr>
          <p:cNvPr id="3074" name="Picture 2" descr="Image for post">
            <a:extLst>
              <a:ext uri="{FF2B5EF4-FFF2-40B4-BE49-F238E27FC236}">
                <a16:creationId xmlns:a16="http://schemas.microsoft.com/office/drawing/2014/main" id="{72D9D2F0-F5F2-412E-A2EF-F9BB41397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514600"/>
            <a:ext cx="7239000" cy="317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3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0A619-A0EA-4A40-9EC8-D97F28FC706F}"/>
              </a:ext>
            </a:extLst>
          </p:cNvPr>
          <p:cNvSpPr txBox="1"/>
          <p:nvPr/>
        </p:nvSpPr>
        <p:spPr>
          <a:xfrm>
            <a:off x="762000" y="457201"/>
            <a:ext cx="7848600"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HMM models a process with a Markov process.</a:t>
            </a:r>
          </a:p>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It includes the initial state distribution π (the probability distribution of the initial state)</a:t>
            </a:r>
          </a:p>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The transition probabilities </a:t>
            </a:r>
            <a:r>
              <a:rPr lang="en-US" b="0" i="1" dirty="0">
                <a:solidFill>
                  <a:srgbClr val="292929"/>
                </a:solidFill>
                <a:effectLst/>
                <a:latin typeface="Calibri" panose="020F0502020204030204" pitchFamily="34" charset="0"/>
                <a:cs typeface="Calibri" panose="020F0502020204030204" pitchFamily="34" charset="0"/>
              </a:rPr>
              <a:t>A</a:t>
            </a:r>
            <a:r>
              <a:rPr lang="en-US" b="0" i="0" dirty="0">
                <a:solidFill>
                  <a:srgbClr val="292929"/>
                </a:solidFill>
                <a:effectLst/>
                <a:latin typeface="Calibri" panose="020F0502020204030204" pitchFamily="34" charset="0"/>
                <a:cs typeface="Calibri" panose="020F0502020204030204" pitchFamily="34" charset="0"/>
              </a:rPr>
              <a:t> from one state (</a:t>
            </a:r>
            <a:r>
              <a:rPr lang="en-US" b="0" i="1" dirty="0" err="1">
                <a:solidFill>
                  <a:srgbClr val="292929"/>
                </a:solidFill>
                <a:effectLst/>
                <a:latin typeface="Calibri" panose="020F0502020204030204" pitchFamily="34" charset="0"/>
                <a:cs typeface="Calibri" panose="020F0502020204030204" pitchFamily="34" charset="0"/>
              </a:rPr>
              <a:t>xt</a:t>
            </a:r>
            <a:r>
              <a:rPr lang="en-US" b="0" i="0" dirty="0">
                <a:solidFill>
                  <a:srgbClr val="292929"/>
                </a:solidFill>
                <a:effectLst/>
                <a:latin typeface="Calibri" panose="020F0502020204030204" pitchFamily="34" charset="0"/>
                <a:cs typeface="Calibri" panose="020F0502020204030204" pitchFamily="34" charset="0"/>
              </a:rPr>
              <a:t>) to another.</a:t>
            </a:r>
          </a:p>
          <a:p>
            <a:pPr marL="285750" indent="-285750" algn="just">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HMM also contains the likelihood </a:t>
            </a:r>
            <a:r>
              <a:rPr lang="en-US" b="0" i="1" dirty="0">
                <a:solidFill>
                  <a:srgbClr val="292929"/>
                </a:solidFill>
                <a:effectLst/>
                <a:latin typeface="Calibri" panose="020F0502020204030204" pitchFamily="34" charset="0"/>
                <a:cs typeface="Calibri" panose="020F0502020204030204" pitchFamily="34" charset="0"/>
              </a:rPr>
              <a:t>B</a:t>
            </a:r>
            <a:r>
              <a:rPr lang="en-US" b="0" i="0" dirty="0">
                <a:solidFill>
                  <a:srgbClr val="292929"/>
                </a:solidFill>
                <a:effectLst/>
                <a:latin typeface="Calibri" panose="020F0502020204030204" pitchFamily="34" charset="0"/>
                <a:cs typeface="Calibri" panose="020F0502020204030204" pitchFamily="34" charset="0"/>
              </a:rPr>
              <a:t> of the observation (</a:t>
            </a:r>
            <a:r>
              <a:rPr lang="en-US" b="0" i="1" dirty="0" err="1">
                <a:solidFill>
                  <a:srgbClr val="292929"/>
                </a:solidFill>
                <a:effectLst/>
                <a:latin typeface="Calibri" panose="020F0502020204030204" pitchFamily="34" charset="0"/>
                <a:cs typeface="Calibri" panose="020F0502020204030204" pitchFamily="34" charset="0"/>
              </a:rPr>
              <a:t>yt</a:t>
            </a:r>
            <a:r>
              <a:rPr lang="en-US" b="0" i="0" dirty="0">
                <a:solidFill>
                  <a:srgbClr val="292929"/>
                </a:solidFill>
                <a:effectLst/>
                <a:latin typeface="Calibri" panose="020F0502020204030204" pitchFamily="34" charset="0"/>
                <a:cs typeface="Calibri" panose="020F0502020204030204" pitchFamily="34" charset="0"/>
              </a:rPr>
              <a:t>) given a hidden state. Matrix </a:t>
            </a:r>
            <a:r>
              <a:rPr lang="en-US" b="0" i="1" dirty="0">
                <a:solidFill>
                  <a:srgbClr val="292929"/>
                </a:solidFill>
                <a:effectLst/>
                <a:latin typeface="Calibri" panose="020F0502020204030204" pitchFamily="34" charset="0"/>
                <a:cs typeface="Calibri" panose="020F0502020204030204" pitchFamily="34" charset="0"/>
              </a:rPr>
              <a:t>B</a:t>
            </a:r>
            <a:r>
              <a:rPr lang="en-US" b="0" i="0" dirty="0">
                <a:solidFill>
                  <a:srgbClr val="292929"/>
                </a:solidFill>
                <a:effectLst/>
                <a:latin typeface="Calibri" panose="020F0502020204030204" pitchFamily="34" charset="0"/>
                <a:cs typeface="Calibri" panose="020F0502020204030204" pitchFamily="34" charset="0"/>
              </a:rPr>
              <a:t> is called the </a:t>
            </a:r>
            <a:r>
              <a:rPr lang="en-US" b="1" i="0" dirty="0">
                <a:solidFill>
                  <a:srgbClr val="292929"/>
                </a:solidFill>
                <a:effectLst/>
                <a:latin typeface="Calibri" panose="020F0502020204030204" pitchFamily="34" charset="0"/>
                <a:cs typeface="Calibri" panose="020F0502020204030204" pitchFamily="34" charset="0"/>
              </a:rPr>
              <a:t>emission probabilities</a:t>
            </a:r>
            <a:r>
              <a:rPr lang="en-US" b="0" i="0" dirty="0">
                <a:solidFill>
                  <a:srgbClr val="292929"/>
                </a:solidFill>
                <a:effectLst/>
                <a:latin typeface="Calibri" panose="020F0502020204030204" pitchFamily="34" charset="0"/>
                <a:cs typeface="Calibri" panose="020F0502020204030204" pitchFamily="34" charset="0"/>
              </a:rPr>
              <a:t>. It demonstrates the probability of our observation given a specific internal state.</a:t>
            </a:r>
          </a:p>
          <a:p>
            <a:pPr algn="just"/>
            <a:endParaRPr lang="en-US" b="0" i="0" dirty="0">
              <a:solidFill>
                <a:srgbClr val="292929"/>
              </a:solidFill>
              <a:effectLst/>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0" i="0" dirty="0">
                <a:solidFill>
                  <a:srgbClr val="292929"/>
                </a:solidFill>
                <a:effectLst/>
                <a:latin typeface="Calibri" panose="020F0502020204030204" pitchFamily="34" charset="0"/>
                <a:cs typeface="Calibri" panose="020F0502020204030204" pitchFamily="34" charset="0"/>
              </a:rPr>
              <a:t>The complexity of the problem is that the same observations may be originated from different states (happy or not).</a:t>
            </a:r>
          </a:p>
        </p:txBody>
      </p:sp>
      <p:pic>
        <p:nvPicPr>
          <p:cNvPr id="4098" name="Picture 2" descr="Image for post">
            <a:extLst>
              <a:ext uri="{FF2B5EF4-FFF2-40B4-BE49-F238E27FC236}">
                <a16:creationId xmlns:a16="http://schemas.microsoft.com/office/drawing/2014/main" id="{D6564D84-7F41-4B1C-A875-1A6A2B929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29000"/>
            <a:ext cx="71628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92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D2BA77-7499-4614-8F62-57DA0BEA2B58}"/>
              </a:ext>
            </a:extLst>
          </p:cNvPr>
          <p:cNvSpPr txBox="1"/>
          <p:nvPr/>
        </p:nvSpPr>
        <p:spPr>
          <a:xfrm>
            <a:off x="685800" y="457200"/>
            <a:ext cx="7848600" cy="646331"/>
          </a:xfrm>
          <a:prstGeom prst="rect">
            <a:avLst/>
          </a:prstGeom>
          <a:noFill/>
        </p:spPr>
        <p:txBody>
          <a:bodyPr wrap="square">
            <a:spAutoFit/>
          </a:bodyPr>
          <a:lstStyle/>
          <a:p>
            <a:pPr algn="just"/>
            <a:r>
              <a:rPr lang="en-US" b="0" i="0" dirty="0">
                <a:solidFill>
                  <a:srgbClr val="292929"/>
                </a:solidFill>
                <a:effectLst/>
                <a:latin typeface="Calibri" panose="020F0502020204030204" pitchFamily="34" charset="0"/>
                <a:cs typeface="Calibri" panose="020F0502020204030204" pitchFamily="34" charset="0"/>
              </a:rPr>
              <a:t>Two major assumptions are made in HMM. The next state and the current observation solely depend on the current state only.</a:t>
            </a:r>
            <a:endParaRPr lang="en-IN" dirty="0">
              <a:latin typeface="Calibri" panose="020F0502020204030204" pitchFamily="34" charset="0"/>
              <a:cs typeface="Calibri" panose="020F0502020204030204" pitchFamily="34" charset="0"/>
            </a:endParaRPr>
          </a:p>
        </p:txBody>
      </p:sp>
      <p:pic>
        <p:nvPicPr>
          <p:cNvPr id="5124" name="Picture 4" descr="Image for post">
            <a:extLst>
              <a:ext uri="{FF2B5EF4-FFF2-40B4-BE49-F238E27FC236}">
                <a16:creationId xmlns:a16="http://schemas.microsoft.com/office/drawing/2014/main" id="{4E43C4E4-453F-414E-8E31-B9250188B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5812"/>
            <a:ext cx="9144000" cy="1516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2AEA9F-44D9-4A28-8FB0-AF57BB0D87BF}"/>
              </a:ext>
            </a:extLst>
          </p:cNvPr>
          <p:cNvSpPr txBox="1"/>
          <p:nvPr/>
        </p:nvSpPr>
        <p:spPr>
          <a:xfrm>
            <a:off x="762000" y="3276600"/>
            <a:ext cx="8001000" cy="2031325"/>
          </a:xfrm>
          <a:prstGeom prst="rect">
            <a:avLst/>
          </a:prstGeom>
          <a:noFill/>
        </p:spPr>
        <p:txBody>
          <a:bodyPr wrap="square">
            <a:spAutoFit/>
          </a:bodyPr>
          <a:lstStyle/>
          <a:p>
            <a:pPr algn="just"/>
            <a:r>
              <a:rPr lang="en-US" b="0" i="0" dirty="0">
                <a:solidFill>
                  <a:srgbClr val="292929"/>
                </a:solidFill>
                <a:effectLst/>
                <a:latin typeface="Calibri" panose="020F0502020204030204" pitchFamily="34" charset="0"/>
                <a:cs typeface="Calibri" panose="020F0502020204030204" pitchFamily="34" charset="0"/>
              </a:rPr>
              <a:t>Given all the observable and the initial state distribution, we can compute a pretty complex </a:t>
            </a:r>
            <a:r>
              <a:rPr lang="en-US" b="0" i="0" u="sng" dirty="0">
                <a:effectLst/>
                <a:latin typeface="Calibri" panose="020F0502020204030204" pitchFamily="34" charset="0"/>
                <a:cs typeface="Calibri" panose="020F0502020204030204" pitchFamily="34" charset="0"/>
                <a:hlinkClick r:id="rId3"/>
              </a:rPr>
              <a:t>equation</a:t>
            </a:r>
            <a:r>
              <a:rPr lang="en-US" b="0" i="0" dirty="0">
                <a:solidFill>
                  <a:srgbClr val="292929"/>
                </a:solidFill>
                <a:effectLst/>
                <a:latin typeface="Calibri" panose="020F0502020204030204" pitchFamily="34" charset="0"/>
                <a:cs typeface="Calibri" panose="020F0502020204030204" pitchFamily="34" charset="0"/>
              </a:rPr>
              <a:t> for the probability for the internal state </a:t>
            </a:r>
            <a:r>
              <a:rPr lang="en-US" b="0" i="1" dirty="0" err="1">
                <a:solidFill>
                  <a:srgbClr val="292929"/>
                </a:solidFill>
                <a:effectLst/>
                <a:latin typeface="Calibri" panose="020F0502020204030204" pitchFamily="34" charset="0"/>
                <a:cs typeface="Calibri" panose="020F0502020204030204" pitchFamily="34" charset="0"/>
              </a:rPr>
              <a:t>xt</a:t>
            </a:r>
            <a:endParaRPr lang="en-US" b="0" i="1" dirty="0">
              <a:solidFill>
                <a:srgbClr val="292929"/>
              </a:solidFill>
              <a:effectLst/>
              <a:latin typeface="Calibri" panose="020F0502020204030204" pitchFamily="34" charset="0"/>
              <a:cs typeface="Calibri" panose="020F0502020204030204" pitchFamily="34" charset="0"/>
            </a:endParaRPr>
          </a:p>
          <a:p>
            <a:pPr algn="just"/>
            <a:r>
              <a:rPr lang="en-US" i="1" dirty="0">
                <a:solidFill>
                  <a:srgbClr val="292929"/>
                </a:solidFill>
                <a:latin typeface="Calibri" panose="020F0502020204030204" pitchFamily="34" charset="0"/>
                <a:cs typeface="Calibri" panose="020F0502020204030204" pitchFamily="34" charset="0"/>
              </a:rPr>
              <a:t>		</a:t>
            </a:r>
          </a:p>
          <a:p>
            <a:pPr algn="just"/>
            <a:r>
              <a:rPr lang="en-US" i="1" dirty="0">
                <a:solidFill>
                  <a:srgbClr val="292929"/>
                </a:solidFill>
                <a:latin typeface="Calibri" panose="020F0502020204030204" pitchFamily="34" charset="0"/>
                <a:cs typeface="Calibri" panose="020F0502020204030204" pitchFamily="34" charset="0"/>
              </a:rPr>
              <a:t>		i.e. </a:t>
            </a:r>
            <a:r>
              <a:rPr lang="en-US" b="0" i="0" dirty="0">
                <a:solidFill>
                  <a:srgbClr val="292929"/>
                </a:solidFill>
                <a:effectLst/>
                <a:latin typeface="Calibri" panose="020F0502020204030204" pitchFamily="34" charset="0"/>
                <a:cs typeface="Calibri" panose="020F0502020204030204" pitchFamily="34" charset="0"/>
              </a:rPr>
              <a:t> </a:t>
            </a:r>
            <a:r>
              <a:rPr lang="en-US" b="0" i="1" dirty="0">
                <a:solidFill>
                  <a:srgbClr val="292929"/>
                </a:solidFill>
                <a:effectLst/>
                <a:latin typeface="Calibri" panose="020F0502020204030204" pitchFamily="34" charset="0"/>
                <a:cs typeface="Calibri" panose="020F0502020204030204" pitchFamily="34" charset="0"/>
              </a:rPr>
              <a:t>P</a:t>
            </a:r>
            <a:r>
              <a:rPr lang="en-US" b="0" i="0" dirty="0">
                <a:solidFill>
                  <a:srgbClr val="292929"/>
                </a:solidFill>
                <a:effectLst/>
                <a:latin typeface="Calibri" panose="020F0502020204030204" pitchFamily="34" charset="0"/>
                <a:cs typeface="Calibri" panose="020F0502020204030204" pitchFamily="34" charset="0"/>
              </a:rPr>
              <a:t>(</a:t>
            </a:r>
            <a:r>
              <a:rPr lang="en-US" b="0" i="1" dirty="0" err="1">
                <a:solidFill>
                  <a:srgbClr val="292929"/>
                </a:solidFill>
                <a:effectLst/>
                <a:latin typeface="Calibri" panose="020F0502020204030204" pitchFamily="34" charset="0"/>
                <a:cs typeface="Calibri" panose="020F0502020204030204" pitchFamily="34" charset="0"/>
              </a:rPr>
              <a:t>xt</a:t>
            </a:r>
            <a:r>
              <a:rPr lang="en-US" b="0" i="1" dirty="0">
                <a:solidFill>
                  <a:srgbClr val="292929"/>
                </a:solidFill>
                <a:effectLst/>
                <a:latin typeface="Calibri" panose="020F0502020204030204" pitchFamily="34" charset="0"/>
                <a:cs typeface="Calibri" panose="020F0502020204030204" pitchFamily="34" charset="0"/>
              </a:rPr>
              <a:t>| y</a:t>
            </a:r>
            <a:r>
              <a:rPr lang="en-US" b="0" i="0" dirty="0">
                <a:solidFill>
                  <a:srgbClr val="292929"/>
                </a:solidFill>
                <a:effectLst/>
                <a:latin typeface="Calibri" panose="020F0502020204030204" pitchFamily="34" charset="0"/>
                <a:cs typeface="Calibri" panose="020F0502020204030204" pitchFamily="34" charset="0"/>
              </a:rPr>
              <a:t>₁, </a:t>
            </a:r>
            <a:r>
              <a:rPr lang="en-US" b="0" i="1" dirty="0">
                <a:solidFill>
                  <a:srgbClr val="292929"/>
                </a:solidFill>
                <a:effectLst/>
                <a:latin typeface="Calibri" panose="020F0502020204030204" pitchFamily="34" charset="0"/>
                <a:cs typeface="Calibri" panose="020F0502020204030204" pitchFamily="34" charset="0"/>
              </a:rPr>
              <a:t>y</a:t>
            </a:r>
            <a:r>
              <a:rPr lang="en-US" b="0" i="0" dirty="0">
                <a:solidFill>
                  <a:srgbClr val="292929"/>
                </a:solidFill>
                <a:effectLst/>
                <a:latin typeface="Calibri" panose="020F0502020204030204" pitchFamily="34" charset="0"/>
                <a:cs typeface="Calibri" panose="020F0502020204030204" pitchFamily="34" charset="0"/>
              </a:rPr>
              <a:t>₂, </a:t>
            </a:r>
            <a:r>
              <a:rPr lang="en-US" b="0" i="1" dirty="0">
                <a:solidFill>
                  <a:srgbClr val="292929"/>
                </a:solidFill>
                <a:effectLst/>
                <a:latin typeface="Calibri" panose="020F0502020204030204" pitchFamily="34" charset="0"/>
                <a:cs typeface="Calibri" panose="020F0502020204030204" pitchFamily="34" charset="0"/>
              </a:rPr>
              <a:t>y</a:t>
            </a:r>
            <a:r>
              <a:rPr lang="en-US" b="0" i="0" dirty="0">
                <a:solidFill>
                  <a:srgbClr val="292929"/>
                </a:solidFill>
                <a:effectLst/>
                <a:latin typeface="Calibri" panose="020F0502020204030204" pitchFamily="34" charset="0"/>
                <a:cs typeface="Calibri" panose="020F0502020204030204" pitchFamily="34" charset="0"/>
              </a:rPr>
              <a:t>₃</a:t>
            </a:r>
            <a:r>
              <a:rPr lang="en-US" b="0" i="1" dirty="0">
                <a:solidFill>
                  <a:srgbClr val="292929"/>
                </a:solidFill>
                <a:effectLst/>
                <a:latin typeface="Calibri" panose="020F0502020204030204" pitchFamily="34" charset="0"/>
                <a:cs typeface="Calibri" panose="020F0502020204030204" pitchFamily="34" charset="0"/>
              </a:rPr>
              <a:t>, … , </a:t>
            </a:r>
            <a:r>
              <a:rPr lang="en-US" b="0" i="1" dirty="0" err="1">
                <a:solidFill>
                  <a:srgbClr val="292929"/>
                </a:solidFill>
                <a:effectLst/>
                <a:latin typeface="Calibri" panose="020F0502020204030204" pitchFamily="34" charset="0"/>
                <a:cs typeface="Calibri" panose="020F0502020204030204" pitchFamily="34" charset="0"/>
              </a:rPr>
              <a:t>yt</a:t>
            </a:r>
            <a:r>
              <a:rPr lang="en-US" b="0" i="0" dirty="0">
                <a:solidFill>
                  <a:srgbClr val="292929"/>
                </a:solidFill>
                <a:effectLst/>
                <a:latin typeface="Calibri" panose="020F0502020204030204" pitchFamily="34" charset="0"/>
                <a:cs typeface="Calibri" panose="020F0502020204030204" pitchFamily="34" charset="0"/>
              </a:rPr>
              <a:t>) at time </a:t>
            </a:r>
            <a:r>
              <a:rPr lang="en-US" b="0" i="1" dirty="0">
                <a:solidFill>
                  <a:srgbClr val="292929"/>
                </a:solidFill>
                <a:effectLst/>
                <a:latin typeface="Calibri" panose="020F0502020204030204" pitchFamily="34" charset="0"/>
                <a:cs typeface="Calibri" panose="020F0502020204030204" pitchFamily="34" charset="0"/>
              </a:rPr>
              <a:t>t</a:t>
            </a:r>
            <a:r>
              <a:rPr lang="en-US" b="0" i="0" dirty="0">
                <a:solidFill>
                  <a:srgbClr val="292929"/>
                </a:solidFill>
                <a:effectLst/>
                <a:latin typeface="Calibri" panose="020F0502020204030204" pitchFamily="34" charset="0"/>
                <a:cs typeface="Calibri" panose="020F0502020204030204" pitchFamily="34" charset="0"/>
              </a:rPr>
              <a:t>.</a:t>
            </a:r>
          </a:p>
          <a:p>
            <a:pPr algn="just"/>
            <a:r>
              <a:rPr lang="en-US" b="0" i="0" dirty="0">
                <a:solidFill>
                  <a:srgbClr val="292929"/>
                </a:solidFill>
                <a:effectLst/>
                <a:latin typeface="Calibri" panose="020F0502020204030204" pitchFamily="34" charset="0"/>
                <a:cs typeface="Calibri" panose="020F0502020204030204" pitchFamily="34" charset="0"/>
              </a:rPr>
              <a:t> </a:t>
            </a:r>
          </a:p>
          <a:p>
            <a:pPr algn="just"/>
            <a:r>
              <a:rPr lang="en-US" b="0" i="0" dirty="0">
                <a:solidFill>
                  <a:srgbClr val="292929"/>
                </a:solidFill>
                <a:effectLst/>
                <a:latin typeface="Calibri" panose="020F0502020204030204" pitchFamily="34" charset="0"/>
                <a:cs typeface="Calibri" panose="020F0502020204030204" pitchFamily="34" charset="0"/>
              </a:rPr>
              <a:t>For simplicity here, we will not include π in our equation. All equations assume </a:t>
            </a:r>
            <a:r>
              <a:rPr lang="en-US" b="0" i="1" dirty="0">
                <a:solidFill>
                  <a:srgbClr val="292929"/>
                </a:solidFill>
                <a:effectLst/>
                <a:latin typeface="Calibri" panose="020F0502020204030204" pitchFamily="34" charset="0"/>
                <a:cs typeface="Calibri" panose="020F0502020204030204" pitchFamily="34" charset="0"/>
              </a:rPr>
              <a:t>π</a:t>
            </a:r>
            <a:r>
              <a:rPr lang="en-US" b="0" i="0" dirty="0">
                <a:solidFill>
                  <a:srgbClr val="292929"/>
                </a:solidFill>
                <a:effectLst/>
                <a:latin typeface="Calibri" panose="020F0502020204030204" pitchFamily="34" charset="0"/>
                <a:cs typeface="Calibri" panose="020F0502020204030204" pitchFamily="34" charset="0"/>
              </a:rPr>
              <a:t> is a given condition, like </a:t>
            </a:r>
            <a:r>
              <a:rPr lang="en-US" b="0" i="1" dirty="0">
                <a:solidFill>
                  <a:srgbClr val="292929"/>
                </a:solidFill>
                <a:effectLst/>
                <a:latin typeface="Calibri" panose="020F0502020204030204" pitchFamily="34" charset="0"/>
                <a:cs typeface="Calibri" panose="020F0502020204030204" pitchFamily="34" charset="0"/>
              </a:rPr>
              <a:t>P</a:t>
            </a:r>
            <a:r>
              <a:rPr lang="en-US" b="0" i="0" dirty="0">
                <a:solidFill>
                  <a:srgbClr val="292929"/>
                </a:solidFill>
                <a:effectLst/>
                <a:latin typeface="Calibri" panose="020F0502020204030204" pitchFamily="34" charset="0"/>
                <a:cs typeface="Calibri" panose="020F0502020204030204" pitchFamily="34" charset="0"/>
              </a:rPr>
              <a:t>(</a:t>
            </a:r>
            <a:r>
              <a:rPr lang="en-US" b="0" i="1" dirty="0">
                <a:solidFill>
                  <a:srgbClr val="292929"/>
                </a:solidFill>
                <a:effectLst/>
                <a:latin typeface="Calibri" panose="020F0502020204030204" pitchFamily="34" charset="0"/>
                <a:cs typeface="Calibri" panose="020F0502020204030204" pitchFamily="34" charset="0"/>
              </a:rPr>
              <a:t>y</a:t>
            </a:r>
            <a:r>
              <a:rPr lang="en-US" b="0" i="0" dirty="0">
                <a:solidFill>
                  <a:srgbClr val="292929"/>
                </a:solidFill>
                <a:effectLst/>
                <a:latin typeface="Calibri" panose="020F0502020204030204" pitchFamily="34" charset="0"/>
                <a:cs typeface="Calibri" panose="020F0502020204030204" pitchFamily="34" charset="0"/>
              </a:rPr>
              <a:t>) → </a:t>
            </a:r>
            <a:r>
              <a:rPr lang="en-US" b="0" i="1" dirty="0">
                <a:solidFill>
                  <a:srgbClr val="292929"/>
                </a:solidFill>
                <a:effectLst/>
                <a:latin typeface="Calibri" panose="020F0502020204030204" pitchFamily="34" charset="0"/>
                <a:cs typeface="Calibri" panose="020F0502020204030204" pitchFamily="34" charset="0"/>
              </a:rPr>
              <a:t>P</a:t>
            </a:r>
            <a:r>
              <a:rPr lang="en-US" b="0" i="0" dirty="0">
                <a:solidFill>
                  <a:srgbClr val="292929"/>
                </a:solidFill>
                <a:effectLst/>
                <a:latin typeface="Calibri" panose="020F0502020204030204" pitchFamily="34" charset="0"/>
                <a:cs typeface="Calibri" panose="020F0502020204030204" pitchFamily="34" charset="0"/>
              </a:rPr>
              <a:t>(</a:t>
            </a:r>
            <a:r>
              <a:rPr lang="en-US" b="0" i="1" dirty="0">
                <a:solidFill>
                  <a:srgbClr val="292929"/>
                </a:solidFill>
                <a:effectLst/>
                <a:latin typeface="Calibri" panose="020F0502020204030204" pitchFamily="34" charset="0"/>
                <a:cs typeface="Calibri" panose="020F0502020204030204" pitchFamily="34" charset="0"/>
              </a:rPr>
              <a:t>y</a:t>
            </a:r>
            <a:r>
              <a:rPr lang="en-US" b="0" i="0" dirty="0">
                <a:solidFill>
                  <a:srgbClr val="292929"/>
                </a:solidFill>
                <a:effectLst/>
                <a:latin typeface="Calibri" panose="020F0502020204030204" pitchFamily="34" charset="0"/>
                <a:cs typeface="Calibri" panose="020F0502020204030204" pitchFamily="34" charset="0"/>
              </a:rPr>
              <a:t>|</a:t>
            </a:r>
            <a:r>
              <a:rPr lang="en-US" b="0" i="1" dirty="0">
                <a:solidFill>
                  <a:srgbClr val="292929"/>
                </a:solidFill>
                <a:effectLst/>
                <a:latin typeface="Calibri" panose="020F0502020204030204" pitchFamily="34" charset="0"/>
                <a:cs typeface="Calibri" panose="020F0502020204030204" pitchFamily="34" charset="0"/>
              </a:rPr>
              <a:t>π</a:t>
            </a:r>
            <a:r>
              <a:rPr lang="en-US" b="0" i="0" dirty="0">
                <a:solidFill>
                  <a:srgbClr val="292929"/>
                </a:solidFill>
                <a:effectLst/>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00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for post">
            <a:extLst>
              <a:ext uri="{FF2B5EF4-FFF2-40B4-BE49-F238E27FC236}">
                <a16:creationId xmlns:a16="http://schemas.microsoft.com/office/drawing/2014/main" id="{BE304217-7864-4D63-BEBA-94569CAD7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07" y="990601"/>
            <a:ext cx="710649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9628F8-0E37-4867-B516-22363AAF2BC7}"/>
              </a:ext>
            </a:extLst>
          </p:cNvPr>
          <p:cNvSpPr txBox="1"/>
          <p:nvPr/>
        </p:nvSpPr>
        <p:spPr>
          <a:xfrm>
            <a:off x="945824" y="4572000"/>
            <a:ext cx="7588575" cy="646331"/>
          </a:xfrm>
          <a:prstGeom prst="rect">
            <a:avLst/>
          </a:prstGeom>
          <a:noFill/>
        </p:spPr>
        <p:txBody>
          <a:bodyPr wrap="square">
            <a:spAutoFit/>
          </a:bodyPr>
          <a:lstStyle/>
          <a:p>
            <a:r>
              <a:rPr lang="en-US" b="0" i="0" dirty="0">
                <a:solidFill>
                  <a:srgbClr val="292929"/>
                </a:solidFill>
                <a:effectLst/>
                <a:latin typeface="charter"/>
              </a:rPr>
              <a:t>The equation above uses the transition probability and the emission probability to compute the probability of the internal state based on all observations.</a:t>
            </a:r>
            <a:endParaRPr lang="en-IN" dirty="0"/>
          </a:p>
        </p:txBody>
      </p:sp>
    </p:spTree>
    <p:extLst>
      <p:ext uri="{BB962C8B-B14F-4D97-AF65-F5344CB8AC3E}">
        <p14:creationId xmlns:p14="http://schemas.microsoft.com/office/powerpoint/2010/main" val="4212315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2700" marR="5080">
              <a:lnSpc>
                <a:spcPts val="3890"/>
              </a:lnSpc>
              <a:spcBef>
                <a:spcPts val="585"/>
              </a:spcBef>
            </a:pPr>
            <a:r>
              <a:rPr spc="-5" dirty="0"/>
              <a:t>Discrete Markov</a:t>
            </a:r>
            <a:r>
              <a:rPr spc="-90" dirty="0"/>
              <a:t> </a:t>
            </a:r>
            <a:r>
              <a:rPr spc="-5" dirty="0"/>
              <a:t>Processes  </a:t>
            </a:r>
            <a:r>
              <a:rPr spc="-10" dirty="0"/>
              <a:t>(Markov</a:t>
            </a:r>
            <a:r>
              <a:rPr spc="-20" dirty="0"/>
              <a:t> </a:t>
            </a:r>
            <a:r>
              <a:rPr spc="-10" dirty="0"/>
              <a:t>Chains)</a:t>
            </a:r>
          </a:p>
        </p:txBody>
      </p:sp>
      <p:sp>
        <p:nvSpPr>
          <p:cNvPr id="3" name="object 3"/>
          <p:cNvSpPr/>
          <p:nvPr/>
        </p:nvSpPr>
        <p:spPr>
          <a:xfrm>
            <a:off x="950754" y="2614929"/>
            <a:ext cx="6919329" cy="26704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272405" cy="574040"/>
          </a:xfrm>
          <a:prstGeom prst="rect">
            <a:avLst/>
          </a:prstGeom>
        </p:spPr>
        <p:txBody>
          <a:bodyPr vert="horz" wrap="square" lIns="0" tIns="12700" rIns="0" bIns="0" rtlCol="0">
            <a:spAutoFit/>
          </a:bodyPr>
          <a:lstStyle/>
          <a:p>
            <a:pPr marL="12700">
              <a:lnSpc>
                <a:spcPct val="100000"/>
              </a:lnSpc>
              <a:spcBef>
                <a:spcPts val="100"/>
              </a:spcBef>
            </a:pPr>
            <a:r>
              <a:rPr spc="-10" dirty="0"/>
              <a:t>Hiddden </a:t>
            </a:r>
            <a:r>
              <a:rPr spc="-5" dirty="0"/>
              <a:t>Markov</a:t>
            </a:r>
            <a:r>
              <a:rPr spc="-80" dirty="0"/>
              <a:t> </a:t>
            </a:r>
            <a:r>
              <a:rPr spc="-10" dirty="0"/>
              <a:t>Models</a:t>
            </a:r>
          </a:p>
        </p:txBody>
      </p:sp>
      <p:sp>
        <p:nvSpPr>
          <p:cNvPr id="3" name="object 3"/>
          <p:cNvSpPr/>
          <p:nvPr/>
        </p:nvSpPr>
        <p:spPr>
          <a:xfrm>
            <a:off x="867305" y="2458572"/>
            <a:ext cx="6778172" cy="33580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p:nvPr/>
        </p:nvSpPr>
        <p:spPr>
          <a:xfrm>
            <a:off x="786130" y="2284729"/>
            <a:ext cx="7020559" cy="36436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0C206-D478-4422-8717-846310E2CBCB}"/>
              </a:ext>
            </a:extLst>
          </p:cNvPr>
          <p:cNvSpPr txBox="1"/>
          <p:nvPr/>
        </p:nvSpPr>
        <p:spPr>
          <a:xfrm>
            <a:off x="516294" y="4495800"/>
            <a:ext cx="8077200" cy="1015663"/>
          </a:xfrm>
          <a:prstGeom prst="rect">
            <a:avLst/>
          </a:prstGeom>
          <a:noFill/>
        </p:spPr>
        <p:txBody>
          <a:bodyPr wrap="square">
            <a:spAutoFit/>
          </a:bodyPr>
          <a:lstStyle/>
          <a:p>
            <a:pPr algn="just"/>
            <a:r>
              <a:rPr lang="en-US" sz="2000" dirty="0">
                <a:solidFill>
                  <a:srgbClr val="202124"/>
                </a:solidFill>
              </a:rPr>
              <a:t>Markov model is a state machine with the state changes being probabilities. In a hidden Markov model, you don't know the probabilities, but you know the outcomes.</a:t>
            </a:r>
            <a:endParaRPr lang="en-IN" sz="2000" dirty="0">
              <a:solidFill>
                <a:srgbClr val="202124"/>
              </a:solidFill>
            </a:endParaRPr>
          </a:p>
        </p:txBody>
      </p:sp>
      <p:sp>
        <p:nvSpPr>
          <p:cNvPr id="5" name="TextBox 4">
            <a:extLst>
              <a:ext uri="{FF2B5EF4-FFF2-40B4-BE49-F238E27FC236}">
                <a16:creationId xmlns:a16="http://schemas.microsoft.com/office/drawing/2014/main" id="{B222EA20-60BC-4AFF-9C75-15B6140BAB9F}"/>
              </a:ext>
            </a:extLst>
          </p:cNvPr>
          <p:cNvSpPr txBox="1"/>
          <p:nvPr/>
        </p:nvSpPr>
        <p:spPr>
          <a:xfrm>
            <a:off x="533400" y="2297247"/>
            <a:ext cx="8153400" cy="1631216"/>
          </a:xfrm>
          <a:prstGeom prst="rect">
            <a:avLst/>
          </a:prstGeom>
          <a:noFill/>
        </p:spPr>
        <p:txBody>
          <a:bodyPr wrap="square">
            <a:spAutoFit/>
          </a:bodyPr>
          <a:lstStyle/>
          <a:p>
            <a:pPr algn="just"/>
            <a:r>
              <a:rPr lang="en-US" sz="2000" dirty="0">
                <a:solidFill>
                  <a:srgbClr val="202124"/>
                </a:solidFill>
              </a:rPr>
              <a:t>Hidden Markov Model (HMM) is a statistical Markov model in which the system being modeled is assumed to be a Markov process – call it – with unobservable ("hidden") states. HMM assumes that there is another process whose behavior "depends" on . The goal is to learn about by observing .</a:t>
            </a:r>
            <a:endParaRPr lang="en-IN" sz="2000" dirty="0">
              <a:solidFill>
                <a:srgbClr val="202124"/>
              </a:solidFill>
            </a:endParaRPr>
          </a:p>
        </p:txBody>
      </p:sp>
      <p:sp>
        <p:nvSpPr>
          <p:cNvPr id="7" name="TextBox 6">
            <a:extLst>
              <a:ext uri="{FF2B5EF4-FFF2-40B4-BE49-F238E27FC236}">
                <a16:creationId xmlns:a16="http://schemas.microsoft.com/office/drawing/2014/main" id="{DA3F8AD9-0D1C-4405-B4B2-C025C2551892}"/>
              </a:ext>
            </a:extLst>
          </p:cNvPr>
          <p:cNvSpPr txBox="1"/>
          <p:nvPr/>
        </p:nvSpPr>
        <p:spPr>
          <a:xfrm>
            <a:off x="533400" y="457200"/>
            <a:ext cx="8305800" cy="1015663"/>
          </a:xfrm>
          <a:prstGeom prst="rect">
            <a:avLst/>
          </a:prstGeom>
          <a:noFill/>
        </p:spPr>
        <p:txBody>
          <a:bodyPr wrap="square">
            <a:spAutoFit/>
          </a:bodyPr>
          <a:lstStyle/>
          <a:p>
            <a:pPr algn="just"/>
            <a:r>
              <a:rPr lang="en-US" sz="2000" b="0" i="0" dirty="0">
                <a:solidFill>
                  <a:srgbClr val="202124"/>
                </a:solidFill>
                <a:effectLst/>
              </a:rPr>
              <a:t>In probability theory, a </a:t>
            </a:r>
            <a:r>
              <a:rPr lang="en-US" sz="2000" b="1" i="0" dirty="0">
                <a:solidFill>
                  <a:srgbClr val="202124"/>
                </a:solidFill>
                <a:effectLst/>
              </a:rPr>
              <a:t>Markov model</a:t>
            </a:r>
            <a:r>
              <a:rPr lang="en-US" sz="2000" b="0" i="0" dirty="0">
                <a:solidFill>
                  <a:srgbClr val="202124"/>
                </a:solidFill>
                <a:effectLst/>
              </a:rPr>
              <a:t> is a stochastic </a:t>
            </a:r>
            <a:r>
              <a:rPr lang="en-US" sz="2000" b="1" i="0" dirty="0">
                <a:solidFill>
                  <a:srgbClr val="202124"/>
                </a:solidFill>
                <a:effectLst/>
              </a:rPr>
              <a:t>model</a:t>
            </a:r>
            <a:r>
              <a:rPr lang="en-US" sz="2000" b="0" i="0" dirty="0">
                <a:solidFill>
                  <a:srgbClr val="202124"/>
                </a:solidFill>
                <a:effectLst/>
              </a:rPr>
              <a:t> used to </a:t>
            </a:r>
            <a:r>
              <a:rPr lang="en-US" sz="2000" b="1" i="0" dirty="0">
                <a:solidFill>
                  <a:srgbClr val="202124"/>
                </a:solidFill>
                <a:effectLst/>
              </a:rPr>
              <a:t>model</a:t>
            </a:r>
            <a:r>
              <a:rPr lang="en-US" sz="2000" b="0" i="0" dirty="0">
                <a:solidFill>
                  <a:srgbClr val="202124"/>
                </a:solidFill>
                <a:effectLst/>
              </a:rPr>
              <a:t> randomly changing systems. It is assumed that future states depend only on the current state, not on the events that occurred before it.</a:t>
            </a:r>
            <a:endParaRPr lang="en-IN" sz="2000" dirty="0"/>
          </a:p>
        </p:txBody>
      </p:sp>
    </p:spTree>
    <p:extLst>
      <p:ext uri="{BB962C8B-B14F-4D97-AF65-F5344CB8AC3E}">
        <p14:creationId xmlns:p14="http://schemas.microsoft.com/office/powerpoint/2010/main" val="4268153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p:nvPr/>
        </p:nvSpPr>
        <p:spPr>
          <a:xfrm>
            <a:off x="949423" y="2489682"/>
            <a:ext cx="6769636" cy="29390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99770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 </a:t>
            </a:r>
            <a:r>
              <a:rPr spc="-10" dirty="0"/>
              <a:t>Model</a:t>
            </a:r>
            <a:r>
              <a:rPr spc="-55" dirty="0"/>
              <a:t> </a:t>
            </a:r>
            <a:r>
              <a:rPr spc="-10" dirty="0"/>
              <a:t>Examples</a:t>
            </a:r>
          </a:p>
        </p:txBody>
      </p:sp>
      <p:sp>
        <p:nvSpPr>
          <p:cNvPr id="3" name="object 3"/>
          <p:cNvSpPr/>
          <p:nvPr/>
        </p:nvSpPr>
        <p:spPr>
          <a:xfrm>
            <a:off x="786130" y="2286000"/>
            <a:ext cx="6353810" cy="38290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p:nvPr/>
        </p:nvSpPr>
        <p:spPr>
          <a:xfrm>
            <a:off x="786130" y="2286000"/>
            <a:ext cx="6572250" cy="36385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grpSp>
        <p:nvGrpSpPr>
          <p:cNvPr id="3" name="object 3"/>
          <p:cNvGrpSpPr/>
          <p:nvPr/>
        </p:nvGrpSpPr>
        <p:grpSpPr>
          <a:xfrm>
            <a:off x="786130" y="2286000"/>
            <a:ext cx="6515100" cy="4028440"/>
            <a:chOff x="786130" y="2286000"/>
            <a:chExt cx="6515100" cy="4028440"/>
          </a:xfrm>
        </p:grpSpPr>
        <p:sp>
          <p:nvSpPr>
            <p:cNvPr id="4" name="object 4"/>
            <p:cNvSpPr/>
            <p:nvPr/>
          </p:nvSpPr>
          <p:spPr>
            <a:xfrm>
              <a:off x="786130" y="2286000"/>
              <a:ext cx="6515100" cy="36664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42869" y="5857240"/>
              <a:ext cx="2905760" cy="45720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4993640" cy="574040"/>
          </a:xfrm>
          <a:prstGeom prst="rect">
            <a:avLst/>
          </a:prstGeom>
        </p:spPr>
        <p:txBody>
          <a:bodyPr vert="horz" wrap="square" lIns="0" tIns="12700" rIns="0" bIns="0" rtlCol="0">
            <a:spAutoFit/>
          </a:bodyPr>
          <a:lstStyle/>
          <a:p>
            <a:pPr marL="12700">
              <a:lnSpc>
                <a:spcPct val="100000"/>
              </a:lnSpc>
              <a:spcBef>
                <a:spcPts val="100"/>
              </a:spcBef>
            </a:pPr>
            <a:r>
              <a:rPr spc="-10" dirty="0"/>
              <a:t>Hidden </a:t>
            </a:r>
            <a:r>
              <a:rPr spc="-5" dirty="0"/>
              <a:t>Markov</a:t>
            </a:r>
            <a:r>
              <a:rPr spc="-75" dirty="0"/>
              <a:t> </a:t>
            </a:r>
            <a:r>
              <a:rPr spc="-10" dirty="0"/>
              <a:t>Models</a:t>
            </a:r>
          </a:p>
        </p:txBody>
      </p:sp>
      <p:sp>
        <p:nvSpPr>
          <p:cNvPr id="3" name="object 3"/>
          <p:cNvSpPr/>
          <p:nvPr/>
        </p:nvSpPr>
        <p:spPr>
          <a:xfrm>
            <a:off x="942975" y="2452370"/>
            <a:ext cx="6210300" cy="24574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2700" marR="5080">
              <a:lnSpc>
                <a:spcPts val="3890"/>
              </a:lnSpc>
              <a:spcBef>
                <a:spcPts val="585"/>
              </a:spcBef>
            </a:pPr>
            <a:r>
              <a:rPr spc="-10" dirty="0"/>
              <a:t>Three Fundamental Problems </a:t>
            </a:r>
            <a:r>
              <a:rPr spc="-5" dirty="0"/>
              <a:t>for  </a:t>
            </a:r>
            <a:r>
              <a:rPr spc="-10" dirty="0"/>
              <a:t>HMMs</a:t>
            </a:r>
          </a:p>
        </p:txBody>
      </p:sp>
      <p:sp>
        <p:nvSpPr>
          <p:cNvPr id="3" name="object 3"/>
          <p:cNvSpPr/>
          <p:nvPr/>
        </p:nvSpPr>
        <p:spPr>
          <a:xfrm>
            <a:off x="786130" y="2286000"/>
            <a:ext cx="6657340" cy="32956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46580"/>
            <a:ext cx="5501005" cy="574040"/>
          </a:xfrm>
          <a:prstGeom prst="rect">
            <a:avLst/>
          </a:prstGeom>
        </p:spPr>
        <p:txBody>
          <a:bodyPr vert="horz" wrap="square" lIns="0" tIns="12700" rIns="0" bIns="0" rtlCol="0">
            <a:spAutoFit/>
          </a:bodyPr>
          <a:lstStyle/>
          <a:p>
            <a:pPr marL="12700">
              <a:lnSpc>
                <a:spcPct val="100000"/>
              </a:lnSpc>
              <a:spcBef>
                <a:spcPts val="100"/>
              </a:spcBef>
            </a:pPr>
            <a:r>
              <a:rPr spc="-5" dirty="0"/>
              <a:t>HMM Evaluation</a:t>
            </a:r>
            <a:r>
              <a:rPr spc="-125" dirty="0"/>
              <a:t> </a:t>
            </a:r>
            <a:r>
              <a:rPr spc="-5" dirty="0"/>
              <a:t>Problem</a:t>
            </a:r>
          </a:p>
        </p:txBody>
      </p:sp>
      <p:grpSp>
        <p:nvGrpSpPr>
          <p:cNvPr id="3" name="object 3"/>
          <p:cNvGrpSpPr/>
          <p:nvPr/>
        </p:nvGrpSpPr>
        <p:grpSpPr>
          <a:xfrm>
            <a:off x="762000" y="2286000"/>
            <a:ext cx="7696200" cy="3981450"/>
            <a:chOff x="786130" y="2286000"/>
            <a:chExt cx="6629400" cy="3981450"/>
          </a:xfrm>
        </p:grpSpPr>
        <p:sp>
          <p:nvSpPr>
            <p:cNvPr id="4" name="object 4"/>
            <p:cNvSpPr/>
            <p:nvPr/>
          </p:nvSpPr>
          <p:spPr>
            <a:xfrm>
              <a:off x="786130" y="2286000"/>
              <a:ext cx="6629400" cy="26098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71750" y="4857750"/>
              <a:ext cx="4362450" cy="1409700"/>
            </a:xfrm>
            <a:prstGeom prst="rect">
              <a:avLst/>
            </a:prstGeom>
            <a:blipFill>
              <a:blip r:embed="rId4" cstate="print"/>
              <a:stretch>
                <a:fillRect/>
              </a:stretch>
            </a:blipFill>
          </p:spPr>
          <p:txBody>
            <a:bodyPr wrap="square" lIns="0" tIns="0" rIns="0" bIns="0" rtlCol="0"/>
            <a:lstStyle/>
            <a:p>
              <a:endParaRPr/>
            </a:p>
          </p:txBody>
        </p:sp>
      </p:grpSp>
      <p:sp>
        <p:nvSpPr>
          <p:cNvPr id="7" name="TextBox 6">
            <a:extLst>
              <a:ext uri="{FF2B5EF4-FFF2-40B4-BE49-F238E27FC236}">
                <a16:creationId xmlns:a16="http://schemas.microsoft.com/office/drawing/2014/main" id="{342AC617-DD2F-4E48-80C2-88B652177ECD}"/>
              </a:ext>
            </a:extLst>
          </p:cNvPr>
          <p:cNvSpPr txBox="1"/>
          <p:nvPr/>
        </p:nvSpPr>
        <p:spPr>
          <a:xfrm>
            <a:off x="685800" y="1141645"/>
            <a:ext cx="8077200" cy="707886"/>
          </a:xfrm>
          <a:prstGeom prst="rect">
            <a:avLst/>
          </a:prstGeom>
          <a:noFill/>
        </p:spPr>
        <p:txBody>
          <a:bodyPr wrap="square">
            <a:spAutoFit/>
          </a:bodyPr>
          <a:lstStyle/>
          <a:p>
            <a:pPr marL="285750" indent="-285750" algn="l">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Likelihood: How likely are the observations based on the current model or the probability of being at a state at a specific time step.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501005" cy="574040"/>
          </a:xfrm>
          <a:prstGeom prst="rect">
            <a:avLst/>
          </a:prstGeom>
        </p:spPr>
        <p:txBody>
          <a:bodyPr vert="horz" wrap="square" lIns="0" tIns="12700" rIns="0" bIns="0" rtlCol="0">
            <a:spAutoFit/>
          </a:bodyPr>
          <a:lstStyle/>
          <a:p>
            <a:pPr marL="12700">
              <a:lnSpc>
                <a:spcPct val="100000"/>
              </a:lnSpc>
              <a:spcBef>
                <a:spcPts val="100"/>
              </a:spcBef>
            </a:pPr>
            <a:r>
              <a:rPr spc="-5" dirty="0"/>
              <a:t>HMM Evaluation</a:t>
            </a:r>
            <a:r>
              <a:rPr spc="-125" dirty="0"/>
              <a:t> </a:t>
            </a:r>
            <a:r>
              <a:rPr spc="-5" dirty="0"/>
              <a:t>Problem</a:t>
            </a:r>
          </a:p>
        </p:txBody>
      </p:sp>
      <p:sp>
        <p:nvSpPr>
          <p:cNvPr id="3" name="object 3"/>
          <p:cNvSpPr/>
          <p:nvPr/>
        </p:nvSpPr>
        <p:spPr>
          <a:xfrm>
            <a:off x="786130" y="2286000"/>
            <a:ext cx="6714490" cy="3683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87255"/>
            <a:ext cx="5501005" cy="574040"/>
          </a:xfrm>
          <a:prstGeom prst="rect">
            <a:avLst/>
          </a:prstGeom>
        </p:spPr>
        <p:txBody>
          <a:bodyPr vert="horz" wrap="square" lIns="0" tIns="12700" rIns="0" bIns="0" rtlCol="0">
            <a:spAutoFit/>
          </a:bodyPr>
          <a:lstStyle/>
          <a:p>
            <a:pPr marL="12700">
              <a:lnSpc>
                <a:spcPct val="100000"/>
              </a:lnSpc>
              <a:spcBef>
                <a:spcPts val="100"/>
              </a:spcBef>
            </a:pPr>
            <a:r>
              <a:rPr spc="-5" dirty="0"/>
              <a:t>HMM Evaluation</a:t>
            </a:r>
            <a:r>
              <a:rPr spc="-125" dirty="0"/>
              <a:t> </a:t>
            </a:r>
            <a:r>
              <a:rPr spc="-5" dirty="0"/>
              <a:t>Problem</a:t>
            </a:r>
          </a:p>
        </p:txBody>
      </p:sp>
      <p:pic>
        <p:nvPicPr>
          <p:cNvPr id="7170" name="Picture 2" descr="Image for post">
            <a:extLst>
              <a:ext uri="{FF2B5EF4-FFF2-40B4-BE49-F238E27FC236}">
                <a16:creationId xmlns:a16="http://schemas.microsoft.com/office/drawing/2014/main" id="{02BD86F0-56C7-4C8F-B393-07F4CD492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8610600" cy="17059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0440F0-B573-477C-BCDE-3BAC5835922A}"/>
              </a:ext>
            </a:extLst>
          </p:cNvPr>
          <p:cNvSpPr txBox="1"/>
          <p:nvPr/>
        </p:nvSpPr>
        <p:spPr>
          <a:xfrm>
            <a:off x="381000" y="2667000"/>
            <a:ext cx="8458200" cy="923330"/>
          </a:xfrm>
          <a:prstGeom prst="rect">
            <a:avLst/>
          </a:prstGeom>
          <a:noFill/>
        </p:spPr>
        <p:txBody>
          <a:bodyPr wrap="square">
            <a:spAutoFit/>
          </a:bodyPr>
          <a:lstStyle/>
          <a:p>
            <a:r>
              <a:rPr lang="en-US" b="0" i="0" dirty="0">
                <a:solidFill>
                  <a:srgbClr val="292929"/>
                </a:solidFill>
                <a:effectLst/>
                <a:latin typeface="charter"/>
              </a:rPr>
              <a:t>Let’s rename the term underlined in red above as α</a:t>
            </a:r>
            <a:r>
              <a:rPr lang="en-US" b="0" i="1" dirty="0">
                <a:solidFill>
                  <a:srgbClr val="292929"/>
                </a:solidFill>
                <a:effectLst/>
                <a:latin typeface="charter"/>
              </a:rPr>
              <a:t>t</a:t>
            </a:r>
            <a:r>
              <a:rPr lang="en-US" b="0" i="0" dirty="0">
                <a:solidFill>
                  <a:srgbClr val="292929"/>
                </a:solidFill>
                <a:effectLst/>
                <a:latin typeface="charter"/>
              </a:rPr>
              <a:t>(</a:t>
            </a:r>
            <a:r>
              <a:rPr lang="en-US" b="0" i="1" dirty="0">
                <a:solidFill>
                  <a:srgbClr val="292929"/>
                </a:solidFill>
                <a:effectLst/>
                <a:latin typeface="charter"/>
              </a:rPr>
              <a:t>j</a:t>
            </a:r>
            <a:r>
              <a:rPr lang="en-US" b="0" i="0" dirty="0">
                <a:solidFill>
                  <a:srgbClr val="292929"/>
                </a:solidFill>
                <a:effectLst/>
                <a:latin typeface="charter"/>
              </a:rPr>
              <a:t>) (forward probability) and check if we can express it recursively.</a:t>
            </a:r>
          </a:p>
          <a:p>
            <a:endParaRPr lang="en-IN" dirty="0"/>
          </a:p>
        </p:txBody>
      </p:sp>
      <p:pic>
        <p:nvPicPr>
          <p:cNvPr id="3074" name="Picture 2" descr="Image for post">
            <a:extLst>
              <a:ext uri="{FF2B5EF4-FFF2-40B4-BE49-F238E27FC236}">
                <a16:creationId xmlns:a16="http://schemas.microsoft.com/office/drawing/2014/main" id="{7873C235-AFEB-415E-8D55-A0ADD55A0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8382000" cy="3271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for post">
            <a:extLst>
              <a:ext uri="{FF2B5EF4-FFF2-40B4-BE49-F238E27FC236}">
                <a16:creationId xmlns:a16="http://schemas.microsoft.com/office/drawing/2014/main" id="{E31392ED-EA57-4DB2-97BA-615779F60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473"/>
            <a:ext cx="7772400" cy="20045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9183C9-9E21-4772-A311-3C1A4E2837AC}"/>
              </a:ext>
            </a:extLst>
          </p:cNvPr>
          <p:cNvSpPr txBox="1"/>
          <p:nvPr/>
        </p:nvSpPr>
        <p:spPr>
          <a:xfrm>
            <a:off x="533400" y="2293776"/>
            <a:ext cx="7848600" cy="923330"/>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he likelihood of the observations can be calculated recursively for each time step below:</a:t>
            </a:r>
          </a:p>
          <a:p>
            <a:endParaRPr lang="en-IN" dirty="0"/>
          </a:p>
        </p:txBody>
      </p:sp>
      <p:pic>
        <p:nvPicPr>
          <p:cNvPr id="4098" name="Picture 2" descr="Image for post">
            <a:extLst>
              <a:ext uri="{FF2B5EF4-FFF2-40B4-BE49-F238E27FC236}">
                <a16:creationId xmlns:a16="http://schemas.microsoft.com/office/drawing/2014/main" id="{89BCFB68-9B74-4408-B145-7E0B7591D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66661"/>
            <a:ext cx="6858000" cy="380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57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B8C53-218F-44A4-B3D1-6EC935A8D781}"/>
              </a:ext>
            </a:extLst>
          </p:cNvPr>
          <p:cNvSpPr txBox="1"/>
          <p:nvPr/>
        </p:nvSpPr>
        <p:spPr>
          <a:xfrm>
            <a:off x="685800" y="533400"/>
            <a:ext cx="8001000" cy="2523768"/>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In either of </a:t>
            </a:r>
            <a:r>
              <a:rPr lang="en-US" sz="2000" dirty="0">
                <a:solidFill>
                  <a:srgbClr val="292929"/>
                </a:solidFill>
                <a:latin typeface="Calibri" panose="020F0502020204030204" pitchFamily="34" charset="0"/>
                <a:cs typeface="Calibri" panose="020F0502020204030204" pitchFamily="34" charset="0"/>
              </a:rPr>
              <a:t>the</a:t>
            </a:r>
            <a:r>
              <a:rPr lang="en-US" sz="2000" b="0" i="0" dirty="0">
                <a:solidFill>
                  <a:srgbClr val="292929"/>
                </a:solidFill>
                <a:effectLst/>
                <a:latin typeface="Calibri" panose="020F0502020204030204" pitchFamily="34" charset="0"/>
                <a:cs typeface="Calibri" panose="020F0502020204030204" pitchFamily="34" charset="0"/>
              </a:rPr>
              <a:t> examples above, we are actually dealing with data sequences. </a:t>
            </a: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For example, we may mistype ‘miscellaneous’ as ‘</a:t>
            </a:r>
            <a:r>
              <a:rPr lang="en-US" sz="2000" b="0" i="0" dirty="0" err="1">
                <a:solidFill>
                  <a:srgbClr val="292929"/>
                </a:solidFill>
                <a:effectLst/>
                <a:latin typeface="Calibri" panose="020F0502020204030204" pitchFamily="34" charset="0"/>
                <a:cs typeface="Calibri" panose="020F0502020204030204" pitchFamily="34" charset="0"/>
              </a:rPr>
              <a:t>miscella</a:t>
            </a:r>
            <a:r>
              <a:rPr lang="en-US" sz="2000" b="1" i="1" dirty="0" err="1">
                <a:solidFill>
                  <a:srgbClr val="292929"/>
                </a:solidFill>
                <a:effectLst/>
                <a:latin typeface="Calibri" panose="020F0502020204030204" pitchFamily="34" charset="0"/>
                <a:cs typeface="Calibri" panose="020F0502020204030204" pitchFamily="34" charset="0"/>
              </a:rPr>
              <a:t>m</a:t>
            </a:r>
            <a:r>
              <a:rPr lang="en-US" sz="2000" b="0" i="0" dirty="0" err="1">
                <a:solidFill>
                  <a:srgbClr val="292929"/>
                </a:solidFill>
                <a:effectLst/>
                <a:latin typeface="Calibri" panose="020F0502020204030204" pitchFamily="34" charset="0"/>
                <a:cs typeface="Calibri" panose="020F0502020204030204" pitchFamily="34" charset="0"/>
              </a:rPr>
              <a:t>eous</a:t>
            </a:r>
            <a:r>
              <a:rPr lang="en-US" sz="2000" b="0" i="0" dirty="0">
                <a:solidFill>
                  <a:srgbClr val="292929"/>
                </a:solidFill>
                <a:effectLst/>
                <a:latin typeface="Calibri" panose="020F0502020204030204" pitchFamily="34" charset="0"/>
                <a:cs typeface="Calibri" panose="020F0502020204030204" pitchFamily="34" charset="0"/>
              </a:rPr>
              <a:t>’ which are actually both sequences of characters. </a:t>
            </a: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Here, for each observed data, we have an associated hidden truth. In formal HMM discussion, people call each ‘hidden truth’ as a ‘state variable’, and each ‘observed data’ as a ‘observed variable’.</a:t>
            </a:r>
            <a:endParaRPr lang="en-US" sz="2000" dirty="0">
              <a:solidFill>
                <a:srgbClr val="292929"/>
              </a:solidFill>
              <a:latin typeface="Calibri" panose="020F0502020204030204" pitchFamily="34" charset="0"/>
              <a:cs typeface="Calibri" panose="020F0502020204030204" pitchFamily="34" charset="0"/>
            </a:endParaRPr>
          </a:p>
          <a:p>
            <a:endParaRPr lang="en-IN" dirty="0"/>
          </a:p>
        </p:txBody>
      </p:sp>
      <p:pic>
        <p:nvPicPr>
          <p:cNvPr id="1026" name="Picture 2" descr="Image for post">
            <a:extLst>
              <a:ext uri="{FF2B5EF4-FFF2-40B4-BE49-F238E27FC236}">
                <a16:creationId xmlns:a16="http://schemas.microsoft.com/office/drawing/2014/main" id="{21FBFCF6-8071-4339-B118-AD2CB637C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8458200" cy="249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25A713-1795-432F-8C0B-F18BE14F1B1D}"/>
              </a:ext>
            </a:extLst>
          </p:cNvPr>
          <p:cNvSpPr txBox="1"/>
          <p:nvPr/>
        </p:nvSpPr>
        <p:spPr>
          <a:xfrm>
            <a:off x="685800" y="5562600"/>
            <a:ext cx="7848600" cy="707886"/>
          </a:xfrm>
          <a:prstGeom prst="rect">
            <a:avLst/>
          </a:prstGeom>
          <a:noFill/>
        </p:spPr>
        <p:txBody>
          <a:bodyPr wrap="square">
            <a:spAutoFit/>
          </a:bodyPr>
          <a:lstStyle/>
          <a:p>
            <a:pPr algn="just"/>
            <a:r>
              <a:rPr lang="en-US" sz="2000" dirty="0">
                <a:solidFill>
                  <a:srgbClr val="292929"/>
                </a:solidFill>
                <a:latin typeface="Calibri" panose="020F0502020204030204" pitchFamily="34" charset="0"/>
                <a:cs typeface="Calibri" panose="020F0502020204030204" pitchFamily="34" charset="0"/>
              </a:rPr>
              <a:t>HMM. The above orange boxes are ‘linked’ with one another to form a Markov chain. Each state in the chain is ‘linked’ to an observed variable.</a:t>
            </a:r>
            <a:endParaRPr lang="en-IN" sz="2000" dirty="0">
              <a:solidFill>
                <a:srgbClr val="2929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982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802BB48-1BE1-410A-A810-CCFF06530096}"/>
              </a:ext>
            </a:extLst>
          </p:cNvPr>
          <p:cNvSpPr/>
          <p:nvPr/>
        </p:nvSpPr>
        <p:spPr>
          <a:xfrm>
            <a:off x="381000" y="304800"/>
            <a:ext cx="7848600" cy="334391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98157CA5-E04C-453C-A455-24EC209D9A3F}"/>
              </a:ext>
            </a:extLst>
          </p:cNvPr>
          <p:cNvSpPr/>
          <p:nvPr/>
        </p:nvSpPr>
        <p:spPr>
          <a:xfrm>
            <a:off x="533400" y="4267200"/>
            <a:ext cx="3352800" cy="3429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0146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08FFD7-C447-4B3C-AE8A-F295155E6601}"/>
              </a:ext>
            </a:extLst>
          </p:cNvPr>
          <p:cNvSpPr txBox="1"/>
          <p:nvPr/>
        </p:nvSpPr>
        <p:spPr>
          <a:xfrm>
            <a:off x="381000" y="457200"/>
            <a:ext cx="8305800" cy="923330"/>
          </a:xfrm>
          <a:prstGeom prst="rect">
            <a:avLst/>
          </a:prstGeom>
          <a:noFill/>
        </p:spPr>
        <p:txBody>
          <a:bodyPr wrap="square">
            <a:spAutoFit/>
          </a:bodyPr>
          <a:lstStyle/>
          <a:p>
            <a:pPr algn="just"/>
            <a:r>
              <a:rPr lang="en-US" b="0" i="0" dirty="0">
                <a:solidFill>
                  <a:srgbClr val="292929"/>
                </a:solidFill>
                <a:effectLst/>
                <a:latin typeface="Calibri" panose="020F0502020204030204" pitchFamily="34" charset="0"/>
                <a:cs typeface="Calibri" panose="020F0502020204030204" pitchFamily="34" charset="0"/>
              </a:rPr>
              <a:t>Below is an example which we start with the initial state distribution on the left. Then we propagate the value of </a:t>
            </a:r>
            <a:r>
              <a:rPr lang="en-US" b="0" i="1" dirty="0">
                <a:solidFill>
                  <a:srgbClr val="292929"/>
                </a:solidFill>
                <a:effectLst/>
                <a:latin typeface="Calibri" panose="020F0502020204030204" pitchFamily="34" charset="0"/>
                <a:cs typeface="Calibri" panose="020F0502020204030204" pitchFamily="34" charset="0"/>
              </a:rPr>
              <a:t>α</a:t>
            </a:r>
            <a:r>
              <a:rPr lang="en-US" b="0" i="0" dirty="0">
                <a:solidFill>
                  <a:srgbClr val="292929"/>
                </a:solidFill>
                <a:effectLst/>
                <a:latin typeface="Calibri" panose="020F0502020204030204" pitchFamily="34" charset="0"/>
                <a:cs typeface="Calibri" panose="020F0502020204030204" pitchFamily="34" charset="0"/>
              </a:rPr>
              <a:t> to the right for each timestep. Therefore, we break the curse of exponential complexity.</a:t>
            </a:r>
            <a:endParaRPr lang="en-IN" dirty="0">
              <a:latin typeface="Calibri" panose="020F0502020204030204" pitchFamily="34" charset="0"/>
              <a:cs typeface="Calibri" panose="020F0502020204030204" pitchFamily="34" charset="0"/>
            </a:endParaRPr>
          </a:p>
        </p:txBody>
      </p:sp>
      <p:pic>
        <p:nvPicPr>
          <p:cNvPr id="8198" name="Picture 6" descr="Image for post">
            <a:extLst>
              <a:ext uri="{FF2B5EF4-FFF2-40B4-BE49-F238E27FC236}">
                <a16:creationId xmlns:a16="http://schemas.microsoft.com/office/drawing/2014/main" id="{0D436869-F837-4A4E-B7E4-1B546C1AD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548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501005" cy="574040"/>
          </a:xfrm>
          <a:prstGeom prst="rect">
            <a:avLst/>
          </a:prstGeom>
        </p:spPr>
        <p:txBody>
          <a:bodyPr vert="horz" wrap="square" lIns="0" tIns="12700" rIns="0" bIns="0" rtlCol="0">
            <a:spAutoFit/>
          </a:bodyPr>
          <a:lstStyle/>
          <a:p>
            <a:pPr marL="12700">
              <a:lnSpc>
                <a:spcPct val="100000"/>
              </a:lnSpc>
              <a:spcBef>
                <a:spcPts val="100"/>
              </a:spcBef>
            </a:pPr>
            <a:r>
              <a:rPr spc="-5" dirty="0"/>
              <a:t>HMM Evaluation</a:t>
            </a:r>
            <a:r>
              <a:rPr spc="-125" dirty="0"/>
              <a:t> </a:t>
            </a:r>
            <a:r>
              <a:rPr spc="-5" dirty="0"/>
              <a:t>Problem</a:t>
            </a:r>
          </a:p>
        </p:txBody>
      </p:sp>
      <p:sp>
        <p:nvSpPr>
          <p:cNvPr id="3" name="object 3"/>
          <p:cNvSpPr/>
          <p:nvPr/>
        </p:nvSpPr>
        <p:spPr>
          <a:xfrm>
            <a:off x="904874" y="2414280"/>
            <a:ext cx="7705725" cy="33819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8506" y="6014084"/>
            <a:ext cx="3904651" cy="30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501005" cy="574040"/>
          </a:xfrm>
          <a:prstGeom prst="rect">
            <a:avLst/>
          </a:prstGeom>
        </p:spPr>
        <p:txBody>
          <a:bodyPr vert="horz" wrap="square" lIns="0" tIns="12700" rIns="0" bIns="0" rtlCol="0">
            <a:spAutoFit/>
          </a:bodyPr>
          <a:lstStyle/>
          <a:p>
            <a:pPr marL="12700">
              <a:lnSpc>
                <a:spcPct val="100000"/>
              </a:lnSpc>
              <a:spcBef>
                <a:spcPts val="100"/>
              </a:spcBef>
            </a:pPr>
            <a:r>
              <a:rPr spc="-5" dirty="0"/>
              <a:t>HMM Evaluation</a:t>
            </a:r>
            <a:r>
              <a:rPr spc="-125" dirty="0"/>
              <a:t> </a:t>
            </a:r>
            <a:r>
              <a:rPr spc="-5" dirty="0"/>
              <a:t>Problem</a:t>
            </a:r>
          </a:p>
        </p:txBody>
      </p:sp>
      <p:sp>
        <p:nvSpPr>
          <p:cNvPr id="3" name="object 3"/>
          <p:cNvSpPr/>
          <p:nvPr/>
        </p:nvSpPr>
        <p:spPr>
          <a:xfrm>
            <a:off x="786130" y="2284729"/>
            <a:ext cx="7672070" cy="33629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3755" y="5819775"/>
            <a:ext cx="6038850" cy="228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273675" cy="574040"/>
          </a:xfrm>
          <a:prstGeom prst="rect">
            <a:avLst/>
          </a:prstGeom>
        </p:spPr>
        <p:txBody>
          <a:bodyPr vert="horz" wrap="square" lIns="0" tIns="12700" rIns="0" bIns="0" rtlCol="0">
            <a:spAutoFit/>
          </a:bodyPr>
          <a:lstStyle/>
          <a:p>
            <a:pPr marL="12700">
              <a:lnSpc>
                <a:spcPct val="100000"/>
              </a:lnSpc>
              <a:spcBef>
                <a:spcPts val="100"/>
              </a:spcBef>
            </a:pPr>
            <a:r>
              <a:rPr spc="-5" dirty="0"/>
              <a:t>HMM Decoding</a:t>
            </a:r>
            <a:r>
              <a:rPr spc="-100" dirty="0"/>
              <a:t> </a:t>
            </a:r>
            <a:r>
              <a:rPr spc="-10" dirty="0"/>
              <a:t>Problem</a:t>
            </a:r>
          </a:p>
        </p:txBody>
      </p:sp>
      <p:sp>
        <p:nvSpPr>
          <p:cNvPr id="3" name="object 3"/>
          <p:cNvSpPr/>
          <p:nvPr/>
        </p:nvSpPr>
        <p:spPr>
          <a:xfrm>
            <a:off x="895352" y="2385700"/>
            <a:ext cx="7334247" cy="34486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4D8F26-4E4F-4DE4-A949-F27FA284F390}"/>
              </a:ext>
            </a:extLst>
          </p:cNvPr>
          <p:cNvSpPr txBox="1"/>
          <p:nvPr/>
        </p:nvSpPr>
        <p:spPr>
          <a:xfrm>
            <a:off x="533400" y="533400"/>
            <a:ext cx="8153400" cy="4739759"/>
          </a:xfrm>
          <a:prstGeom prst="rect">
            <a:avLst/>
          </a:prstGeom>
          <a:noFill/>
        </p:spPr>
        <p:txBody>
          <a:bodyPr wrap="square">
            <a:spAutoFit/>
          </a:bodyPr>
          <a:lstStyle/>
          <a:p>
            <a:pPr algn="l"/>
            <a:r>
              <a:rPr lang="en-US" sz="2400" b="1" i="0" dirty="0">
                <a:solidFill>
                  <a:srgbClr val="292929"/>
                </a:solidFill>
                <a:effectLst/>
                <a:latin typeface="Calibri" panose="020F0502020204030204" pitchFamily="34" charset="0"/>
                <a:cs typeface="Calibri" panose="020F0502020204030204" pitchFamily="34" charset="0"/>
              </a:rPr>
              <a:t>Decoding (find the internal states — Viterbi algorithm)</a:t>
            </a:r>
          </a:p>
          <a:p>
            <a:pPr algn="l"/>
            <a:endParaRPr lang="en-US" b="0" i="0" dirty="0">
              <a:solidFill>
                <a:srgbClr val="292929"/>
              </a:solidFill>
              <a:effectLst/>
              <a:latin typeface="charter"/>
            </a:endParaRPr>
          </a:p>
          <a:p>
            <a:pPr algn="just"/>
            <a:r>
              <a:rPr lang="en-US" sz="2000" b="0" i="0" dirty="0">
                <a:solidFill>
                  <a:srgbClr val="292929"/>
                </a:solidFill>
                <a:effectLst/>
                <a:latin typeface="Calibri" panose="020F0502020204030204" pitchFamily="34" charset="0"/>
                <a:cs typeface="Calibri" panose="020F0502020204030204" pitchFamily="34" charset="0"/>
              </a:rPr>
              <a:t>The decoding problem is finding the optimal internal states sequence given a sequence of observations. </a:t>
            </a:r>
          </a:p>
          <a:p>
            <a:pPr algn="just"/>
            <a:endParaRPr lang="en-US" sz="2000" dirty="0">
              <a:solidFill>
                <a:srgbClr val="292929"/>
              </a:solidFill>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Again, we want to express our components recursively. Given the state is </a:t>
            </a:r>
            <a:r>
              <a:rPr lang="en-US" sz="2000" b="0" i="1" dirty="0">
                <a:solidFill>
                  <a:srgbClr val="292929"/>
                </a:solidFill>
                <a:effectLst/>
                <a:latin typeface="Calibri" panose="020F0502020204030204" pitchFamily="34" charset="0"/>
                <a:cs typeface="Calibri" panose="020F0502020204030204" pitchFamily="34" charset="0"/>
              </a:rPr>
              <a:t>j</a:t>
            </a:r>
            <a:r>
              <a:rPr lang="en-US" sz="2000" b="0" i="0" dirty="0">
                <a:solidFill>
                  <a:srgbClr val="292929"/>
                </a:solidFill>
                <a:effectLst/>
                <a:latin typeface="Calibri" panose="020F0502020204030204" pitchFamily="34" charset="0"/>
                <a:cs typeface="Calibri" panose="020F0502020204030204" pitchFamily="34" charset="0"/>
              </a:rPr>
              <a:t> at time </a:t>
            </a:r>
            <a:r>
              <a:rPr lang="en-US" sz="2000" b="0" i="1" dirty="0">
                <a:solidFill>
                  <a:srgbClr val="292929"/>
                </a:solidFill>
                <a:effectLst/>
                <a:latin typeface="Calibri" panose="020F0502020204030204" pitchFamily="34" charset="0"/>
                <a:cs typeface="Calibri" panose="020F0502020204030204" pitchFamily="34" charset="0"/>
              </a:rPr>
              <a:t>t, </a:t>
            </a:r>
            <a:r>
              <a:rPr lang="en-US" sz="2000" b="0" i="1" dirty="0" err="1">
                <a:solidFill>
                  <a:srgbClr val="292929"/>
                </a:solidFill>
                <a:effectLst/>
                <a:latin typeface="Calibri" panose="020F0502020204030204" pitchFamily="34" charset="0"/>
                <a:cs typeface="Calibri" panose="020F0502020204030204" pitchFamily="34" charset="0"/>
              </a:rPr>
              <a:t>vt</a:t>
            </a:r>
            <a:r>
              <a:rPr lang="en-US" sz="2000" b="0" i="0" dirty="0">
                <a:solidFill>
                  <a:srgbClr val="292929"/>
                </a:solidFill>
                <a:effectLst/>
                <a:latin typeface="Calibri" panose="020F0502020204030204" pitchFamily="34" charset="0"/>
                <a:cs typeface="Calibri" panose="020F0502020204030204" pitchFamily="34" charset="0"/>
              </a:rPr>
              <a:t>(</a:t>
            </a:r>
            <a:r>
              <a:rPr lang="en-US" sz="2000" b="0" i="1" dirty="0">
                <a:solidFill>
                  <a:srgbClr val="292929"/>
                </a:solidFill>
                <a:effectLst/>
                <a:latin typeface="Calibri" panose="020F0502020204030204" pitchFamily="34" charset="0"/>
                <a:cs typeface="Calibri" panose="020F0502020204030204" pitchFamily="34" charset="0"/>
              </a:rPr>
              <a:t>j</a:t>
            </a:r>
            <a:r>
              <a:rPr lang="en-US" sz="2000" b="0" i="0" dirty="0">
                <a:solidFill>
                  <a:srgbClr val="292929"/>
                </a:solidFill>
                <a:effectLst/>
                <a:latin typeface="Calibri" panose="020F0502020204030204" pitchFamily="34" charset="0"/>
                <a:cs typeface="Calibri" panose="020F0502020204030204" pitchFamily="34" charset="0"/>
              </a:rPr>
              <a:t>) is the joint probability of the observation sequence with the best state sequence. </a:t>
            </a:r>
          </a:p>
          <a:p>
            <a:pPr algn="just"/>
            <a:endParaRPr lang="en-US" sz="2000" dirty="0">
              <a:solidFill>
                <a:srgbClr val="292929"/>
              </a:solidFill>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If we examine closely, the resulting equation is close to the forward algorithm except the </a:t>
            </a:r>
            <a:r>
              <a:rPr lang="en-US" sz="2000" b="0" i="0" dirty="0">
                <a:solidFill>
                  <a:srgbClr val="292929"/>
                </a:solidFill>
                <a:effectLst/>
                <a:latin typeface="charter"/>
              </a:rPr>
              <a:t>summation is replaced by the max function.</a:t>
            </a:r>
          </a:p>
          <a:p>
            <a:pPr algn="just"/>
            <a:endParaRPr lang="en-US" sz="2000" dirty="0">
              <a:solidFill>
                <a:srgbClr val="292929"/>
              </a:solidFill>
              <a:latin typeface="charter"/>
              <a:cs typeface="Calibri" panose="020F0502020204030204" pitchFamily="34" charset="0"/>
            </a:endParaRP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algn="just"/>
            <a:endParaRPr lang="en-US" sz="2000" dirty="0">
              <a:solidFill>
                <a:srgbClr val="292929"/>
              </a:solidFill>
              <a:latin typeface="Calibri" panose="020F0502020204030204" pitchFamily="34" charset="0"/>
              <a:cs typeface="Calibri" panose="020F0502020204030204" pitchFamily="34" charset="0"/>
            </a:endParaRPr>
          </a:p>
          <a:p>
            <a:pPr algn="just"/>
            <a:endParaRPr lang="en-US" sz="2000" b="0" i="0" dirty="0">
              <a:solidFill>
                <a:srgbClr val="292929"/>
              </a:solidFill>
              <a:effectLst/>
              <a:latin typeface="Calibri" panose="020F0502020204030204" pitchFamily="34" charset="0"/>
              <a:cs typeface="Calibri" panose="020F0502020204030204" pitchFamily="34" charset="0"/>
            </a:endParaRPr>
          </a:p>
        </p:txBody>
      </p:sp>
      <p:pic>
        <p:nvPicPr>
          <p:cNvPr id="3082" name="Picture 10" descr="Image for post">
            <a:extLst>
              <a:ext uri="{FF2B5EF4-FFF2-40B4-BE49-F238E27FC236}">
                <a16:creationId xmlns:a16="http://schemas.microsoft.com/office/drawing/2014/main" id="{442B8C99-9BDA-4EE8-AC69-E6344CC2D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276600"/>
            <a:ext cx="9144000" cy="12003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99A190D-31C8-469D-AE47-63C2DE9EF72C}"/>
              </a:ext>
            </a:extLst>
          </p:cNvPr>
          <p:cNvSpPr txBox="1"/>
          <p:nvPr/>
        </p:nvSpPr>
        <p:spPr>
          <a:xfrm>
            <a:off x="609600" y="4800600"/>
            <a:ext cx="8153400" cy="1323439"/>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So not only it can be done, the solution is similar to the forward algorithm except the summation is replaced by the maximum function. Here, instead of summing over all possible state sequences in the forward algorithm, the Viterbi algorithm finds the most likely path.</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169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for post">
            <a:extLst>
              <a:ext uri="{FF2B5EF4-FFF2-40B4-BE49-F238E27FC236}">
                <a16:creationId xmlns:a16="http://schemas.microsoft.com/office/drawing/2014/main" id="{664C6498-E5BA-493F-8644-1BDE5F284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7" y="357664"/>
            <a:ext cx="9144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AB6CC1-7BD9-4BBE-AD50-3897725D72EC}"/>
              </a:ext>
            </a:extLst>
          </p:cNvPr>
          <p:cNvSpPr txBox="1"/>
          <p:nvPr/>
        </p:nvSpPr>
        <p:spPr>
          <a:xfrm>
            <a:off x="1219200" y="4572000"/>
            <a:ext cx="7391400" cy="1015663"/>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As shown </a:t>
            </a:r>
            <a:r>
              <a:rPr lang="en-US" sz="2000" dirty="0">
                <a:solidFill>
                  <a:srgbClr val="292929"/>
                </a:solidFill>
                <a:latin typeface="Calibri" panose="020F0502020204030204" pitchFamily="34" charset="0"/>
                <a:cs typeface="Calibri" panose="020F0502020204030204" pitchFamily="34" charset="0"/>
              </a:rPr>
              <a:t>above</a:t>
            </a:r>
            <a:r>
              <a:rPr lang="en-US" sz="2000" b="0" i="0" dirty="0">
                <a:solidFill>
                  <a:srgbClr val="292929"/>
                </a:solidFill>
                <a:effectLst/>
                <a:latin typeface="Calibri" panose="020F0502020204030204" pitchFamily="34" charset="0"/>
                <a:cs typeface="Calibri" panose="020F0502020204030204" pitchFamily="34" charset="0"/>
              </a:rPr>
              <a:t>, finding the internal states that maximize the likelihood of observations is similar to the likelihood method. We just replace the summation with the maximum function.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814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for post">
            <a:extLst>
              <a:ext uri="{FF2B5EF4-FFF2-40B4-BE49-F238E27FC236}">
                <a16:creationId xmlns:a16="http://schemas.microsoft.com/office/drawing/2014/main" id="{244DA9C5-A412-497D-87FA-CF22BFD32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89916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234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26431-4EB7-463A-A0FC-7F144EBAB72A}"/>
              </a:ext>
            </a:extLst>
          </p:cNvPr>
          <p:cNvSpPr txBox="1"/>
          <p:nvPr/>
        </p:nvSpPr>
        <p:spPr>
          <a:xfrm>
            <a:off x="762000" y="685800"/>
            <a:ext cx="7772400" cy="1323439"/>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In this algorithm, we also record the maximum path leading to each node at time </a:t>
            </a:r>
            <a:r>
              <a:rPr lang="en-US" sz="2000" b="0" i="1" dirty="0">
                <a:solidFill>
                  <a:srgbClr val="292929"/>
                </a:solidFill>
                <a:effectLst/>
                <a:latin typeface="Calibri" panose="020F0502020204030204" pitchFamily="34" charset="0"/>
                <a:cs typeface="Calibri" panose="020F0502020204030204" pitchFamily="34" charset="0"/>
              </a:rPr>
              <a:t>t </a:t>
            </a:r>
            <a:r>
              <a:rPr lang="en-US" sz="2000" b="0" i="0" dirty="0">
                <a:solidFill>
                  <a:srgbClr val="292929"/>
                </a:solidFill>
                <a:effectLst/>
                <a:latin typeface="Calibri" panose="020F0502020204030204" pitchFamily="34" charset="0"/>
                <a:cs typeface="Calibri" panose="020F0502020204030204" pitchFamily="34" charset="0"/>
              </a:rPr>
              <a:t>(the red arrow above). e.g. we are transited from a happy state </a:t>
            </a:r>
            <a:r>
              <a:rPr lang="en-US" sz="2000" b="0" i="1" dirty="0">
                <a:solidFill>
                  <a:srgbClr val="292929"/>
                </a:solidFill>
                <a:effectLst/>
                <a:latin typeface="Calibri" panose="020F0502020204030204" pitchFamily="34" charset="0"/>
                <a:cs typeface="Calibri" panose="020F0502020204030204" pitchFamily="34" charset="0"/>
              </a:rPr>
              <a:t>H</a:t>
            </a:r>
            <a:r>
              <a:rPr lang="en-US" sz="2000" b="0" i="0" dirty="0">
                <a:solidFill>
                  <a:srgbClr val="292929"/>
                </a:solidFill>
                <a:effectLst/>
                <a:latin typeface="Calibri" panose="020F0502020204030204" pitchFamily="34" charset="0"/>
                <a:cs typeface="Calibri" panose="020F0502020204030204" pitchFamily="34" charset="0"/>
              </a:rPr>
              <a:t> at </a:t>
            </a:r>
            <a:r>
              <a:rPr lang="en-US" sz="2000" b="0" i="1" dirty="0">
                <a:solidFill>
                  <a:srgbClr val="292929"/>
                </a:solidFill>
                <a:effectLst/>
                <a:latin typeface="Calibri" panose="020F0502020204030204" pitchFamily="34" charset="0"/>
                <a:cs typeface="Calibri" panose="020F0502020204030204" pitchFamily="34" charset="0"/>
              </a:rPr>
              <a:t>t</a:t>
            </a:r>
            <a:r>
              <a:rPr lang="en-US" sz="2000" b="0" i="0" dirty="0">
                <a:solidFill>
                  <a:srgbClr val="292929"/>
                </a:solidFill>
                <a:effectLst/>
                <a:latin typeface="Calibri" panose="020F0502020204030204" pitchFamily="34" charset="0"/>
                <a:cs typeface="Calibri" panose="020F0502020204030204" pitchFamily="34" charset="0"/>
              </a:rPr>
              <a:t>=1 to the happy state </a:t>
            </a:r>
            <a:r>
              <a:rPr lang="en-US" sz="2000" b="0" i="1" dirty="0">
                <a:solidFill>
                  <a:srgbClr val="292929"/>
                </a:solidFill>
                <a:effectLst/>
                <a:latin typeface="Calibri" panose="020F0502020204030204" pitchFamily="34" charset="0"/>
                <a:cs typeface="Calibri" panose="020F0502020204030204" pitchFamily="34" charset="0"/>
              </a:rPr>
              <a:t>H</a:t>
            </a:r>
            <a:r>
              <a:rPr lang="en-US" sz="2000" b="0" i="0" dirty="0">
                <a:solidFill>
                  <a:srgbClr val="292929"/>
                </a:solidFill>
                <a:effectLst/>
                <a:latin typeface="Calibri" panose="020F0502020204030204" pitchFamily="34" charset="0"/>
                <a:cs typeface="Calibri" panose="020F0502020204030204" pitchFamily="34" charset="0"/>
              </a:rPr>
              <a:t> at </a:t>
            </a:r>
            <a:r>
              <a:rPr lang="en-US" sz="2000" b="0" i="1" dirty="0">
                <a:solidFill>
                  <a:srgbClr val="292929"/>
                </a:solidFill>
                <a:effectLst/>
                <a:latin typeface="Calibri" panose="020F0502020204030204" pitchFamily="34" charset="0"/>
                <a:cs typeface="Calibri" panose="020F0502020204030204" pitchFamily="34" charset="0"/>
              </a:rPr>
              <a:t>t</a:t>
            </a:r>
            <a:r>
              <a:rPr lang="en-US" sz="2000" b="0" i="0" dirty="0">
                <a:solidFill>
                  <a:srgbClr val="292929"/>
                </a:solidFill>
                <a:effectLst/>
                <a:latin typeface="Calibri" panose="020F0502020204030204" pitchFamily="34" charset="0"/>
                <a:cs typeface="Calibri" panose="020F0502020204030204" pitchFamily="34" charset="0"/>
              </a:rPr>
              <a:t>=2 above since it is the most optimal (likely) path.</a:t>
            </a:r>
            <a:endParaRPr lang="en-IN" sz="2000" dirty="0">
              <a:latin typeface="Calibri" panose="020F0502020204030204" pitchFamily="34" charset="0"/>
              <a:cs typeface="Calibri" panose="020F0502020204030204" pitchFamily="34" charset="0"/>
            </a:endParaRPr>
          </a:p>
        </p:txBody>
      </p:sp>
      <p:pic>
        <p:nvPicPr>
          <p:cNvPr id="6146" name="Picture 2" descr="Image for post">
            <a:extLst>
              <a:ext uri="{FF2B5EF4-FFF2-40B4-BE49-F238E27FC236}">
                <a16:creationId xmlns:a16="http://schemas.microsoft.com/office/drawing/2014/main" id="{608D5FA6-8027-4227-A6D6-414E136F6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7848600" cy="3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07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273675" cy="574040"/>
          </a:xfrm>
          <a:prstGeom prst="rect">
            <a:avLst/>
          </a:prstGeom>
        </p:spPr>
        <p:txBody>
          <a:bodyPr vert="horz" wrap="square" lIns="0" tIns="12700" rIns="0" bIns="0" rtlCol="0">
            <a:spAutoFit/>
          </a:bodyPr>
          <a:lstStyle/>
          <a:p>
            <a:pPr marL="12700">
              <a:lnSpc>
                <a:spcPct val="100000"/>
              </a:lnSpc>
              <a:spcBef>
                <a:spcPts val="100"/>
              </a:spcBef>
            </a:pPr>
            <a:r>
              <a:rPr spc="-5" dirty="0"/>
              <a:t>HMM Decoding</a:t>
            </a:r>
            <a:r>
              <a:rPr spc="-100" dirty="0"/>
              <a:t> </a:t>
            </a:r>
            <a:r>
              <a:rPr spc="-10" dirty="0"/>
              <a:t>Problem</a:t>
            </a:r>
          </a:p>
        </p:txBody>
      </p:sp>
      <p:sp>
        <p:nvSpPr>
          <p:cNvPr id="3" name="object 3"/>
          <p:cNvSpPr/>
          <p:nvPr/>
        </p:nvSpPr>
        <p:spPr>
          <a:xfrm>
            <a:off x="843280" y="2385695"/>
            <a:ext cx="6362700" cy="31051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57120" y="5571490"/>
            <a:ext cx="3962400" cy="46735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10C21-B354-40E1-AE2C-E02FFE6E3745}"/>
              </a:ext>
            </a:extLst>
          </p:cNvPr>
          <p:cNvSpPr txBox="1"/>
          <p:nvPr/>
        </p:nvSpPr>
        <p:spPr>
          <a:xfrm>
            <a:off x="342900" y="373979"/>
            <a:ext cx="8458200" cy="317009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In the above HMM architecture, we have a sequence of states (hidden truths) ‘linked’ with each other. For example, the state at time = 1 depends on the state at time = 0. </a:t>
            </a:r>
          </a:p>
          <a:p>
            <a:pPr marL="342900" indent="-342900" algn="just">
              <a:buFont typeface="Wingdings" panose="05000000000000000000" pitchFamily="2" charset="2"/>
              <a:buChar char="Ø"/>
            </a:pPr>
            <a:endParaRPr lang="en-US" sz="2000" dirty="0">
              <a:solidFill>
                <a:srgbClr val="292929"/>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is the very important assumption in the Markov model that makes it so simple — ”</a:t>
            </a:r>
            <a:r>
              <a:rPr lang="en-US" sz="2000" i="1" dirty="0">
                <a:effectLst/>
                <a:latin typeface="Calibri" panose="020F0502020204030204" pitchFamily="34" charset="0"/>
                <a:cs typeface="Calibri" panose="020F0502020204030204" pitchFamily="34" charset="0"/>
              </a:rPr>
              <a:t>any state depends ONLY on some of its previous state(s)</a:t>
            </a:r>
            <a:r>
              <a:rPr lang="en-US" sz="2000" dirty="0">
                <a:latin typeface="Calibri" panose="020F0502020204030204" pitchFamily="34" charset="0"/>
                <a:cs typeface="Calibri" panose="020F0502020204030204" pitchFamily="34" charset="0"/>
              </a:rPr>
              <a:t>.”</a:t>
            </a:r>
            <a:r>
              <a:rPr lang="en-US" sz="2000" b="0" i="0" dirty="0">
                <a:solidFill>
                  <a:srgbClr val="292929"/>
                </a:solidFill>
                <a:effectLst/>
                <a:latin typeface="Calibri" panose="020F0502020204030204" pitchFamily="34" charset="0"/>
                <a:cs typeface="Calibri" panose="020F0502020204030204" pitchFamily="34" charset="0"/>
              </a:rPr>
              <a:t> </a:t>
            </a:r>
          </a:p>
          <a:p>
            <a:pPr marL="342900" indent="-342900" algn="just">
              <a:buFont typeface="Wingdings" panose="05000000000000000000" pitchFamily="2" charset="2"/>
              <a:buChar char="Ø"/>
            </a:pPr>
            <a:endParaRPr lang="en-US" sz="2000" dirty="0">
              <a:solidFill>
                <a:srgbClr val="292929"/>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We call it a simple Markov chain if a state depends on its</a:t>
            </a:r>
            <a:r>
              <a:rPr lang="en-US" sz="2000" b="0" i="1" dirty="0">
                <a:solidFill>
                  <a:srgbClr val="292929"/>
                </a:solidFill>
                <a:effectLst/>
                <a:latin typeface="Calibri" panose="020F0502020204030204" pitchFamily="34" charset="0"/>
                <a:cs typeface="Calibri" panose="020F0502020204030204" pitchFamily="34" charset="0"/>
              </a:rPr>
              <a:t> first </a:t>
            </a:r>
            <a:r>
              <a:rPr lang="en-US" sz="2000" b="0" i="0" dirty="0">
                <a:solidFill>
                  <a:srgbClr val="292929"/>
                </a:solidFill>
                <a:effectLst/>
                <a:latin typeface="Calibri" panose="020F0502020204030204" pitchFamily="34" charset="0"/>
                <a:cs typeface="Calibri" panose="020F0502020204030204" pitchFamily="34" charset="0"/>
              </a:rPr>
              <a:t>previous state, whereas it is a n-</a:t>
            </a:r>
            <a:r>
              <a:rPr lang="en-US" sz="2000" b="0" i="0" dirty="0" err="1">
                <a:solidFill>
                  <a:srgbClr val="292929"/>
                </a:solidFill>
                <a:effectLst/>
                <a:latin typeface="Calibri" panose="020F0502020204030204" pitchFamily="34" charset="0"/>
                <a:cs typeface="Calibri" panose="020F0502020204030204" pitchFamily="34" charset="0"/>
              </a:rPr>
              <a:t>th</a:t>
            </a:r>
            <a:r>
              <a:rPr lang="en-US" sz="2000" b="0" i="0" dirty="0">
                <a:solidFill>
                  <a:srgbClr val="292929"/>
                </a:solidFill>
                <a:effectLst/>
                <a:latin typeface="Calibri" panose="020F0502020204030204" pitchFamily="34" charset="0"/>
                <a:cs typeface="Calibri" panose="020F0502020204030204" pitchFamily="34" charset="0"/>
              </a:rPr>
              <a:t> order Markov chain if a state depends on its first </a:t>
            </a:r>
            <a:r>
              <a:rPr lang="en-US" sz="2000" b="0" i="1" dirty="0">
                <a:solidFill>
                  <a:srgbClr val="292929"/>
                </a:solidFill>
                <a:effectLst/>
                <a:latin typeface="Calibri" panose="020F0502020204030204" pitchFamily="34" charset="0"/>
                <a:cs typeface="Calibri" panose="020F0502020204030204" pitchFamily="34" charset="0"/>
              </a:rPr>
              <a:t>n</a:t>
            </a:r>
            <a:r>
              <a:rPr lang="en-US" sz="2000" b="0" i="0" dirty="0">
                <a:solidFill>
                  <a:srgbClr val="292929"/>
                </a:solidFill>
                <a:effectLst/>
                <a:latin typeface="Calibri" panose="020F0502020204030204" pitchFamily="34" charset="0"/>
                <a:cs typeface="Calibri" panose="020F0502020204030204" pitchFamily="34" charset="0"/>
              </a:rPr>
              <a:t> previous states.</a:t>
            </a:r>
            <a:endParaRPr lang="en-IN" sz="2000" dirty="0">
              <a:latin typeface="Calibri" panose="020F0502020204030204" pitchFamily="34" charset="0"/>
              <a:cs typeface="Calibri" panose="020F0502020204030204" pitchFamily="34" charset="0"/>
            </a:endParaRPr>
          </a:p>
        </p:txBody>
      </p:sp>
      <p:pic>
        <p:nvPicPr>
          <p:cNvPr id="2052" name="Picture 4" descr="Image for post">
            <a:extLst>
              <a:ext uri="{FF2B5EF4-FFF2-40B4-BE49-F238E27FC236}">
                <a16:creationId xmlns:a16="http://schemas.microsoft.com/office/drawing/2014/main" id="{BE64B8FB-09B4-436C-B170-F500E9C59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8115300" cy="310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73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273675" cy="574040"/>
          </a:xfrm>
          <a:prstGeom prst="rect">
            <a:avLst/>
          </a:prstGeom>
        </p:spPr>
        <p:txBody>
          <a:bodyPr vert="horz" wrap="square" lIns="0" tIns="12700" rIns="0" bIns="0" rtlCol="0">
            <a:spAutoFit/>
          </a:bodyPr>
          <a:lstStyle/>
          <a:p>
            <a:pPr marL="12700">
              <a:lnSpc>
                <a:spcPct val="100000"/>
              </a:lnSpc>
              <a:spcBef>
                <a:spcPts val="100"/>
              </a:spcBef>
            </a:pPr>
            <a:r>
              <a:rPr spc="-5" dirty="0"/>
              <a:t>HMM Decoding</a:t>
            </a:r>
            <a:r>
              <a:rPr spc="-100" dirty="0"/>
              <a:t> </a:t>
            </a:r>
            <a:r>
              <a:rPr spc="-10" dirty="0"/>
              <a:t>Problem</a:t>
            </a:r>
          </a:p>
        </p:txBody>
      </p:sp>
      <p:sp>
        <p:nvSpPr>
          <p:cNvPr id="3" name="object 3"/>
          <p:cNvSpPr/>
          <p:nvPr/>
        </p:nvSpPr>
        <p:spPr>
          <a:xfrm>
            <a:off x="985519" y="2485401"/>
            <a:ext cx="6448425" cy="30771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9200" y="5718809"/>
            <a:ext cx="685800" cy="1809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B66B4-DECB-40F0-8EF0-9F4EB6F1573E}"/>
              </a:ext>
            </a:extLst>
          </p:cNvPr>
          <p:cNvSpPr txBox="1"/>
          <p:nvPr/>
        </p:nvSpPr>
        <p:spPr>
          <a:xfrm>
            <a:off x="304800" y="381000"/>
            <a:ext cx="7315200" cy="461665"/>
          </a:xfrm>
          <a:prstGeom prst="rect">
            <a:avLst/>
          </a:prstGeom>
          <a:noFill/>
        </p:spPr>
        <p:txBody>
          <a:bodyPr wrap="square">
            <a:spAutoFit/>
          </a:bodyPr>
          <a:lstStyle/>
          <a:p>
            <a:r>
              <a:rPr lang="en-US" sz="2400" b="1" i="0" dirty="0">
                <a:solidFill>
                  <a:srgbClr val="292929"/>
                </a:solidFill>
                <a:effectLst/>
                <a:latin typeface="Calibri" panose="020F0502020204030204" pitchFamily="34" charset="0"/>
                <a:cs typeface="Calibri" panose="020F0502020204030204" pitchFamily="34" charset="0"/>
              </a:rPr>
              <a:t>Learning (Baum–Welch algorithm — build the model)</a:t>
            </a:r>
            <a:endParaRPr lang="en-IN"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26E9934-8CCC-41DD-91A5-F8182B68E1A4}"/>
              </a:ext>
            </a:extLst>
          </p:cNvPr>
          <p:cNvSpPr txBox="1"/>
          <p:nvPr/>
        </p:nvSpPr>
        <p:spPr>
          <a:xfrm>
            <a:off x="304800" y="990600"/>
            <a:ext cx="8382000" cy="4708981"/>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Besides likelihood and decoding, the last algorithm learns the HMM model parameters </a:t>
            </a:r>
            <a:r>
              <a:rPr lang="en-US" sz="2000" b="0" i="1" dirty="0">
                <a:solidFill>
                  <a:srgbClr val="292929"/>
                </a:solidFill>
                <a:effectLst/>
                <a:latin typeface="Calibri" panose="020F0502020204030204" pitchFamily="34" charset="0"/>
                <a:cs typeface="Calibri" panose="020F0502020204030204" pitchFamily="34" charset="0"/>
              </a:rPr>
              <a:t>λ </a:t>
            </a:r>
            <a:r>
              <a:rPr lang="en-US" sz="2000" b="0" i="0" dirty="0">
                <a:solidFill>
                  <a:srgbClr val="292929"/>
                </a:solidFill>
                <a:effectLst/>
                <a:latin typeface="Calibri" panose="020F0502020204030204" pitchFamily="34" charset="0"/>
                <a:cs typeface="Calibri" panose="020F0502020204030204" pitchFamily="34" charset="0"/>
              </a:rPr>
              <a:t>given the observation. </a:t>
            </a: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Here, we will use the Baum–Welch algorithm</a:t>
            </a:r>
            <a:r>
              <a:rPr lang="en-US" sz="2000" b="1" i="0" dirty="0">
                <a:solidFill>
                  <a:srgbClr val="292929"/>
                </a:solidFill>
                <a:effectLst/>
                <a:latin typeface="Calibri" panose="020F0502020204030204" pitchFamily="34" charset="0"/>
                <a:cs typeface="Calibri" panose="020F0502020204030204" pitchFamily="34" charset="0"/>
              </a:rPr>
              <a:t> </a:t>
            </a:r>
            <a:r>
              <a:rPr lang="en-US" sz="2000" b="0" i="0" dirty="0">
                <a:solidFill>
                  <a:srgbClr val="292929"/>
                </a:solidFill>
                <a:effectLst/>
                <a:latin typeface="Calibri" panose="020F0502020204030204" pitchFamily="34" charset="0"/>
                <a:cs typeface="Calibri" panose="020F0502020204030204" pitchFamily="34" charset="0"/>
              </a:rPr>
              <a:t>to learn the transition and the emission probability.</a:t>
            </a:r>
          </a:p>
          <a:p>
            <a:pPr algn="just"/>
            <a:endParaRPr lang="en-US" sz="2000" b="0" i="0" dirty="0">
              <a:solidFill>
                <a:srgbClr val="292929"/>
              </a:solidFill>
              <a:effectLst/>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This task sounds mission impossible since both probabilities are highly tangled in our calculation. But, if we know the state occupation probability (the state distribution at time </a:t>
            </a:r>
            <a:r>
              <a:rPr lang="en-US" sz="2000" b="0" i="1" dirty="0">
                <a:solidFill>
                  <a:srgbClr val="292929"/>
                </a:solidFill>
                <a:effectLst/>
                <a:latin typeface="Calibri" panose="020F0502020204030204" pitchFamily="34" charset="0"/>
                <a:cs typeface="Calibri" panose="020F0502020204030204" pitchFamily="34" charset="0"/>
              </a:rPr>
              <a:t>t</a:t>
            </a:r>
            <a:r>
              <a:rPr lang="en-US" sz="2000" b="0" i="0" dirty="0">
                <a:solidFill>
                  <a:srgbClr val="292929"/>
                </a:solidFill>
                <a:effectLst/>
                <a:latin typeface="Calibri" panose="020F0502020204030204" pitchFamily="34" charset="0"/>
                <a:cs typeface="Calibri" panose="020F0502020204030204" pitchFamily="34" charset="0"/>
              </a:rPr>
              <a:t>)</a:t>
            </a:r>
            <a:r>
              <a:rPr lang="en-US" sz="2000" b="0" i="1" dirty="0">
                <a:solidFill>
                  <a:srgbClr val="292929"/>
                </a:solidFill>
                <a:effectLst/>
                <a:latin typeface="Calibri" panose="020F0502020204030204" pitchFamily="34" charset="0"/>
                <a:cs typeface="Calibri" panose="020F0502020204030204" pitchFamily="34" charset="0"/>
              </a:rPr>
              <a:t>, </a:t>
            </a:r>
            <a:r>
              <a:rPr lang="en-US" sz="2000" b="0" i="0" dirty="0">
                <a:solidFill>
                  <a:srgbClr val="292929"/>
                </a:solidFill>
                <a:effectLst/>
                <a:latin typeface="Calibri" panose="020F0502020204030204" pitchFamily="34" charset="0"/>
                <a:cs typeface="Calibri" panose="020F0502020204030204" pitchFamily="34" charset="0"/>
              </a:rPr>
              <a:t>we can derive the emission probability and the transition probability.</a:t>
            </a:r>
          </a:p>
          <a:p>
            <a:pPr algn="just"/>
            <a:endParaRPr lang="en-US" sz="2000" dirty="0">
              <a:solidFill>
                <a:srgbClr val="292929"/>
              </a:solidFill>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 If we know these two probabilities, we can derive the state distribution at time </a:t>
            </a:r>
            <a:r>
              <a:rPr lang="en-US" sz="2000" b="0" i="1" dirty="0">
                <a:solidFill>
                  <a:srgbClr val="292929"/>
                </a:solidFill>
                <a:effectLst/>
                <a:latin typeface="Calibri" panose="020F0502020204030204" pitchFamily="34" charset="0"/>
                <a:cs typeface="Calibri" panose="020F0502020204030204" pitchFamily="34" charset="0"/>
              </a:rPr>
              <a:t>t</a:t>
            </a:r>
            <a:r>
              <a:rPr lang="en-US" sz="2000" b="0" i="0" dirty="0">
                <a:solidFill>
                  <a:srgbClr val="292929"/>
                </a:solidFill>
                <a:effectLst/>
                <a:latin typeface="Calibri" panose="020F0502020204030204" pitchFamily="34" charset="0"/>
                <a:cs typeface="Calibri" panose="020F0502020204030204" pitchFamily="34" charset="0"/>
              </a:rPr>
              <a:t>.</a:t>
            </a:r>
          </a:p>
          <a:p>
            <a:pPr algn="just"/>
            <a:endParaRPr lang="en-US" sz="2000" dirty="0">
              <a:solidFill>
                <a:srgbClr val="292929"/>
              </a:solidFill>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 This is like the chicken and egg problem.</a:t>
            </a:r>
          </a:p>
        </p:txBody>
      </p:sp>
    </p:spTree>
    <p:extLst>
      <p:ext uri="{BB962C8B-B14F-4D97-AF65-F5344CB8AC3E}">
        <p14:creationId xmlns:p14="http://schemas.microsoft.com/office/powerpoint/2010/main" val="2762063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C45AE7-D360-424B-9D4C-A13E310E0FFB}"/>
              </a:ext>
            </a:extLst>
          </p:cNvPr>
          <p:cNvSpPr txBox="1"/>
          <p:nvPr/>
        </p:nvSpPr>
        <p:spPr>
          <a:xfrm>
            <a:off x="609600" y="533400"/>
            <a:ext cx="8001000" cy="3477875"/>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To learn the HMM model, we need to know what states we are to explain the observations the best. </a:t>
            </a:r>
          </a:p>
          <a:p>
            <a:pPr marL="342900" indent="-342900" algn="just">
              <a:buFont typeface="Wingdings" panose="05000000000000000000" pitchFamily="2" charset="2"/>
              <a:buChar char="Ø"/>
            </a:pPr>
            <a:endParaRPr lang="en-US" sz="2000" dirty="0">
              <a:solidFill>
                <a:srgbClr val="292929"/>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That will be the occupation probability </a:t>
            </a:r>
            <a:r>
              <a:rPr lang="en-US" sz="2000" b="0" i="1" dirty="0">
                <a:solidFill>
                  <a:srgbClr val="292929"/>
                </a:solidFill>
                <a:effectLst/>
                <a:latin typeface="Calibri" panose="020F0502020204030204" pitchFamily="34" charset="0"/>
                <a:cs typeface="Calibri" panose="020F0502020204030204" pitchFamily="34" charset="0"/>
              </a:rPr>
              <a:t>γ — </a:t>
            </a:r>
            <a:r>
              <a:rPr lang="en-US" sz="2000" b="0" i="0" dirty="0">
                <a:solidFill>
                  <a:srgbClr val="292929"/>
                </a:solidFill>
                <a:effectLst/>
                <a:latin typeface="Calibri" panose="020F0502020204030204" pitchFamily="34" charset="0"/>
                <a:cs typeface="Calibri" panose="020F0502020204030204" pitchFamily="34" charset="0"/>
              </a:rPr>
              <a:t>the probability of state </a:t>
            </a:r>
            <a:r>
              <a:rPr lang="en-US" sz="2000" b="0" i="1" dirty="0" err="1">
                <a:solidFill>
                  <a:srgbClr val="292929"/>
                </a:solidFill>
                <a:effectLst/>
                <a:latin typeface="Calibri" panose="020F0502020204030204" pitchFamily="34" charset="0"/>
                <a:cs typeface="Calibri" panose="020F0502020204030204" pitchFamily="34" charset="0"/>
              </a:rPr>
              <a:t>i</a:t>
            </a:r>
            <a:r>
              <a:rPr lang="en-US" sz="2000" b="0" i="0" dirty="0">
                <a:solidFill>
                  <a:srgbClr val="292929"/>
                </a:solidFill>
                <a:effectLst/>
                <a:latin typeface="Calibri" panose="020F0502020204030204" pitchFamily="34" charset="0"/>
                <a:cs typeface="Calibri" panose="020F0502020204030204" pitchFamily="34" charset="0"/>
              </a:rPr>
              <a:t> at time </a:t>
            </a:r>
            <a:r>
              <a:rPr lang="en-US" sz="2000" b="0" i="1" dirty="0">
                <a:solidFill>
                  <a:srgbClr val="292929"/>
                </a:solidFill>
                <a:effectLst/>
                <a:latin typeface="Calibri" panose="020F0502020204030204" pitchFamily="34" charset="0"/>
                <a:cs typeface="Calibri" panose="020F0502020204030204" pitchFamily="34" charset="0"/>
              </a:rPr>
              <a:t>t </a:t>
            </a:r>
            <a:r>
              <a:rPr lang="en-US" sz="2000" b="0" i="0" dirty="0">
                <a:solidFill>
                  <a:srgbClr val="292929"/>
                </a:solidFill>
                <a:effectLst/>
                <a:latin typeface="Calibri" panose="020F0502020204030204" pitchFamily="34" charset="0"/>
                <a:cs typeface="Calibri" panose="020F0502020204030204" pitchFamily="34" charset="0"/>
              </a:rPr>
              <a:t>given all the observations.</a:t>
            </a:r>
          </a:p>
          <a:p>
            <a:pPr marL="342900" indent="-342900" algn="just">
              <a:buFont typeface="Wingdings" panose="05000000000000000000" pitchFamily="2" charset="2"/>
              <a:buChar char="Ø"/>
            </a:pPr>
            <a:endParaRPr lang="en-US" sz="2000" b="0" i="0" dirty="0">
              <a:solidFill>
                <a:srgbClr val="292929"/>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0" dirty="0">
                <a:solidFill>
                  <a:srgbClr val="292929"/>
                </a:solidFill>
                <a:effectLst/>
                <a:latin typeface="Calibri" panose="020F0502020204030204" pitchFamily="34" charset="0"/>
                <a:cs typeface="Calibri" panose="020F0502020204030204" pitchFamily="34" charset="0"/>
              </a:rPr>
              <a:t>Given the HMM model parameters fixed, we can apply the forward and backward algorithm to calculate </a:t>
            </a:r>
            <a:r>
              <a:rPr lang="en-US" sz="2000" b="0" i="1" dirty="0">
                <a:solidFill>
                  <a:srgbClr val="292929"/>
                </a:solidFill>
                <a:effectLst/>
                <a:latin typeface="Calibri" panose="020F0502020204030204" pitchFamily="34" charset="0"/>
                <a:cs typeface="Calibri" panose="020F0502020204030204" pitchFamily="34" charset="0"/>
              </a:rPr>
              <a:t>α </a:t>
            </a:r>
            <a:r>
              <a:rPr lang="en-US" sz="2000" b="0" i="0" dirty="0">
                <a:solidFill>
                  <a:srgbClr val="292929"/>
                </a:solidFill>
                <a:effectLst/>
                <a:latin typeface="Calibri" panose="020F0502020204030204" pitchFamily="34" charset="0"/>
                <a:cs typeface="Calibri" panose="020F0502020204030204" pitchFamily="34" charset="0"/>
              </a:rPr>
              <a:t>and</a:t>
            </a:r>
            <a:r>
              <a:rPr lang="en-US" sz="2000" b="0" i="1" dirty="0">
                <a:solidFill>
                  <a:srgbClr val="292929"/>
                </a:solidFill>
                <a:effectLst/>
                <a:latin typeface="Calibri" panose="020F0502020204030204" pitchFamily="34" charset="0"/>
                <a:cs typeface="Calibri" panose="020F0502020204030204" pitchFamily="34" charset="0"/>
              </a:rPr>
              <a:t> β </a:t>
            </a:r>
            <a:r>
              <a:rPr lang="en-US" sz="2000" b="0" i="0" dirty="0">
                <a:solidFill>
                  <a:srgbClr val="292929"/>
                </a:solidFill>
                <a:effectLst/>
                <a:latin typeface="Calibri" panose="020F0502020204030204" pitchFamily="34" charset="0"/>
                <a:cs typeface="Calibri" panose="020F0502020204030204" pitchFamily="34" charset="0"/>
              </a:rPr>
              <a:t>from the observations. </a:t>
            </a:r>
          </a:p>
          <a:p>
            <a:pPr marL="342900" indent="-342900" algn="just">
              <a:buFont typeface="Wingdings" panose="05000000000000000000" pitchFamily="2" charset="2"/>
              <a:buChar char="Ø"/>
            </a:pPr>
            <a:endParaRPr lang="en-US" sz="2000" dirty="0">
              <a:solidFill>
                <a:srgbClr val="292929"/>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0" i="1" dirty="0">
                <a:solidFill>
                  <a:srgbClr val="292929"/>
                </a:solidFill>
                <a:effectLst/>
                <a:latin typeface="Calibri" panose="020F0502020204030204" pitchFamily="34" charset="0"/>
                <a:cs typeface="Calibri" panose="020F0502020204030204" pitchFamily="34" charset="0"/>
              </a:rPr>
              <a:t>γ </a:t>
            </a:r>
            <a:r>
              <a:rPr lang="en-US" sz="2000" b="0" i="0" dirty="0">
                <a:solidFill>
                  <a:srgbClr val="292929"/>
                </a:solidFill>
                <a:effectLst/>
                <a:latin typeface="Calibri" panose="020F0502020204030204" pitchFamily="34" charset="0"/>
                <a:cs typeface="Calibri" panose="020F0502020204030204" pitchFamily="34" charset="0"/>
              </a:rPr>
              <a:t>can be calculated by simply multiplying </a:t>
            </a:r>
            <a:r>
              <a:rPr lang="en-US" sz="2000" b="0" i="1" dirty="0">
                <a:solidFill>
                  <a:srgbClr val="292929"/>
                </a:solidFill>
                <a:effectLst/>
                <a:latin typeface="Calibri" panose="020F0502020204030204" pitchFamily="34" charset="0"/>
                <a:cs typeface="Calibri" panose="020F0502020204030204" pitchFamily="34" charset="0"/>
              </a:rPr>
              <a:t>α </a:t>
            </a:r>
            <a:r>
              <a:rPr lang="en-US" sz="2000" b="0" i="0" dirty="0">
                <a:solidFill>
                  <a:srgbClr val="292929"/>
                </a:solidFill>
                <a:effectLst/>
                <a:latin typeface="Calibri" panose="020F0502020204030204" pitchFamily="34" charset="0"/>
                <a:cs typeface="Calibri" panose="020F0502020204030204" pitchFamily="34" charset="0"/>
              </a:rPr>
              <a:t>with</a:t>
            </a:r>
            <a:r>
              <a:rPr lang="en-US" sz="2000" b="0" i="1" dirty="0">
                <a:solidFill>
                  <a:srgbClr val="292929"/>
                </a:solidFill>
                <a:effectLst/>
                <a:latin typeface="Calibri" panose="020F0502020204030204" pitchFamily="34" charset="0"/>
                <a:cs typeface="Calibri" panose="020F0502020204030204" pitchFamily="34" charset="0"/>
              </a:rPr>
              <a:t> β</a:t>
            </a:r>
            <a:r>
              <a:rPr lang="en-US" sz="2000" b="0" i="0" dirty="0">
                <a:solidFill>
                  <a:srgbClr val="292929"/>
                </a:solidFill>
                <a:effectLst/>
                <a:latin typeface="Calibri" panose="020F0502020204030204" pitchFamily="34" charset="0"/>
                <a:cs typeface="Calibri" panose="020F0502020204030204" pitchFamily="34" charset="0"/>
              </a:rPr>
              <a:t>, and then renormalize it.</a:t>
            </a:r>
          </a:p>
        </p:txBody>
      </p:sp>
      <p:pic>
        <p:nvPicPr>
          <p:cNvPr id="3078" name="Picture 6" descr="Image for post">
            <a:extLst>
              <a:ext uri="{FF2B5EF4-FFF2-40B4-BE49-F238E27FC236}">
                <a16:creationId xmlns:a16="http://schemas.microsoft.com/office/drawing/2014/main" id="{284AC7CE-2F1B-4741-BF0B-559270DEB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05858"/>
            <a:ext cx="8458200" cy="147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00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72644-EC09-4F98-9E1E-97E60BDA7C1B}"/>
              </a:ext>
            </a:extLst>
          </p:cNvPr>
          <p:cNvSpPr txBox="1"/>
          <p:nvPr/>
        </p:nvSpPr>
        <p:spPr>
          <a:xfrm>
            <a:off x="381000" y="304800"/>
            <a:ext cx="8382000" cy="707886"/>
          </a:xfrm>
          <a:prstGeom prst="rect">
            <a:avLst/>
          </a:prstGeom>
          <a:noFill/>
        </p:spPr>
        <p:txBody>
          <a:bodyPr wrap="square">
            <a:spAutoFit/>
          </a:bodyPr>
          <a:lstStyle/>
          <a:p>
            <a:pPr algn="just"/>
            <a:r>
              <a:rPr lang="en-US" sz="2000" b="0" i="1" dirty="0">
                <a:solidFill>
                  <a:srgbClr val="292929"/>
                </a:solidFill>
                <a:effectLst/>
                <a:latin typeface="Calibri" panose="020F0502020204030204" pitchFamily="34" charset="0"/>
                <a:cs typeface="Calibri" panose="020F0502020204030204" pitchFamily="34" charset="0"/>
              </a:rPr>
              <a:t>ξ </a:t>
            </a:r>
            <a:r>
              <a:rPr lang="en-US" sz="2000" b="0" i="0" dirty="0">
                <a:solidFill>
                  <a:srgbClr val="292929"/>
                </a:solidFill>
                <a:effectLst/>
                <a:latin typeface="Calibri" panose="020F0502020204030204" pitchFamily="34" charset="0"/>
                <a:cs typeface="Calibri" panose="020F0502020204030204" pitchFamily="34" charset="0"/>
              </a:rPr>
              <a:t>is the probability of transiting from state </a:t>
            </a:r>
            <a:r>
              <a:rPr lang="en-US" sz="2000" b="0" i="1" dirty="0" err="1">
                <a:solidFill>
                  <a:srgbClr val="292929"/>
                </a:solidFill>
                <a:effectLst/>
                <a:latin typeface="Calibri" panose="020F0502020204030204" pitchFamily="34" charset="0"/>
                <a:cs typeface="Calibri" panose="020F0502020204030204" pitchFamily="34" charset="0"/>
              </a:rPr>
              <a:t>i</a:t>
            </a:r>
            <a:r>
              <a:rPr lang="en-US" sz="2000" b="0" i="0" dirty="0">
                <a:solidFill>
                  <a:srgbClr val="292929"/>
                </a:solidFill>
                <a:effectLst/>
                <a:latin typeface="Calibri" panose="020F0502020204030204" pitchFamily="34" charset="0"/>
                <a:cs typeface="Calibri" panose="020F0502020204030204" pitchFamily="34" charset="0"/>
              </a:rPr>
              <a:t> to </a:t>
            </a:r>
            <a:r>
              <a:rPr lang="en-US" sz="2000" b="0" i="1" dirty="0">
                <a:solidFill>
                  <a:srgbClr val="292929"/>
                </a:solidFill>
                <a:effectLst/>
                <a:latin typeface="Calibri" panose="020F0502020204030204" pitchFamily="34" charset="0"/>
                <a:cs typeface="Calibri" panose="020F0502020204030204" pitchFamily="34" charset="0"/>
              </a:rPr>
              <a:t>j </a:t>
            </a:r>
            <a:r>
              <a:rPr lang="en-US" sz="2000" b="0" i="0" dirty="0">
                <a:solidFill>
                  <a:srgbClr val="292929"/>
                </a:solidFill>
                <a:effectLst/>
                <a:latin typeface="Calibri" panose="020F0502020204030204" pitchFamily="34" charset="0"/>
                <a:cs typeface="Calibri" panose="020F0502020204030204" pitchFamily="34" charset="0"/>
              </a:rPr>
              <a:t>after time </a:t>
            </a:r>
            <a:r>
              <a:rPr lang="en-US" sz="2000" b="0" i="1" dirty="0">
                <a:solidFill>
                  <a:srgbClr val="292929"/>
                </a:solidFill>
                <a:effectLst/>
                <a:latin typeface="Calibri" panose="020F0502020204030204" pitchFamily="34" charset="0"/>
                <a:cs typeface="Calibri" panose="020F0502020204030204" pitchFamily="34" charset="0"/>
              </a:rPr>
              <a:t>t </a:t>
            </a:r>
            <a:r>
              <a:rPr lang="en-US" sz="2000" b="0" i="0" dirty="0">
                <a:solidFill>
                  <a:srgbClr val="292929"/>
                </a:solidFill>
                <a:effectLst/>
                <a:latin typeface="Calibri" panose="020F0502020204030204" pitchFamily="34" charset="0"/>
                <a:cs typeface="Calibri" panose="020F0502020204030204" pitchFamily="34" charset="0"/>
              </a:rPr>
              <a:t>given all the observations. It can be computed by </a:t>
            </a:r>
            <a:r>
              <a:rPr lang="en-US" sz="2000" b="0" i="1" dirty="0">
                <a:solidFill>
                  <a:srgbClr val="292929"/>
                </a:solidFill>
                <a:effectLst/>
                <a:latin typeface="Calibri" panose="020F0502020204030204" pitchFamily="34" charset="0"/>
                <a:cs typeface="Calibri" panose="020F0502020204030204" pitchFamily="34" charset="0"/>
              </a:rPr>
              <a:t>α </a:t>
            </a:r>
            <a:r>
              <a:rPr lang="en-US" sz="2000" b="0" i="0" dirty="0">
                <a:solidFill>
                  <a:srgbClr val="292929"/>
                </a:solidFill>
                <a:effectLst/>
                <a:latin typeface="Calibri" panose="020F0502020204030204" pitchFamily="34" charset="0"/>
                <a:cs typeface="Calibri" panose="020F0502020204030204" pitchFamily="34" charset="0"/>
              </a:rPr>
              <a:t>and</a:t>
            </a:r>
            <a:r>
              <a:rPr lang="en-US" sz="2000" b="0" i="1" dirty="0">
                <a:solidFill>
                  <a:srgbClr val="292929"/>
                </a:solidFill>
                <a:effectLst/>
                <a:latin typeface="Calibri" panose="020F0502020204030204" pitchFamily="34" charset="0"/>
                <a:cs typeface="Calibri" panose="020F0502020204030204" pitchFamily="34" charset="0"/>
              </a:rPr>
              <a:t> β </a:t>
            </a:r>
            <a:r>
              <a:rPr lang="en-US" sz="2000" b="0" i="0" dirty="0">
                <a:solidFill>
                  <a:srgbClr val="292929"/>
                </a:solidFill>
                <a:effectLst/>
                <a:latin typeface="Calibri" panose="020F0502020204030204" pitchFamily="34" charset="0"/>
                <a:cs typeface="Calibri" panose="020F0502020204030204" pitchFamily="34" charset="0"/>
              </a:rPr>
              <a:t>similarly.</a:t>
            </a:r>
            <a:endParaRPr lang="en-IN" sz="2000" dirty="0">
              <a:latin typeface="Calibri" panose="020F0502020204030204" pitchFamily="34" charset="0"/>
              <a:cs typeface="Calibri" panose="020F0502020204030204" pitchFamily="34" charset="0"/>
            </a:endParaRPr>
          </a:p>
        </p:txBody>
      </p:sp>
      <p:pic>
        <p:nvPicPr>
          <p:cNvPr id="4098" name="Picture 2" descr="Image for post">
            <a:extLst>
              <a:ext uri="{FF2B5EF4-FFF2-40B4-BE49-F238E27FC236}">
                <a16:creationId xmlns:a16="http://schemas.microsoft.com/office/drawing/2014/main" id="{AC0A7829-B213-4B38-B6B6-364D7055F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133594"/>
            <a:ext cx="7543800" cy="22192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F7EBB3C-BB97-4D5C-B356-7526EA563E4B}"/>
              </a:ext>
            </a:extLst>
          </p:cNvPr>
          <p:cNvSpPr txBox="1"/>
          <p:nvPr/>
        </p:nvSpPr>
        <p:spPr>
          <a:xfrm>
            <a:off x="609600" y="3646557"/>
            <a:ext cx="8153400" cy="707886"/>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Intuitively, with a fixed HMM model, we refine the state occupation probability (</a:t>
            </a:r>
            <a:r>
              <a:rPr lang="en-US" sz="2000" b="0" i="1" dirty="0">
                <a:solidFill>
                  <a:srgbClr val="292929"/>
                </a:solidFill>
                <a:effectLst/>
                <a:latin typeface="Calibri" panose="020F0502020204030204" pitchFamily="34" charset="0"/>
                <a:cs typeface="Calibri" panose="020F0502020204030204" pitchFamily="34" charset="0"/>
              </a:rPr>
              <a:t>γ</a:t>
            </a:r>
            <a:r>
              <a:rPr lang="en-US" sz="2000" b="0" i="0" dirty="0">
                <a:solidFill>
                  <a:srgbClr val="292929"/>
                </a:solidFill>
                <a:effectLst/>
                <a:latin typeface="Calibri" panose="020F0502020204030204" pitchFamily="34" charset="0"/>
                <a:cs typeface="Calibri" panose="020F0502020204030204" pitchFamily="34" charset="0"/>
              </a:rPr>
              <a:t>) and the transition (</a:t>
            </a:r>
            <a:r>
              <a:rPr lang="en-US" sz="2000" b="0" i="1" dirty="0">
                <a:solidFill>
                  <a:srgbClr val="292929"/>
                </a:solidFill>
                <a:effectLst/>
                <a:latin typeface="Calibri" panose="020F0502020204030204" pitchFamily="34" charset="0"/>
                <a:cs typeface="Calibri" panose="020F0502020204030204" pitchFamily="34" charset="0"/>
              </a:rPr>
              <a:t>ξ</a:t>
            </a:r>
            <a:r>
              <a:rPr lang="en-US" sz="2000" b="0" i="0" dirty="0">
                <a:solidFill>
                  <a:srgbClr val="292929"/>
                </a:solidFill>
                <a:effectLst/>
                <a:latin typeface="Calibri" panose="020F0502020204030204" pitchFamily="34" charset="0"/>
                <a:cs typeface="Calibri" panose="020F0502020204030204" pitchFamily="34" charset="0"/>
              </a:rPr>
              <a:t>) with the given observations.</a:t>
            </a:r>
            <a:endParaRPr lang="en-IN" sz="2000" dirty="0">
              <a:latin typeface="Calibri" panose="020F0502020204030204" pitchFamily="34" charset="0"/>
              <a:cs typeface="Calibri" panose="020F0502020204030204" pitchFamily="34" charset="0"/>
            </a:endParaRPr>
          </a:p>
        </p:txBody>
      </p:sp>
      <p:pic>
        <p:nvPicPr>
          <p:cNvPr id="4104" name="Picture 8" descr="Image for post">
            <a:extLst>
              <a:ext uri="{FF2B5EF4-FFF2-40B4-BE49-F238E27FC236}">
                <a16:creationId xmlns:a16="http://schemas.microsoft.com/office/drawing/2014/main" id="{D3FBC868-278F-4E99-A054-DF6102A99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48200"/>
            <a:ext cx="6096000" cy="70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31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53485E-4DD9-4D79-9BCB-9D62BA6AD0B3}"/>
              </a:ext>
            </a:extLst>
          </p:cNvPr>
          <p:cNvSpPr txBox="1"/>
          <p:nvPr/>
        </p:nvSpPr>
        <p:spPr>
          <a:xfrm>
            <a:off x="533400" y="457200"/>
            <a:ext cx="8153400" cy="1323439"/>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Here comes the chicken and egg part. Once the distribution of </a:t>
            </a:r>
            <a:r>
              <a:rPr lang="en-US" sz="2000" b="0" i="1" dirty="0">
                <a:solidFill>
                  <a:srgbClr val="292929"/>
                </a:solidFill>
                <a:effectLst/>
                <a:latin typeface="Calibri" panose="020F0502020204030204" pitchFamily="34" charset="0"/>
                <a:cs typeface="Calibri" panose="020F0502020204030204" pitchFamily="34" charset="0"/>
              </a:rPr>
              <a:t>γ </a:t>
            </a:r>
            <a:r>
              <a:rPr lang="en-US" sz="2000" b="0" i="0" dirty="0">
                <a:solidFill>
                  <a:srgbClr val="292929"/>
                </a:solidFill>
                <a:effectLst/>
                <a:latin typeface="Calibri" panose="020F0502020204030204" pitchFamily="34" charset="0"/>
                <a:cs typeface="Calibri" panose="020F0502020204030204" pitchFamily="34" charset="0"/>
              </a:rPr>
              <a:t>and</a:t>
            </a:r>
            <a:r>
              <a:rPr lang="en-US" sz="2000" b="0" i="1" dirty="0">
                <a:solidFill>
                  <a:srgbClr val="292929"/>
                </a:solidFill>
                <a:effectLst/>
                <a:latin typeface="Calibri" panose="020F0502020204030204" pitchFamily="34" charset="0"/>
                <a:cs typeface="Calibri" panose="020F0502020204030204" pitchFamily="34" charset="0"/>
              </a:rPr>
              <a:t> ξ </a:t>
            </a:r>
            <a:r>
              <a:rPr lang="en-US" sz="2000" b="0" i="0" dirty="0">
                <a:solidFill>
                  <a:srgbClr val="292929"/>
                </a:solidFill>
                <a:effectLst/>
                <a:latin typeface="Calibri" panose="020F0502020204030204" pitchFamily="34" charset="0"/>
                <a:cs typeface="Calibri" panose="020F0502020204030204" pitchFamily="34" charset="0"/>
              </a:rPr>
              <a:t>(</a:t>
            </a:r>
            <a:r>
              <a:rPr lang="en-US" sz="2000" b="0" i="1" dirty="0">
                <a:solidFill>
                  <a:srgbClr val="292929"/>
                </a:solidFill>
                <a:effectLst/>
                <a:latin typeface="Calibri" panose="020F0502020204030204" pitchFamily="34" charset="0"/>
                <a:cs typeface="Calibri" panose="020F0502020204030204" pitchFamily="34" charset="0"/>
              </a:rPr>
              <a:t>θ₂</a:t>
            </a:r>
            <a:r>
              <a:rPr lang="en-US" sz="2000" b="0" i="0" dirty="0">
                <a:solidFill>
                  <a:srgbClr val="292929"/>
                </a:solidFill>
                <a:effectLst/>
                <a:latin typeface="Calibri" panose="020F0502020204030204" pitchFamily="34" charset="0"/>
                <a:cs typeface="Calibri" panose="020F0502020204030204" pitchFamily="34" charset="0"/>
              </a:rPr>
              <a:t>) are refined, we can perform a point estimate on what will be the best transition and emission probability (</a:t>
            </a:r>
            <a:r>
              <a:rPr lang="en-US" sz="2000" b="0" i="1" dirty="0">
                <a:solidFill>
                  <a:srgbClr val="292929"/>
                </a:solidFill>
                <a:effectLst/>
                <a:latin typeface="Calibri" panose="020F0502020204030204" pitchFamily="34" charset="0"/>
                <a:cs typeface="Calibri" panose="020F0502020204030204" pitchFamily="34" charset="0"/>
              </a:rPr>
              <a:t>θ₁: a, b</a:t>
            </a:r>
            <a:r>
              <a:rPr lang="en-US" sz="2000" b="0" i="0" dirty="0">
                <a:solidFill>
                  <a:srgbClr val="292929"/>
                </a:solidFill>
                <a:effectLst/>
                <a:latin typeface="Calibri" panose="020F0502020204030204" pitchFamily="34" charset="0"/>
                <a:cs typeface="Calibri" panose="020F0502020204030204" pitchFamily="34" charset="0"/>
              </a:rPr>
              <a:t>).</a:t>
            </a:r>
          </a:p>
          <a:p>
            <a:pPr algn="just"/>
            <a:endParaRPr lang="en-IN" sz="2000" dirty="0">
              <a:latin typeface="Calibri" panose="020F0502020204030204" pitchFamily="34" charset="0"/>
              <a:cs typeface="Calibri" panose="020F0502020204030204" pitchFamily="34" charset="0"/>
            </a:endParaRPr>
          </a:p>
        </p:txBody>
      </p:sp>
      <p:pic>
        <p:nvPicPr>
          <p:cNvPr id="5124" name="Picture 4" descr="Image for post">
            <a:extLst>
              <a:ext uri="{FF2B5EF4-FFF2-40B4-BE49-F238E27FC236}">
                <a16:creationId xmlns:a16="http://schemas.microsoft.com/office/drawing/2014/main" id="{86EC5807-2147-4DCB-8131-88503065F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010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8C25584-0D71-48F4-A0C5-E4092B7E44F3}"/>
              </a:ext>
            </a:extLst>
          </p:cNvPr>
          <p:cNvSpPr txBox="1"/>
          <p:nvPr/>
        </p:nvSpPr>
        <p:spPr>
          <a:xfrm>
            <a:off x="662940" y="3429000"/>
            <a:ext cx="8153400" cy="707886"/>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We fix one set of parameters to improve others and continue the iteration until the solution converges.</a:t>
            </a:r>
            <a:endParaRPr lang="en-IN" sz="2000" dirty="0">
              <a:latin typeface="Calibri" panose="020F0502020204030204" pitchFamily="34" charset="0"/>
              <a:cs typeface="Calibri" panose="020F0502020204030204" pitchFamily="34" charset="0"/>
            </a:endParaRPr>
          </a:p>
        </p:txBody>
      </p:sp>
      <p:pic>
        <p:nvPicPr>
          <p:cNvPr id="5134" name="Picture 14" descr="Image for post">
            <a:extLst>
              <a:ext uri="{FF2B5EF4-FFF2-40B4-BE49-F238E27FC236}">
                <a16:creationId xmlns:a16="http://schemas.microsoft.com/office/drawing/2014/main" id="{7B26C7F3-FED7-4534-B0F9-85025586A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36886"/>
            <a:ext cx="6172200" cy="13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836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90DA0-72B1-49B8-A54C-E830D26BD983}"/>
              </a:ext>
            </a:extLst>
          </p:cNvPr>
          <p:cNvSpPr txBox="1"/>
          <p:nvPr/>
        </p:nvSpPr>
        <p:spPr>
          <a:xfrm>
            <a:off x="533400" y="228600"/>
            <a:ext cx="7772400" cy="646331"/>
          </a:xfrm>
          <a:prstGeom prst="rect">
            <a:avLst/>
          </a:prstGeom>
          <a:noFill/>
        </p:spPr>
        <p:txBody>
          <a:bodyPr wrap="square">
            <a:spAutoFit/>
          </a:bodyPr>
          <a:lstStyle/>
          <a:p>
            <a:r>
              <a:rPr lang="en-US" dirty="0">
                <a:solidFill>
                  <a:srgbClr val="292929"/>
                </a:solidFill>
                <a:latin typeface="charter"/>
              </a:rPr>
              <a:t>I</a:t>
            </a:r>
            <a:r>
              <a:rPr lang="en-US" b="0" i="0" dirty="0">
                <a:solidFill>
                  <a:srgbClr val="292929"/>
                </a:solidFill>
                <a:effectLst/>
                <a:latin typeface="charter"/>
              </a:rPr>
              <a:t>t is not surprising that the Baum–Welch algorithm is an EM algorithm.</a:t>
            </a:r>
          </a:p>
          <a:p>
            <a:endParaRPr lang="en-IN" dirty="0"/>
          </a:p>
        </p:txBody>
      </p:sp>
      <p:sp>
        <p:nvSpPr>
          <p:cNvPr id="5" name="TextBox 4">
            <a:extLst>
              <a:ext uri="{FF2B5EF4-FFF2-40B4-BE49-F238E27FC236}">
                <a16:creationId xmlns:a16="http://schemas.microsoft.com/office/drawing/2014/main" id="{1766E290-D362-4E1F-ACA5-49F7033AFCC3}"/>
              </a:ext>
            </a:extLst>
          </p:cNvPr>
          <p:cNvSpPr txBox="1"/>
          <p:nvPr/>
        </p:nvSpPr>
        <p:spPr>
          <a:xfrm>
            <a:off x="571500" y="685800"/>
            <a:ext cx="8115300" cy="923330"/>
          </a:xfrm>
          <a:prstGeom prst="rect">
            <a:avLst/>
          </a:prstGeom>
          <a:noFill/>
        </p:spPr>
        <p:txBody>
          <a:bodyPr wrap="square">
            <a:spAutoFit/>
          </a:bodyPr>
          <a:lstStyle/>
          <a:p>
            <a:r>
              <a:rPr lang="en-US" b="0" i="0" dirty="0">
                <a:solidFill>
                  <a:srgbClr val="292929"/>
                </a:solidFill>
                <a:effectLst/>
                <a:latin typeface="charter"/>
              </a:rPr>
              <a:t>Here, the E-step establishes </a:t>
            </a:r>
            <a:r>
              <a:rPr lang="en-US" b="0" i="1" dirty="0">
                <a:solidFill>
                  <a:srgbClr val="292929"/>
                </a:solidFill>
                <a:effectLst/>
                <a:latin typeface="charter"/>
              </a:rPr>
              <a:t>p</a:t>
            </a:r>
            <a:r>
              <a:rPr lang="en-US" b="0" i="0" dirty="0">
                <a:solidFill>
                  <a:srgbClr val="292929"/>
                </a:solidFill>
                <a:effectLst/>
                <a:latin typeface="charter"/>
              </a:rPr>
              <a:t>(</a:t>
            </a:r>
            <a:r>
              <a:rPr lang="en-US" b="0" i="1" dirty="0">
                <a:solidFill>
                  <a:srgbClr val="292929"/>
                </a:solidFill>
                <a:effectLst/>
                <a:latin typeface="charter"/>
              </a:rPr>
              <a:t>γ, ξ | x, a, b</a:t>
            </a:r>
            <a:r>
              <a:rPr lang="en-US" b="0" i="0" dirty="0">
                <a:solidFill>
                  <a:srgbClr val="292929"/>
                </a:solidFill>
                <a:effectLst/>
                <a:latin typeface="charter"/>
              </a:rPr>
              <a:t>). Then, the M-step finds </a:t>
            </a:r>
            <a:r>
              <a:rPr lang="en-US" b="0" i="1" dirty="0">
                <a:solidFill>
                  <a:srgbClr val="292929"/>
                </a:solidFill>
                <a:effectLst/>
                <a:latin typeface="charter"/>
              </a:rPr>
              <a:t>a, b </a:t>
            </a:r>
            <a:r>
              <a:rPr lang="en-US" b="0" i="0" dirty="0">
                <a:solidFill>
                  <a:srgbClr val="292929"/>
                </a:solidFill>
                <a:effectLst/>
                <a:latin typeface="charter"/>
              </a:rPr>
              <a:t>that roughly maximizes the objective below.</a:t>
            </a:r>
          </a:p>
          <a:p>
            <a:endParaRPr lang="en-IN" dirty="0"/>
          </a:p>
        </p:txBody>
      </p:sp>
      <p:pic>
        <p:nvPicPr>
          <p:cNvPr id="6146" name="Picture 2" descr="Image for post">
            <a:extLst>
              <a:ext uri="{FF2B5EF4-FFF2-40B4-BE49-F238E27FC236}">
                <a16:creationId xmlns:a16="http://schemas.microsoft.com/office/drawing/2014/main" id="{93A8F902-74F7-4A96-928D-0358BBAE0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6934200" cy="22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71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B1A6D-7521-45B3-B960-DC243B8B8262}"/>
              </a:ext>
            </a:extLst>
          </p:cNvPr>
          <p:cNvSpPr txBox="1"/>
          <p:nvPr/>
        </p:nvSpPr>
        <p:spPr>
          <a:xfrm>
            <a:off x="381000" y="533400"/>
            <a:ext cx="4572000" cy="369332"/>
          </a:xfrm>
          <a:prstGeom prst="rect">
            <a:avLst/>
          </a:prstGeom>
          <a:noFill/>
        </p:spPr>
        <p:txBody>
          <a:bodyPr wrap="square">
            <a:spAutoFit/>
          </a:bodyPr>
          <a:lstStyle/>
          <a:p>
            <a:r>
              <a:rPr lang="en-US" b="0" i="0" dirty="0">
                <a:solidFill>
                  <a:srgbClr val="292929"/>
                </a:solidFill>
                <a:effectLst/>
                <a:latin typeface="charter"/>
              </a:rPr>
              <a:t>Here is the algorithm:</a:t>
            </a:r>
            <a:endParaRPr lang="en-IN" dirty="0"/>
          </a:p>
        </p:txBody>
      </p:sp>
      <p:pic>
        <p:nvPicPr>
          <p:cNvPr id="7170" name="Picture 2" descr="Image for post">
            <a:extLst>
              <a:ext uri="{FF2B5EF4-FFF2-40B4-BE49-F238E27FC236}">
                <a16:creationId xmlns:a16="http://schemas.microsoft.com/office/drawing/2014/main" id="{BF0E6FB1-2C4B-4E53-ABFE-6AEBABEEA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96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27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120640" cy="574040"/>
          </a:xfrm>
          <a:prstGeom prst="rect">
            <a:avLst/>
          </a:prstGeom>
        </p:spPr>
        <p:txBody>
          <a:bodyPr vert="horz" wrap="square" lIns="0" tIns="12700" rIns="0" bIns="0" rtlCol="0">
            <a:spAutoFit/>
          </a:bodyPr>
          <a:lstStyle/>
          <a:p>
            <a:pPr marL="12700">
              <a:lnSpc>
                <a:spcPct val="100000"/>
              </a:lnSpc>
              <a:spcBef>
                <a:spcPts val="100"/>
              </a:spcBef>
            </a:pPr>
            <a:r>
              <a:rPr spc="-5" dirty="0"/>
              <a:t>HMM Learning</a:t>
            </a:r>
            <a:r>
              <a:rPr spc="-100" dirty="0"/>
              <a:t> </a:t>
            </a:r>
            <a:r>
              <a:rPr spc="-10" dirty="0"/>
              <a:t>Problem</a:t>
            </a:r>
          </a:p>
        </p:txBody>
      </p:sp>
      <p:sp>
        <p:nvSpPr>
          <p:cNvPr id="3" name="object 3"/>
          <p:cNvSpPr/>
          <p:nvPr/>
        </p:nvSpPr>
        <p:spPr>
          <a:xfrm>
            <a:off x="814702" y="2395220"/>
            <a:ext cx="6419223" cy="166687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71370" y="4142740"/>
            <a:ext cx="4418979" cy="1828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120640" cy="574040"/>
          </a:xfrm>
          <a:prstGeom prst="rect">
            <a:avLst/>
          </a:prstGeom>
        </p:spPr>
        <p:txBody>
          <a:bodyPr vert="horz" wrap="square" lIns="0" tIns="12700" rIns="0" bIns="0" rtlCol="0">
            <a:spAutoFit/>
          </a:bodyPr>
          <a:lstStyle/>
          <a:p>
            <a:pPr marL="12700">
              <a:lnSpc>
                <a:spcPct val="100000"/>
              </a:lnSpc>
              <a:spcBef>
                <a:spcPts val="100"/>
              </a:spcBef>
            </a:pPr>
            <a:r>
              <a:rPr spc="-5" dirty="0"/>
              <a:t>HMM Learning</a:t>
            </a:r>
            <a:r>
              <a:rPr spc="-100" dirty="0"/>
              <a:t> </a:t>
            </a:r>
            <a:r>
              <a:rPr spc="-10" dirty="0"/>
              <a:t>Problem</a:t>
            </a:r>
          </a:p>
        </p:txBody>
      </p:sp>
      <p:sp>
        <p:nvSpPr>
          <p:cNvPr id="3" name="object 3"/>
          <p:cNvSpPr/>
          <p:nvPr/>
        </p:nvSpPr>
        <p:spPr>
          <a:xfrm>
            <a:off x="1004562" y="2404745"/>
            <a:ext cx="6362087" cy="32194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66925" y="5734033"/>
            <a:ext cx="1657350" cy="6185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120640" cy="574040"/>
          </a:xfrm>
          <a:prstGeom prst="rect">
            <a:avLst/>
          </a:prstGeom>
        </p:spPr>
        <p:txBody>
          <a:bodyPr vert="horz" wrap="square" lIns="0" tIns="12700" rIns="0" bIns="0" rtlCol="0">
            <a:spAutoFit/>
          </a:bodyPr>
          <a:lstStyle/>
          <a:p>
            <a:pPr marL="12700">
              <a:lnSpc>
                <a:spcPct val="100000"/>
              </a:lnSpc>
              <a:spcBef>
                <a:spcPts val="100"/>
              </a:spcBef>
            </a:pPr>
            <a:r>
              <a:rPr spc="-5" dirty="0"/>
              <a:t>HMM Learning</a:t>
            </a:r>
            <a:r>
              <a:rPr spc="-100" dirty="0"/>
              <a:t> </a:t>
            </a:r>
            <a:r>
              <a:rPr spc="-10" dirty="0"/>
              <a:t>Problem</a:t>
            </a:r>
          </a:p>
        </p:txBody>
      </p:sp>
      <p:sp>
        <p:nvSpPr>
          <p:cNvPr id="3" name="object 3"/>
          <p:cNvSpPr/>
          <p:nvPr/>
        </p:nvSpPr>
        <p:spPr>
          <a:xfrm>
            <a:off x="933457" y="2357120"/>
            <a:ext cx="6449048" cy="35909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29030" y="6148070"/>
            <a:ext cx="3076574" cy="2095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A6C0C-DE1D-4E92-8E6B-107A4AA77234}"/>
              </a:ext>
            </a:extLst>
          </p:cNvPr>
          <p:cNvSpPr txBox="1"/>
          <p:nvPr/>
        </p:nvSpPr>
        <p:spPr>
          <a:xfrm>
            <a:off x="457200" y="425810"/>
            <a:ext cx="6400800" cy="523220"/>
          </a:xfrm>
          <a:prstGeom prst="rect">
            <a:avLst/>
          </a:prstGeom>
          <a:noFill/>
        </p:spPr>
        <p:txBody>
          <a:bodyPr wrap="square">
            <a:spAutoFit/>
          </a:bodyPr>
          <a:lstStyle/>
          <a:p>
            <a:pPr algn="l"/>
            <a:r>
              <a:rPr lang="en-US" sz="2800" b="0" i="0" dirty="0">
                <a:solidFill>
                  <a:srgbClr val="292929"/>
                </a:solidFill>
                <a:effectLst/>
                <a:latin typeface="Calibri" panose="020F0502020204030204" pitchFamily="34" charset="0"/>
                <a:cs typeface="Calibri" panose="020F0502020204030204" pitchFamily="34" charset="0"/>
              </a:rPr>
              <a:t>State transition, emission, and initial state:</a:t>
            </a:r>
          </a:p>
        </p:txBody>
      </p:sp>
      <p:pic>
        <p:nvPicPr>
          <p:cNvPr id="3074" name="Picture 2" descr="Image for post">
            <a:extLst>
              <a:ext uri="{FF2B5EF4-FFF2-40B4-BE49-F238E27FC236}">
                <a16:creationId xmlns:a16="http://schemas.microsoft.com/office/drawing/2014/main" id="{03049BA0-CC3C-4A35-BB76-22F2258D7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781925" cy="2545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01192E-BC5B-4F8D-969B-4B813DA8B71D}"/>
              </a:ext>
            </a:extLst>
          </p:cNvPr>
          <p:cNvSpPr txBox="1"/>
          <p:nvPr/>
        </p:nvSpPr>
        <p:spPr>
          <a:xfrm>
            <a:off x="838200" y="3575183"/>
            <a:ext cx="7848600" cy="2862322"/>
          </a:xfrm>
          <a:prstGeom prst="rect">
            <a:avLst/>
          </a:prstGeom>
          <a:noFill/>
        </p:spPr>
        <p:txBody>
          <a:bodyPr wrap="square">
            <a:spAutoFit/>
          </a:bodyPr>
          <a:lstStyle/>
          <a:p>
            <a:pPr algn="just"/>
            <a:r>
              <a:rPr lang="en-US" b="1" i="0" dirty="0">
                <a:solidFill>
                  <a:srgbClr val="292929"/>
                </a:solidFill>
                <a:effectLst/>
                <a:latin typeface="Calibri" panose="020F0502020204030204" pitchFamily="34" charset="0"/>
                <a:cs typeface="Calibri" panose="020F0502020204030204" pitchFamily="34" charset="0"/>
              </a:rPr>
              <a:t>state transition, </a:t>
            </a:r>
            <a:r>
              <a:rPr lang="en-US" b="0" i="0" dirty="0">
                <a:solidFill>
                  <a:srgbClr val="292929"/>
                </a:solidFill>
                <a:effectLst/>
                <a:latin typeface="Calibri" panose="020F0502020204030204" pitchFamily="34" charset="0"/>
                <a:cs typeface="Calibri" panose="020F0502020204030204" pitchFamily="34" charset="0"/>
              </a:rPr>
              <a:t>which is the transition from the state at time </a:t>
            </a:r>
            <a:r>
              <a:rPr lang="en-US" b="0" i="1" dirty="0">
                <a:solidFill>
                  <a:srgbClr val="292929"/>
                </a:solidFill>
                <a:effectLst/>
                <a:latin typeface="Calibri" panose="020F0502020204030204" pitchFamily="34" charset="0"/>
                <a:cs typeface="Calibri" panose="020F0502020204030204" pitchFamily="34" charset="0"/>
              </a:rPr>
              <a:t>k-1</a:t>
            </a:r>
            <a:r>
              <a:rPr lang="en-US" b="0" i="0" dirty="0">
                <a:solidFill>
                  <a:srgbClr val="292929"/>
                </a:solidFill>
                <a:effectLst/>
                <a:latin typeface="Calibri" panose="020F0502020204030204" pitchFamily="34" charset="0"/>
                <a:cs typeface="Calibri" panose="020F0502020204030204" pitchFamily="34" charset="0"/>
              </a:rPr>
              <a:t> to the time </a:t>
            </a:r>
            <a:r>
              <a:rPr lang="en-US" b="0" i="1" dirty="0">
                <a:solidFill>
                  <a:srgbClr val="292929"/>
                </a:solidFill>
                <a:effectLst/>
                <a:latin typeface="Calibri" panose="020F0502020204030204" pitchFamily="34" charset="0"/>
                <a:cs typeface="Calibri" panose="020F0502020204030204" pitchFamily="34" charset="0"/>
              </a:rPr>
              <a:t>k</a:t>
            </a:r>
            <a:r>
              <a:rPr lang="en-US" b="0" i="0" dirty="0">
                <a:solidFill>
                  <a:srgbClr val="292929"/>
                </a:solidFill>
                <a:effectLst/>
                <a:latin typeface="Calibri" panose="020F0502020204030204" pitchFamily="34" charset="0"/>
                <a:cs typeface="Calibri" panose="020F0502020204030204" pitchFamily="34" charset="0"/>
              </a:rPr>
              <a:t>, or the change from one orange box to the next.</a:t>
            </a:r>
          </a:p>
          <a:p>
            <a:pPr algn="just"/>
            <a:endParaRPr lang="en-IN" dirty="0">
              <a:latin typeface="Calibri" panose="020F0502020204030204" pitchFamily="34" charset="0"/>
              <a:cs typeface="Calibri" panose="020F0502020204030204" pitchFamily="34" charset="0"/>
            </a:endParaRPr>
          </a:p>
          <a:p>
            <a:pPr algn="just"/>
            <a:r>
              <a:rPr lang="en-US" b="0" i="0" dirty="0">
                <a:solidFill>
                  <a:srgbClr val="292929"/>
                </a:solidFill>
                <a:effectLst/>
                <a:latin typeface="Calibri" panose="020F0502020204030204" pitchFamily="34" charset="0"/>
                <a:cs typeface="Calibri" panose="020F0502020204030204" pitchFamily="34" charset="0"/>
              </a:rPr>
              <a:t>Assume there are </a:t>
            </a:r>
            <a:r>
              <a:rPr lang="en-US" b="0" i="1" dirty="0">
                <a:solidFill>
                  <a:srgbClr val="292929"/>
                </a:solidFill>
                <a:effectLst/>
                <a:latin typeface="Calibri" panose="020F0502020204030204" pitchFamily="34" charset="0"/>
                <a:cs typeface="Calibri" panose="020F0502020204030204" pitchFamily="34" charset="0"/>
              </a:rPr>
              <a:t>M</a:t>
            </a:r>
            <a:r>
              <a:rPr lang="en-US" b="0" i="0" dirty="0">
                <a:solidFill>
                  <a:srgbClr val="292929"/>
                </a:solidFill>
                <a:effectLst/>
                <a:latin typeface="Calibri" panose="020F0502020204030204" pitchFamily="34" charset="0"/>
                <a:cs typeface="Calibri" panose="020F0502020204030204" pitchFamily="34" charset="0"/>
              </a:rPr>
              <a:t> possible states to choose from, namely, the state could be any one of {1, 2, 3, …, </a:t>
            </a:r>
            <a:r>
              <a:rPr lang="en-US" b="0" i="1" dirty="0">
                <a:solidFill>
                  <a:srgbClr val="292929"/>
                </a:solidFill>
                <a:effectLst/>
                <a:latin typeface="Calibri" panose="020F0502020204030204" pitchFamily="34" charset="0"/>
                <a:cs typeface="Calibri" panose="020F0502020204030204" pitchFamily="34" charset="0"/>
              </a:rPr>
              <a:t>m</a:t>
            </a:r>
            <a:r>
              <a:rPr lang="en-US" b="0" i="0" dirty="0">
                <a:solidFill>
                  <a:srgbClr val="292929"/>
                </a:solidFill>
                <a:effectLst/>
                <a:latin typeface="Calibri" panose="020F0502020204030204" pitchFamily="34" charset="0"/>
                <a:cs typeface="Calibri" panose="020F0502020204030204" pitchFamily="34" charset="0"/>
              </a:rPr>
              <a:t>}. </a:t>
            </a:r>
          </a:p>
          <a:p>
            <a:pPr algn="just"/>
            <a:r>
              <a:rPr lang="en-US" b="0" i="0" dirty="0">
                <a:solidFill>
                  <a:srgbClr val="292929"/>
                </a:solidFill>
                <a:effectLst/>
                <a:latin typeface="Calibri" panose="020F0502020204030204" pitchFamily="34" charset="0"/>
                <a:cs typeface="Calibri" panose="020F0502020204030204" pitchFamily="34" charset="0"/>
              </a:rPr>
              <a:t>And we could quantify the transition probability from state </a:t>
            </a:r>
            <a:r>
              <a:rPr lang="en-US" b="0" i="1" dirty="0" err="1">
                <a:solidFill>
                  <a:srgbClr val="292929"/>
                </a:solidFill>
                <a:effectLst/>
                <a:latin typeface="Calibri" panose="020F0502020204030204" pitchFamily="34" charset="0"/>
                <a:cs typeface="Calibri" panose="020F0502020204030204" pitchFamily="34" charset="0"/>
              </a:rPr>
              <a:t>i</a:t>
            </a:r>
            <a:r>
              <a:rPr lang="en-US" b="0" i="0" dirty="0">
                <a:solidFill>
                  <a:srgbClr val="292929"/>
                </a:solidFill>
                <a:effectLst/>
                <a:latin typeface="Calibri" panose="020F0502020204030204" pitchFamily="34" charset="0"/>
                <a:cs typeface="Calibri" panose="020F0502020204030204" pitchFamily="34" charset="0"/>
              </a:rPr>
              <a:t> to state </a:t>
            </a:r>
            <a:r>
              <a:rPr lang="en-US" b="0" i="1" dirty="0">
                <a:solidFill>
                  <a:srgbClr val="292929"/>
                </a:solidFill>
                <a:effectLst/>
                <a:latin typeface="Calibri" panose="020F0502020204030204" pitchFamily="34" charset="0"/>
                <a:cs typeface="Calibri" panose="020F0502020204030204" pitchFamily="34" charset="0"/>
              </a:rPr>
              <a:t>j</a:t>
            </a:r>
            <a:r>
              <a:rPr lang="en-US" b="0" i="0" dirty="0">
                <a:solidFill>
                  <a:srgbClr val="292929"/>
                </a:solidFill>
                <a:effectLst/>
                <a:latin typeface="Calibri" panose="020F0502020204030204" pitchFamily="34" charset="0"/>
                <a:cs typeface="Calibri" panose="020F0502020204030204" pitchFamily="34" charset="0"/>
              </a:rPr>
              <a:t> as </a:t>
            </a:r>
            <a:r>
              <a:rPr lang="en-US" b="0" i="1" dirty="0">
                <a:solidFill>
                  <a:srgbClr val="292929"/>
                </a:solidFill>
                <a:effectLst/>
                <a:latin typeface="Calibri" panose="020F0502020204030204" pitchFamily="34" charset="0"/>
                <a:cs typeface="Calibri" panose="020F0502020204030204" pitchFamily="34" charset="0"/>
              </a:rPr>
              <a:t>aᵢⱼ. </a:t>
            </a:r>
            <a:r>
              <a:rPr lang="en-US" b="0" i="0" dirty="0">
                <a:solidFill>
                  <a:srgbClr val="292929"/>
                </a:solidFill>
                <a:effectLst/>
                <a:latin typeface="Calibri" panose="020F0502020204030204" pitchFamily="34" charset="0"/>
                <a:cs typeface="Calibri" panose="020F0502020204030204" pitchFamily="34" charset="0"/>
              </a:rPr>
              <a:t>Since the transition could happen from any one of the </a:t>
            </a:r>
            <a:r>
              <a:rPr lang="en-US" b="0" i="1" dirty="0">
                <a:solidFill>
                  <a:srgbClr val="292929"/>
                </a:solidFill>
                <a:effectLst/>
                <a:latin typeface="Calibri" panose="020F0502020204030204" pitchFamily="34" charset="0"/>
                <a:cs typeface="Calibri" panose="020F0502020204030204" pitchFamily="34" charset="0"/>
              </a:rPr>
              <a:t>M</a:t>
            </a:r>
            <a:r>
              <a:rPr lang="en-US" b="0" i="0" dirty="0">
                <a:solidFill>
                  <a:srgbClr val="292929"/>
                </a:solidFill>
                <a:effectLst/>
                <a:latin typeface="Calibri" panose="020F0502020204030204" pitchFamily="34" charset="0"/>
                <a:cs typeface="Calibri" panose="020F0502020204030204" pitchFamily="34" charset="0"/>
              </a:rPr>
              <a:t> possible states to another one of the </a:t>
            </a:r>
            <a:r>
              <a:rPr lang="en-US" b="0" i="1" dirty="0">
                <a:solidFill>
                  <a:srgbClr val="292929"/>
                </a:solidFill>
                <a:effectLst/>
                <a:latin typeface="Calibri" panose="020F0502020204030204" pitchFamily="34" charset="0"/>
                <a:cs typeface="Calibri" panose="020F0502020204030204" pitchFamily="34" charset="0"/>
              </a:rPr>
              <a:t>M</a:t>
            </a:r>
            <a:r>
              <a:rPr lang="en-US" b="0" i="0" dirty="0">
                <a:solidFill>
                  <a:srgbClr val="292929"/>
                </a:solidFill>
                <a:effectLst/>
                <a:latin typeface="Calibri" panose="020F0502020204030204" pitchFamily="34" charset="0"/>
                <a:cs typeface="Calibri" panose="020F0502020204030204" pitchFamily="34" charset="0"/>
              </a:rPr>
              <a:t> possible states, there are in total </a:t>
            </a:r>
            <a:r>
              <a:rPr lang="en-US" b="0" i="1" dirty="0">
                <a:solidFill>
                  <a:srgbClr val="292929"/>
                </a:solidFill>
                <a:effectLst/>
                <a:latin typeface="Calibri" panose="020F0502020204030204" pitchFamily="34" charset="0"/>
                <a:cs typeface="Calibri" panose="020F0502020204030204" pitchFamily="34" charset="0"/>
              </a:rPr>
              <a:t>M </a:t>
            </a:r>
            <a:r>
              <a:rPr lang="en-US" b="0" i="0" dirty="0">
                <a:solidFill>
                  <a:srgbClr val="292929"/>
                </a:solidFill>
                <a:effectLst/>
                <a:latin typeface="Calibri" panose="020F0502020204030204" pitchFamily="34" charset="0"/>
                <a:cs typeface="Calibri" panose="020F0502020204030204" pitchFamily="34" charset="0"/>
              </a:rPr>
              <a:t>×</a:t>
            </a:r>
            <a:r>
              <a:rPr lang="en-US" b="0" i="1" dirty="0">
                <a:solidFill>
                  <a:srgbClr val="292929"/>
                </a:solidFill>
                <a:effectLst/>
                <a:latin typeface="Calibri" panose="020F0502020204030204" pitchFamily="34" charset="0"/>
                <a:cs typeface="Calibri" panose="020F0502020204030204" pitchFamily="34" charset="0"/>
              </a:rPr>
              <a:t> M</a:t>
            </a:r>
            <a:r>
              <a:rPr lang="en-US" b="0" i="0" dirty="0">
                <a:solidFill>
                  <a:srgbClr val="292929"/>
                </a:solidFill>
                <a:effectLst/>
                <a:latin typeface="Calibri" panose="020F0502020204030204" pitchFamily="34" charset="0"/>
                <a:cs typeface="Calibri" panose="020F0502020204030204" pitchFamily="34" charset="0"/>
              </a:rPr>
              <a:t> possibilities. And we could arrange them in the following matrix representation, which is called the </a:t>
            </a:r>
            <a:r>
              <a:rPr lang="en-US" b="1" i="0" dirty="0">
                <a:solidFill>
                  <a:srgbClr val="292929"/>
                </a:solidFill>
                <a:effectLst/>
                <a:latin typeface="Calibri" panose="020F0502020204030204" pitchFamily="34" charset="0"/>
                <a:cs typeface="Calibri" panose="020F0502020204030204" pitchFamily="34" charset="0"/>
              </a:rPr>
              <a:t>state transition matrix </a:t>
            </a:r>
            <a:r>
              <a:rPr lang="en-US" b="1" i="1" dirty="0">
                <a:solidFill>
                  <a:srgbClr val="292929"/>
                </a:solidFill>
                <a:effectLst/>
                <a:latin typeface="Calibri" panose="020F0502020204030204" pitchFamily="34" charset="0"/>
                <a:cs typeface="Calibri" panose="020F0502020204030204" pitchFamily="34" charset="0"/>
              </a:rPr>
              <a:t>A</a:t>
            </a:r>
            <a:r>
              <a:rPr lang="en-US" b="1" i="0" dirty="0">
                <a:solidFill>
                  <a:srgbClr val="292929"/>
                </a:solidFill>
                <a:effectLst/>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004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120640" cy="574040"/>
          </a:xfrm>
          <a:prstGeom prst="rect">
            <a:avLst/>
          </a:prstGeom>
        </p:spPr>
        <p:txBody>
          <a:bodyPr vert="horz" wrap="square" lIns="0" tIns="12700" rIns="0" bIns="0" rtlCol="0">
            <a:spAutoFit/>
          </a:bodyPr>
          <a:lstStyle/>
          <a:p>
            <a:pPr marL="12700">
              <a:lnSpc>
                <a:spcPct val="100000"/>
              </a:lnSpc>
              <a:spcBef>
                <a:spcPts val="100"/>
              </a:spcBef>
            </a:pPr>
            <a:r>
              <a:rPr spc="-5" dirty="0"/>
              <a:t>HMM Learning</a:t>
            </a:r>
            <a:r>
              <a:rPr spc="-100" dirty="0"/>
              <a:t> </a:t>
            </a:r>
            <a:r>
              <a:rPr spc="-10" dirty="0"/>
              <a:t>Problem</a:t>
            </a:r>
          </a:p>
        </p:txBody>
      </p:sp>
      <p:sp>
        <p:nvSpPr>
          <p:cNvPr id="3" name="object 3"/>
          <p:cNvSpPr/>
          <p:nvPr/>
        </p:nvSpPr>
        <p:spPr>
          <a:xfrm>
            <a:off x="1066171" y="2638425"/>
            <a:ext cx="6258544" cy="2667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676265" cy="574040"/>
          </a:xfrm>
          <a:prstGeom prst="rect">
            <a:avLst/>
          </a:prstGeom>
        </p:spPr>
        <p:txBody>
          <a:bodyPr vert="horz" wrap="square" lIns="0" tIns="12700" rIns="0" bIns="0" rtlCol="0">
            <a:spAutoFit/>
          </a:bodyPr>
          <a:lstStyle/>
          <a:p>
            <a:pPr marL="12700">
              <a:lnSpc>
                <a:spcPct val="100000"/>
              </a:lnSpc>
              <a:spcBef>
                <a:spcPts val="100"/>
              </a:spcBef>
            </a:pPr>
            <a:r>
              <a:rPr spc="-10" dirty="0"/>
              <a:t>Application </a:t>
            </a:r>
            <a:r>
              <a:rPr spc="-5" dirty="0"/>
              <a:t>Areas of</a:t>
            </a:r>
            <a:r>
              <a:rPr spc="-95" dirty="0"/>
              <a:t> </a:t>
            </a:r>
            <a:r>
              <a:rPr spc="-5" dirty="0"/>
              <a:t>HMM</a:t>
            </a:r>
          </a:p>
        </p:txBody>
      </p:sp>
      <p:sp>
        <p:nvSpPr>
          <p:cNvPr id="3" name="object 3"/>
          <p:cNvSpPr txBox="1"/>
          <p:nvPr/>
        </p:nvSpPr>
        <p:spPr>
          <a:xfrm>
            <a:off x="916939" y="2306320"/>
            <a:ext cx="5686425" cy="3632200"/>
          </a:xfrm>
          <a:prstGeom prst="rect">
            <a:avLst/>
          </a:prstGeom>
        </p:spPr>
        <p:txBody>
          <a:bodyPr vert="horz" wrap="square" lIns="0" tIns="101600" rIns="0" bIns="0" rtlCol="0">
            <a:spAutoFit/>
          </a:bodyPr>
          <a:lstStyle/>
          <a:p>
            <a:pPr marL="12700">
              <a:lnSpc>
                <a:spcPct val="100000"/>
              </a:lnSpc>
              <a:spcBef>
                <a:spcPts val="800"/>
              </a:spcBef>
            </a:pPr>
            <a:r>
              <a:rPr sz="2800" dirty="0">
                <a:solidFill>
                  <a:srgbClr val="003366"/>
                </a:solidFill>
                <a:latin typeface="Arial"/>
                <a:cs typeface="Arial"/>
              </a:rPr>
              <a:t>• </a:t>
            </a:r>
            <a:r>
              <a:rPr sz="2800" spc="-5" dirty="0">
                <a:solidFill>
                  <a:srgbClr val="003366"/>
                </a:solidFill>
                <a:latin typeface="Arial"/>
                <a:cs typeface="Arial"/>
              </a:rPr>
              <a:t>On-line handwriting</a:t>
            </a:r>
            <a:r>
              <a:rPr sz="2800" spc="-15" dirty="0">
                <a:solidFill>
                  <a:srgbClr val="003366"/>
                </a:solidFill>
                <a:latin typeface="Arial"/>
                <a:cs typeface="Arial"/>
              </a:rPr>
              <a:t> </a:t>
            </a:r>
            <a:r>
              <a:rPr sz="2800" spc="-5" dirty="0">
                <a:solidFill>
                  <a:srgbClr val="003366"/>
                </a:solidFill>
                <a:latin typeface="Arial"/>
                <a:cs typeface="Arial"/>
              </a:rPr>
              <a:t>recognition</a:t>
            </a:r>
            <a:endParaRPr sz="2800">
              <a:latin typeface="Arial"/>
              <a:cs typeface="Arial"/>
            </a:endParaRPr>
          </a:p>
          <a:p>
            <a:pPr marL="12700">
              <a:lnSpc>
                <a:spcPct val="100000"/>
              </a:lnSpc>
              <a:spcBef>
                <a:spcPts val="700"/>
              </a:spcBef>
            </a:pPr>
            <a:r>
              <a:rPr sz="2800" dirty="0">
                <a:solidFill>
                  <a:srgbClr val="003366"/>
                </a:solidFill>
                <a:latin typeface="Arial"/>
                <a:cs typeface="Arial"/>
              </a:rPr>
              <a:t>• </a:t>
            </a:r>
            <a:r>
              <a:rPr sz="2800" spc="-5" dirty="0">
                <a:solidFill>
                  <a:srgbClr val="003366"/>
                </a:solidFill>
                <a:latin typeface="Arial"/>
                <a:cs typeface="Arial"/>
              </a:rPr>
              <a:t>Speech</a:t>
            </a:r>
            <a:r>
              <a:rPr sz="2800" spc="5" dirty="0">
                <a:solidFill>
                  <a:srgbClr val="003366"/>
                </a:solidFill>
                <a:latin typeface="Arial"/>
                <a:cs typeface="Arial"/>
              </a:rPr>
              <a:t> </a:t>
            </a:r>
            <a:r>
              <a:rPr sz="2800" spc="-5" dirty="0">
                <a:solidFill>
                  <a:srgbClr val="003366"/>
                </a:solidFill>
                <a:latin typeface="Arial"/>
                <a:cs typeface="Arial"/>
              </a:rPr>
              <a:t>recognition</a:t>
            </a:r>
            <a:endParaRPr sz="2800">
              <a:latin typeface="Arial"/>
              <a:cs typeface="Arial"/>
            </a:endParaRPr>
          </a:p>
          <a:p>
            <a:pPr marL="12700">
              <a:lnSpc>
                <a:spcPct val="100000"/>
              </a:lnSpc>
              <a:spcBef>
                <a:spcPts val="690"/>
              </a:spcBef>
            </a:pPr>
            <a:r>
              <a:rPr sz="2800" dirty="0">
                <a:solidFill>
                  <a:srgbClr val="003366"/>
                </a:solidFill>
                <a:latin typeface="Arial"/>
                <a:cs typeface="Arial"/>
              </a:rPr>
              <a:t>• Gesture</a:t>
            </a:r>
            <a:r>
              <a:rPr sz="2800" spc="-75" dirty="0">
                <a:solidFill>
                  <a:srgbClr val="003366"/>
                </a:solidFill>
                <a:latin typeface="Arial"/>
                <a:cs typeface="Arial"/>
              </a:rPr>
              <a:t> </a:t>
            </a:r>
            <a:r>
              <a:rPr sz="2800" spc="-5" dirty="0">
                <a:solidFill>
                  <a:srgbClr val="003366"/>
                </a:solidFill>
                <a:latin typeface="Arial"/>
                <a:cs typeface="Arial"/>
              </a:rPr>
              <a:t>recognition</a:t>
            </a:r>
            <a:endParaRPr sz="2800">
              <a:latin typeface="Arial"/>
              <a:cs typeface="Arial"/>
            </a:endParaRPr>
          </a:p>
          <a:p>
            <a:pPr marL="12700">
              <a:lnSpc>
                <a:spcPct val="100000"/>
              </a:lnSpc>
              <a:spcBef>
                <a:spcPts val="700"/>
              </a:spcBef>
            </a:pPr>
            <a:r>
              <a:rPr sz="2800" dirty="0">
                <a:solidFill>
                  <a:srgbClr val="003366"/>
                </a:solidFill>
                <a:latin typeface="Arial"/>
                <a:cs typeface="Arial"/>
              </a:rPr>
              <a:t>• </a:t>
            </a:r>
            <a:r>
              <a:rPr sz="2800" spc="-5" dirty="0">
                <a:solidFill>
                  <a:srgbClr val="003366"/>
                </a:solidFill>
                <a:latin typeface="Arial"/>
                <a:cs typeface="Arial"/>
              </a:rPr>
              <a:t>Language</a:t>
            </a:r>
            <a:r>
              <a:rPr sz="2800" spc="-100" dirty="0">
                <a:solidFill>
                  <a:srgbClr val="003366"/>
                </a:solidFill>
                <a:latin typeface="Arial"/>
                <a:cs typeface="Arial"/>
              </a:rPr>
              <a:t> </a:t>
            </a:r>
            <a:r>
              <a:rPr sz="2800" dirty="0">
                <a:solidFill>
                  <a:srgbClr val="003366"/>
                </a:solidFill>
                <a:latin typeface="Arial"/>
                <a:cs typeface="Arial"/>
              </a:rPr>
              <a:t>modeling</a:t>
            </a:r>
            <a:endParaRPr sz="2800">
              <a:latin typeface="Arial"/>
              <a:cs typeface="Arial"/>
            </a:endParaRPr>
          </a:p>
          <a:p>
            <a:pPr marL="12700">
              <a:lnSpc>
                <a:spcPct val="100000"/>
              </a:lnSpc>
              <a:spcBef>
                <a:spcPts val="690"/>
              </a:spcBef>
            </a:pPr>
            <a:r>
              <a:rPr sz="2800" dirty="0">
                <a:solidFill>
                  <a:srgbClr val="003366"/>
                </a:solidFill>
                <a:latin typeface="Arial"/>
                <a:cs typeface="Arial"/>
              </a:rPr>
              <a:t>• </a:t>
            </a:r>
            <a:r>
              <a:rPr sz="2800" spc="-5" dirty="0">
                <a:solidFill>
                  <a:srgbClr val="003366"/>
                </a:solidFill>
                <a:latin typeface="Arial"/>
                <a:cs typeface="Arial"/>
              </a:rPr>
              <a:t>Motion video analysis and</a:t>
            </a:r>
            <a:r>
              <a:rPr sz="2800" spc="-15" dirty="0">
                <a:solidFill>
                  <a:srgbClr val="003366"/>
                </a:solidFill>
                <a:latin typeface="Arial"/>
                <a:cs typeface="Arial"/>
              </a:rPr>
              <a:t> </a:t>
            </a:r>
            <a:r>
              <a:rPr sz="2800" spc="-5" dirty="0">
                <a:solidFill>
                  <a:srgbClr val="003366"/>
                </a:solidFill>
                <a:latin typeface="Arial"/>
                <a:cs typeface="Arial"/>
              </a:rPr>
              <a:t>tracking</a:t>
            </a:r>
            <a:endParaRPr sz="2800">
              <a:latin typeface="Arial"/>
              <a:cs typeface="Arial"/>
            </a:endParaRPr>
          </a:p>
          <a:p>
            <a:pPr marL="111125" marR="2041525" indent="-99060">
              <a:lnSpc>
                <a:spcPct val="120800"/>
              </a:lnSpc>
            </a:pPr>
            <a:r>
              <a:rPr sz="2800" dirty="0">
                <a:solidFill>
                  <a:srgbClr val="003366"/>
                </a:solidFill>
                <a:latin typeface="Arial"/>
                <a:cs typeface="Arial"/>
              </a:rPr>
              <a:t>• </a:t>
            </a:r>
            <a:r>
              <a:rPr sz="2800" spc="-5" dirty="0">
                <a:solidFill>
                  <a:srgbClr val="003366"/>
                </a:solidFill>
                <a:latin typeface="Arial"/>
                <a:cs typeface="Arial"/>
              </a:rPr>
              <a:t>Stock price prediction  and </a:t>
            </a:r>
            <a:r>
              <a:rPr sz="2800" dirty="0">
                <a:solidFill>
                  <a:srgbClr val="003366"/>
                </a:solidFill>
                <a:latin typeface="Arial"/>
                <a:cs typeface="Arial"/>
              </a:rPr>
              <a:t>many</a:t>
            </a:r>
            <a:r>
              <a:rPr sz="2800" spc="-40" dirty="0">
                <a:solidFill>
                  <a:srgbClr val="003366"/>
                </a:solidFill>
                <a:latin typeface="Arial"/>
                <a:cs typeface="Arial"/>
              </a:rPr>
              <a:t> </a:t>
            </a:r>
            <a:r>
              <a:rPr sz="2800" dirty="0">
                <a:solidFill>
                  <a:srgbClr val="003366"/>
                </a:solidFill>
                <a:latin typeface="Arial"/>
                <a:cs typeface="Arial"/>
              </a:rPr>
              <a:t>more….</a:t>
            </a:r>
            <a:endParaRPr sz="2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for post">
            <a:extLst>
              <a:ext uri="{FF2B5EF4-FFF2-40B4-BE49-F238E27FC236}">
                <a16:creationId xmlns:a16="http://schemas.microsoft.com/office/drawing/2014/main" id="{091102EA-79CE-45C4-BD64-77453529B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08952"/>
            <a:ext cx="426720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4BEB5D-9E7A-4D69-A9D6-526F9795C44E}"/>
              </a:ext>
            </a:extLst>
          </p:cNvPr>
          <p:cNvSpPr txBox="1"/>
          <p:nvPr/>
        </p:nvSpPr>
        <p:spPr>
          <a:xfrm>
            <a:off x="381000" y="3815579"/>
            <a:ext cx="8534400" cy="923330"/>
          </a:xfrm>
          <a:prstGeom prst="rect">
            <a:avLst/>
          </a:prstGeom>
          <a:noFill/>
        </p:spPr>
        <p:txBody>
          <a:bodyPr wrap="square">
            <a:spAutoFit/>
          </a:bodyPr>
          <a:lstStyle/>
          <a:p>
            <a:r>
              <a:rPr lang="en-US" b="0" i="0" dirty="0">
                <a:solidFill>
                  <a:srgbClr val="292929"/>
                </a:solidFill>
                <a:effectLst/>
                <a:latin typeface="charter"/>
              </a:rPr>
              <a:t>Because all </a:t>
            </a:r>
            <a:r>
              <a:rPr lang="en-US" b="0" i="1" dirty="0">
                <a:solidFill>
                  <a:srgbClr val="292929"/>
                </a:solidFill>
                <a:effectLst/>
                <a:latin typeface="charter"/>
              </a:rPr>
              <a:t>aᵢⱼ </a:t>
            </a:r>
            <a:r>
              <a:rPr lang="en-US" b="0" i="0" dirty="0">
                <a:solidFill>
                  <a:srgbClr val="292929"/>
                </a:solidFill>
                <a:effectLst/>
                <a:latin typeface="charter"/>
              </a:rPr>
              <a:t>are probability values, they are all bounded to be between 0 and 1, and each row has to be summed to 1.</a:t>
            </a:r>
          </a:p>
          <a:p>
            <a:endParaRPr lang="en-IN" dirty="0"/>
          </a:p>
        </p:txBody>
      </p:sp>
      <p:pic>
        <p:nvPicPr>
          <p:cNvPr id="4100" name="Picture 4" descr="Image for post">
            <a:extLst>
              <a:ext uri="{FF2B5EF4-FFF2-40B4-BE49-F238E27FC236}">
                <a16:creationId xmlns:a16="http://schemas.microsoft.com/office/drawing/2014/main" id="{85364F1D-FD8D-4987-B90E-D66008C5D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585893"/>
            <a:ext cx="4657725" cy="781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41D813-B85A-4CB2-AEF7-85D333C73300}"/>
              </a:ext>
            </a:extLst>
          </p:cNvPr>
          <p:cNvSpPr txBox="1"/>
          <p:nvPr/>
        </p:nvSpPr>
        <p:spPr>
          <a:xfrm>
            <a:off x="381000" y="5547652"/>
            <a:ext cx="6019800" cy="369332"/>
          </a:xfrm>
          <a:prstGeom prst="rect">
            <a:avLst/>
          </a:prstGeom>
          <a:noFill/>
        </p:spPr>
        <p:txBody>
          <a:bodyPr wrap="square">
            <a:spAutoFit/>
          </a:bodyPr>
          <a:lstStyle/>
          <a:p>
            <a:pPr marL="285750" indent="-285750">
              <a:buFont typeface="Wingdings" panose="05000000000000000000" pitchFamily="2" charset="2"/>
              <a:buChar char="Ø"/>
            </a:pPr>
            <a:r>
              <a:rPr lang="en-US" b="0" i="1" dirty="0">
                <a:solidFill>
                  <a:srgbClr val="757575"/>
                </a:solidFill>
                <a:effectLst/>
                <a:latin typeface="sohne"/>
              </a:rPr>
              <a:t>aᵢⱼ represents the probability of state j given state </a:t>
            </a:r>
            <a:r>
              <a:rPr lang="en-US" b="0" i="1" dirty="0" err="1">
                <a:solidFill>
                  <a:srgbClr val="757575"/>
                </a:solidFill>
                <a:effectLst/>
                <a:latin typeface="sohne"/>
              </a:rPr>
              <a:t>i</a:t>
            </a:r>
            <a:endParaRPr lang="en-IN" dirty="0"/>
          </a:p>
        </p:txBody>
      </p:sp>
    </p:spTree>
    <p:extLst>
      <p:ext uri="{BB962C8B-B14F-4D97-AF65-F5344CB8AC3E}">
        <p14:creationId xmlns:p14="http://schemas.microsoft.com/office/powerpoint/2010/main" val="145664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A8D81-0F3C-407D-81B6-1EC0CBA585DA}"/>
              </a:ext>
            </a:extLst>
          </p:cNvPr>
          <p:cNvSpPr txBox="1"/>
          <p:nvPr/>
        </p:nvSpPr>
        <p:spPr>
          <a:xfrm>
            <a:off x="533400" y="533400"/>
            <a:ext cx="8229600" cy="1600438"/>
          </a:xfrm>
          <a:prstGeom prst="rect">
            <a:avLst/>
          </a:prstGeom>
          <a:noFill/>
        </p:spPr>
        <p:txBody>
          <a:bodyPr wrap="square">
            <a:spAutoFit/>
          </a:bodyPr>
          <a:lstStyle/>
          <a:p>
            <a:pPr algn="just"/>
            <a:r>
              <a:rPr lang="en-US" sz="2000" b="0" i="0" dirty="0">
                <a:solidFill>
                  <a:srgbClr val="292929"/>
                </a:solidFill>
                <a:effectLst/>
                <a:latin typeface="Calibri" panose="020F0502020204030204" pitchFamily="34" charset="0"/>
                <a:cs typeface="Calibri" panose="020F0502020204030204" pitchFamily="34" charset="0"/>
              </a:rPr>
              <a:t>Similarly, we could construct the </a:t>
            </a:r>
            <a:r>
              <a:rPr lang="en-US" sz="2000" b="1" i="0" dirty="0">
                <a:solidFill>
                  <a:srgbClr val="292929"/>
                </a:solidFill>
                <a:effectLst/>
                <a:latin typeface="Calibri" panose="020F0502020204030204" pitchFamily="34" charset="0"/>
                <a:cs typeface="Calibri" panose="020F0502020204030204" pitchFamily="34" charset="0"/>
              </a:rPr>
              <a:t>emission matrix </a:t>
            </a:r>
            <a:r>
              <a:rPr lang="en-US" sz="2000" b="1" i="1" dirty="0">
                <a:solidFill>
                  <a:srgbClr val="292929"/>
                </a:solidFill>
                <a:effectLst/>
                <a:latin typeface="Calibri" panose="020F0502020204030204" pitchFamily="34" charset="0"/>
                <a:cs typeface="Calibri" panose="020F0502020204030204" pitchFamily="34" charset="0"/>
              </a:rPr>
              <a:t>B</a:t>
            </a:r>
            <a:r>
              <a:rPr lang="en-US" sz="2000" b="1" i="0" dirty="0">
                <a:solidFill>
                  <a:srgbClr val="292929"/>
                </a:solidFill>
                <a:effectLst/>
                <a:latin typeface="Calibri" panose="020F0502020204030204" pitchFamily="34" charset="0"/>
                <a:cs typeface="Calibri" panose="020F0502020204030204" pitchFamily="34" charset="0"/>
              </a:rPr>
              <a:t> </a:t>
            </a:r>
            <a:r>
              <a:rPr lang="en-US" sz="2000" b="0" i="0" dirty="0">
                <a:solidFill>
                  <a:srgbClr val="292929"/>
                </a:solidFill>
                <a:effectLst/>
                <a:latin typeface="Calibri" panose="020F0502020204030204" pitchFamily="34" charset="0"/>
                <a:cs typeface="Calibri" panose="020F0502020204030204" pitchFamily="34" charset="0"/>
              </a:rPr>
              <a:t>for storing the probabilities of a state </a:t>
            </a:r>
            <a:r>
              <a:rPr lang="en-US" sz="2000" b="0" i="1" dirty="0" err="1">
                <a:solidFill>
                  <a:srgbClr val="292929"/>
                </a:solidFill>
                <a:effectLst/>
                <a:latin typeface="Calibri" panose="020F0502020204030204" pitchFamily="34" charset="0"/>
                <a:cs typeface="Calibri" panose="020F0502020204030204" pitchFamily="34" charset="0"/>
              </a:rPr>
              <a:t>i</a:t>
            </a:r>
            <a:r>
              <a:rPr lang="en-US" sz="2000" b="0" i="0" dirty="0">
                <a:solidFill>
                  <a:srgbClr val="292929"/>
                </a:solidFill>
                <a:effectLst/>
                <a:latin typeface="Calibri" panose="020F0502020204030204" pitchFamily="34" charset="0"/>
                <a:cs typeface="Calibri" panose="020F0502020204030204" pitchFamily="34" charset="0"/>
              </a:rPr>
              <a:t> resulting in an observed value </a:t>
            </a:r>
            <a:r>
              <a:rPr lang="en-US" sz="2000" b="0" i="1" dirty="0">
                <a:solidFill>
                  <a:srgbClr val="292929"/>
                </a:solidFill>
                <a:effectLst/>
                <a:latin typeface="Calibri" panose="020F0502020204030204" pitchFamily="34" charset="0"/>
                <a:cs typeface="Calibri" panose="020F0502020204030204" pitchFamily="34" charset="0"/>
              </a:rPr>
              <a:t>j</a:t>
            </a:r>
            <a:r>
              <a:rPr lang="en-US" sz="2000" b="0" i="0" dirty="0">
                <a:solidFill>
                  <a:srgbClr val="292929"/>
                </a:solidFill>
                <a:effectLst/>
                <a:latin typeface="Calibri" panose="020F0502020204030204" pitchFamily="34" charset="0"/>
                <a:cs typeface="Calibri" panose="020F0502020204030204" pitchFamily="34" charset="0"/>
              </a:rPr>
              <a:t>. </a:t>
            </a:r>
            <a:endParaRPr lang="en-US" sz="2000" dirty="0">
              <a:solidFill>
                <a:srgbClr val="292929"/>
              </a:solidFill>
              <a:latin typeface="Calibri" panose="020F0502020204030204" pitchFamily="34" charset="0"/>
              <a:cs typeface="Calibri" panose="020F0502020204030204" pitchFamily="34" charset="0"/>
            </a:endParaRPr>
          </a:p>
          <a:p>
            <a:pPr algn="just"/>
            <a:r>
              <a:rPr lang="en-US" sz="2000" b="0" i="0" dirty="0">
                <a:solidFill>
                  <a:srgbClr val="292929"/>
                </a:solidFill>
                <a:effectLst/>
                <a:latin typeface="Calibri" panose="020F0502020204030204" pitchFamily="34" charset="0"/>
                <a:cs typeface="Calibri" panose="020F0502020204030204" pitchFamily="34" charset="0"/>
              </a:rPr>
              <a:t>Here, the observable is assumed to have </a:t>
            </a:r>
            <a:r>
              <a:rPr lang="en-US" sz="2000" b="0" i="1" dirty="0">
                <a:solidFill>
                  <a:srgbClr val="292929"/>
                </a:solidFill>
                <a:effectLst/>
                <a:latin typeface="Calibri" panose="020F0502020204030204" pitchFamily="34" charset="0"/>
                <a:cs typeface="Calibri" panose="020F0502020204030204" pitchFamily="34" charset="0"/>
              </a:rPr>
              <a:t>K</a:t>
            </a:r>
            <a:r>
              <a:rPr lang="en-US" sz="2000" b="0" i="0" dirty="0">
                <a:solidFill>
                  <a:srgbClr val="292929"/>
                </a:solidFill>
                <a:effectLst/>
                <a:latin typeface="Calibri" panose="020F0502020204030204" pitchFamily="34" charset="0"/>
                <a:cs typeface="Calibri" panose="020F0502020204030204" pitchFamily="34" charset="0"/>
              </a:rPr>
              <a:t> possible values, meaning it could take any one of the {1, 2, …, </a:t>
            </a:r>
            <a:r>
              <a:rPr lang="en-US" sz="2000" b="0" i="1" dirty="0">
                <a:solidFill>
                  <a:srgbClr val="292929"/>
                </a:solidFill>
                <a:effectLst/>
                <a:latin typeface="Calibri" panose="020F0502020204030204" pitchFamily="34" charset="0"/>
                <a:cs typeface="Calibri" panose="020F0502020204030204" pitchFamily="34" charset="0"/>
              </a:rPr>
              <a:t>k</a:t>
            </a:r>
            <a:r>
              <a:rPr lang="en-US" sz="2000" b="0" i="0" dirty="0">
                <a:solidFill>
                  <a:srgbClr val="292929"/>
                </a:solidFill>
                <a:effectLst/>
                <a:latin typeface="Calibri" panose="020F0502020204030204" pitchFamily="34" charset="0"/>
                <a:cs typeface="Calibri" panose="020F0502020204030204" pitchFamily="34" charset="0"/>
              </a:rPr>
              <a:t> }. </a:t>
            </a:r>
          </a:p>
          <a:p>
            <a:endParaRPr lang="en-IN" dirty="0"/>
          </a:p>
        </p:txBody>
      </p:sp>
      <p:pic>
        <p:nvPicPr>
          <p:cNvPr id="5122" name="Picture 2" descr="Image for post">
            <a:extLst>
              <a:ext uri="{FF2B5EF4-FFF2-40B4-BE49-F238E27FC236}">
                <a16:creationId xmlns:a16="http://schemas.microsoft.com/office/drawing/2014/main" id="{53FC0F2E-6B92-4067-A4A4-28C47BF05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33729"/>
            <a:ext cx="4343400" cy="21524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8098BD0-70B6-4054-AE5C-8AC2689B0783}"/>
              </a:ext>
            </a:extLst>
          </p:cNvPr>
          <p:cNvSpPr txBox="1"/>
          <p:nvPr/>
        </p:nvSpPr>
        <p:spPr>
          <a:xfrm>
            <a:off x="609600" y="4099827"/>
            <a:ext cx="7848600" cy="369332"/>
          </a:xfrm>
          <a:prstGeom prst="rect">
            <a:avLst/>
          </a:prstGeom>
          <a:noFill/>
        </p:spPr>
        <p:txBody>
          <a:bodyPr wrap="square">
            <a:spAutoFit/>
          </a:bodyPr>
          <a:lstStyle/>
          <a:p>
            <a:pPr marL="285750" indent="-285750">
              <a:buFont typeface="Wingdings" panose="05000000000000000000" pitchFamily="2" charset="2"/>
              <a:buChar char="Ø"/>
            </a:pPr>
            <a:r>
              <a:rPr lang="en-US" b="0" i="1" dirty="0">
                <a:solidFill>
                  <a:srgbClr val="757575"/>
                </a:solidFill>
                <a:effectLst/>
                <a:latin typeface="sohne"/>
              </a:rPr>
              <a:t>emission matrix B. bᵢⱼ represents the probability of state </a:t>
            </a:r>
            <a:r>
              <a:rPr lang="en-US" b="0" i="1" dirty="0" err="1">
                <a:solidFill>
                  <a:srgbClr val="757575"/>
                </a:solidFill>
                <a:effectLst/>
                <a:latin typeface="sohne"/>
              </a:rPr>
              <a:t>i</a:t>
            </a:r>
            <a:r>
              <a:rPr lang="en-US" b="0" i="1" dirty="0">
                <a:solidFill>
                  <a:srgbClr val="757575"/>
                </a:solidFill>
                <a:effectLst/>
                <a:latin typeface="sohne"/>
              </a:rPr>
              <a:t> to emit observable j.</a:t>
            </a:r>
            <a:endParaRPr lang="en-IN" dirty="0"/>
          </a:p>
        </p:txBody>
      </p:sp>
      <p:pic>
        <p:nvPicPr>
          <p:cNvPr id="5126" name="Picture 6" descr="Image for post">
            <a:extLst>
              <a:ext uri="{FF2B5EF4-FFF2-40B4-BE49-F238E27FC236}">
                <a16:creationId xmlns:a16="http://schemas.microsoft.com/office/drawing/2014/main" id="{CD295E76-833D-4F1D-8280-DFFFA9F96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4805541"/>
            <a:ext cx="3990975" cy="561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0969BA-B962-4383-A9EA-D71AFF6D89BD}"/>
              </a:ext>
            </a:extLst>
          </p:cNvPr>
          <p:cNvSpPr txBox="1"/>
          <p:nvPr/>
        </p:nvSpPr>
        <p:spPr>
          <a:xfrm>
            <a:off x="609600" y="5519232"/>
            <a:ext cx="7467600" cy="369332"/>
          </a:xfrm>
          <a:prstGeom prst="rect">
            <a:avLst/>
          </a:prstGeom>
          <a:noFill/>
        </p:spPr>
        <p:txBody>
          <a:bodyPr wrap="square">
            <a:spAutoFit/>
          </a:bodyPr>
          <a:lstStyle/>
          <a:p>
            <a:pPr marL="285750" indent="-285750">
              <a:buFont typeface="Wingdings" panose="05000000000000000000" pitchFamily="2" charset="2"/>
              <a:buChar char="Ø"/>
            </a:pPr>
            <a:r>
              <a:rPr lang="en-US" b="0" i="1" dirty="0">
                <a:solidFill>
                  <a:srgbClr val="757575"/>
                </a:solidFill>
                <a:effectLst/>
                <a:latin typeface="sohne"/>
              </a:rPr>
              <a:t>bᵢⱼ represents the probability of observing j given state </a:t>
            </a:r>
            <a:r>
              <a:rPr lang="en-US" b="0" i="1" dirty="0" err="1">
                <a:solidFill>
                  <a:srgbClr val="757575"/>
                </a:solidFill>
                <a:effectLst/>
                <a:latin typeface="sohne"/>
              </a:rPr>
              <a:t>i</a:t>
            </a:r>
            <a:endParaRPr lang="en-IN" dirty="0"/>
          </a:p>
        </p:txBody>
      </p:sp>
    </p:spTree>
    <p:extLst>
      <p:ext uri="{BB962C8B-B14F-4D97-AF65-F5344CB8AC3E}">
        <p14:creationId xmlns:p14="http://schemas.microsoft.com/office/powerpoint/2010/main" val="58761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3056</Words>
  <Application>Microsoft Office PowerPoint</Application>
  <PresentationFormat>On-screen Show (4:3)</PresentationFormat>
  <Paragraphs>271</Paragraphs>
  <Slides>71</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4" baseType="lpstr">
      <vt:lpstr>Arial</vt:lpstr>
      <vt:lpstr>Calibri</vt:lpstr>
      <vt:lpstr>Calibri Light</vt:lpstr>
      <vt:lpstr>charter</vt:lpstr>
      <vt:lpstr>Gill Sans MT</vt:lpstr>
      <vt:lpstr>medium-content-sans-serif-font</vt:lpstr>
      <vt:lpstr>sohne</vt:lpstr>
      <vt:lpstr>Symbol</vt:lpstr>
      <vt:lpstr>Times New Roman</vt:lpstr>
      <vt:lpstr>TimesNewRoman</vt:lpstr>
      <vt:lpstr>Wingdings</vt:lpstr>
      <vt:lpstr>Office Theme</vt:lpstr>
      <vt:lpstr>Equation</vt:lpstr>
      <vt:lpstr>Topic for the class: Introduction to Hidden Markov Models  Date &amp; Time : 17-11-20 &amp; 3.00 -  4.00PM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vt:lpstr>
      <vt:lpstr>Hidden Markov Models</vt:lpstr>
      <vt:lpstr>Hidden Markov Models</vt:lpstr>
      <vt:lpstr>Markov Property</vt:lpstr>
      <vt:lpstr>Markov Chains</vt:lpstr>
      <vt:lpstr>Hidden Markov Models</vt:lpstr>
      <vt:lpstr>Markov Models</vt:lpstr>
      <vt:lpstr>Markov Models</vt:lpstr>
      <vt:lpstr>Markov Models</vt:lpstr>
      <vt:lpstr>Markov Models</vt:lpstr>
      <vt:lpstr>Markov Models</vt:lpstr>
      <vt:lpstr>Markov Models</vt:lpstr>
      <vt:lpstr>Markov Models</vt:lpstr>
      <vt:lpstr>Markov Models</vt:lpstr>
      <vt:lpstr>Hidden Markov Models</vt:lpstr>
      <vt:lpstr>Hidden Markov Models</vt:lpstr>
      <vt:lpstr>Hidden Markov Models</vt:lpstr>
      <vt:lpstr>Hidden Markov Models</vt:lpstr>
      <vt:lpstr>Hidden Markov Models</vt:lpstr>
      <vt:lpstr>PowerPoint Presentation</vt:lpstr>
      <vt:lpstr>PowerPoint Presentation</vt:lpstr>
      <vt:lpstr>PowerPoint Presentation</vt:lpstr>
      <vt:lpstr>PowerPoint Presentation</vt:lpstr>
      <vt:lpstr>Discrete Markov Processes  (Markov Chains)</vt:lpstr>
      <vt:lpstr>Hiddden Markov Models</vt:lpstr>
      <vt:lpstr>Hidden Markov Models</vt:lpstr>
      <vt:lpstr>Hidden Markov Models</vt:lpstr>
      <vt:lpstr>Hidden Markov Model Examples</vt:lpstr>
      <vt:lpstr>Hidden Markov Models</vt:lpstr>
      <vt:lpstr>Hidden Markov Models</vt:lpstr>
      <vt:lpstr>Hidden Markov Models</vt:lpstr>
      <vt:lpstr>Three Fundamental Problems for  HMMs</vt:lpstr>
      <vt:lpstr>HMM Evaluation Problem</vt:lpstr>
      <vt:lpstr>HMM Evaluation Problem</vt:lpstr>
      <vt:lpstr>HMM Evaluation Problem</vt:lpstr>
      <vt:lpstr>PowerPoint Presentation</vt:lpstr>
      <vt:lpstr>PowerPoint Presentation</vt:lpstr>
      <vt:lpstr>PowerPoint Presentation</vt:lpstr>
      <vt:lpstr>HMM Evaluation Problem</vt:lpstr>
      <vt:lpstr>HMM Evaluation Problem</vt:lpstr>
      <vt:lpstr>HMM Decoding Problem</vt:lpstr>
      <vt:lpstr>PowerPoint Presentation</vt:lpstr>
      <vt:lpstr>PowerPoint Presentation</vt:lpstr>
      <vt:lpstr>PowerPoint Presentation</vt:lpstr>
      <vt:lpstr>PowerPoint Presentation</vt:lpstr>
      <vt:lpstr>HMM Decoding Problem</vt:lpstr>
      <vt:lpstr>HMM Decoding Problem</vt:lpstr>
      <vt:lpstr>PowerPoint Presentation</vt:lpstr>
      <vt:lpstr>PowerPoint Presentation</vt:lpstr>
      <vt:lpstr>PowerPoint Presentation</vt:lpstr>
      <vt:lpstr>PowerPoint Presentation</vt:lpstr>
      <vt:lpstr>PowerPoint Presentation</vt:lpstr>
      <vt:lpstr>PowerPoint Presentation</vt:lpstr>
      <vt:lpstr>HMM Learning Problem</vt:lpstr>
      <vt:lpstr>HMM Learning Problem</vt:lpstr>
      <vt:lpstr>HMM Learning Problem</vt:lpstr>
      <vt:lpstr>HMM Learning Problem</vt:lpstr>
      <vt:lpstr>Application Areas of HMM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dc:creator>
  <cp:lastModifiedBy>praveena chakravartula</cp:lastModifiedBy>
  <cp:revision>38</cp:revision>
  <dcterms:created xsi:type="dcterms:W3CDTF">2020-11-16T06:15:55Z</dcterms:created>
  <dcterms:modified xsi:type="dcterms:W3CDTF">2020-11-19T18:03:10Z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2015-03-16T00:00:00Z</vt:filetime>
  </property>
  <property fmtid="{D5CDD505-2E9C-101B-9397-08002B2CF9AE}" pid="3" name="Creator">
    <vt:lpwstr>pdftk 1.44 - www.pdftk.com</vt:lpwstr>
  </property>
  <property fmtid="{D5CDD505-2E9C-101B-9397-08002B2CF9AE}" pid="4" name="LastSaved">
    <vt:filetime>2020-11-16T00:00:00Z</vt:filetime>
  </property>
</Properties>
</file>