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276" r:id="rId4"/>
    <p:sldId id="265" r:id="rId5"/>
    <p:sldId id="266" r:id="rId6"/>
    <p:sldId id="267" r:id="rId7"/>
    <p:sldId id="278" r:id="rId8"/>
    <p:sldId id="279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unito Light" panose="020B0604020202020204" charset="0"/>
      <p:regular r:id="rId15"/>
      <p:bold r:id="rId16"/>
      <p:italic r:id="rId17"/>
      <p:boldItalic r:id="rId18"/>
    </p:embeddedFont>
    <p:embeddedFont>
      <p:font typeface="Nunito Sans ExtraLight" panose="020B0604020202020204" charset="0"/>
      <p:regular r:id="rId19"/>
      <p:bold r:id="rId20"/>
      <p:italic r:id="rId21"/>
      <p:boldItalic r:id="rId22"/>
    </p:embeddedFont>
    <p:embeddedFont>
      <p:font typeface="Nunito Sans" panose="020B0604020202020204" charset="0"/>
      <p:bold r:id="rId23"/>
      <p:boldItalic r:id="rId24"/>
    </p:embeddedFont>
    <p:embeddedFont>
      <p:font typeface="Nunito Sans Black" panose="020B0604020202020204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49EE90-3A45-4A97-9CD4-C892A9F0D94D}">
  <a:tblStyle styleId="{8349EE90-3A45-4A97-9CD4-C892A9F0D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73925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665521969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f665521969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501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f665521969_2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g1f665521969_2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376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f665521969_2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1f665521969_2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38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f665521969_2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1f665521969_2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3682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f665521969_2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1f665521969_2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2986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f665521969_2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g1f665521969_2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805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f665521969_2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g1f665521969_2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559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 amt="57000"/>
          </a:blip>
          <a:srcRect t="14114" b="14113"/>
          <a:stretch/>
        </p:blipFill>
        <p:spPr>
          <a:xfrm>
            <a:off x="0" y="0"/>
            <a:ext cx="9144002" cy="514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25"/>
          <p:cNvGrpSpPr/>
          <p:nvPr/>
        </p:nvGrpSpPr>
        <p:grpSpPr>
          <a:xfrm>
            <a:off x="866838" y="3132023"/>
            <a:ext cx="2303621" cy="1615385"/>
            <a:chOff x="0" y="-38100"/>
            <a:chExt cx="1213430" cy="850900"/>
          </a:xfrm>
        </p:grpSpPr>
        <p:sp>
          <p:nvSpPr>
            <p:cNvPr id="131" name="Google Shape;131;p25"/>
            <p:cNvSpPr/>
            <p:nvPr/>
          </p:nvSpPr>
          <p:spPr>
            <a:xfrm>
              <a:off x="0" y="0"/>
              <a:ext cx="1213430" cy="150890"/>
            </a:xfrm>
            <a:custGeom>
              <a:avLst/>
              <a:gdLst/>
              <a:ahLst/>
              <a:cxnLst/>
              <a:rect l="l" t="t" r="r" b="b"/>
              <a:pathLst>
                <a:path w="1213430" h="150890" extrusionOk="0">
                  <a:moveTo>
                    <a:pt x="0" y="0"/>
                  </a:moveTo>
                  <a:lnTo>
                    <a:pt x="1213430" y="0"/>
                  </a:lnTo>
                  <a:lnTo>
                    <a:pt x="1213430" y="150890"/>
                  </a:lnTo>
                  <a:lnTo>
                    <a:pt x="0" y="150890"/>
                  </a:lnTo>
                  <a:close/>
                </a:path>
              </a:pathLst>
            </a:custGeom>
            <a:solidFill>
              <a:srgbClr val="CEABDD"/>
            </a:solidFill>
            <a:ln>
              <a:noFill/>
            </a:ln>
          </p:spPr>
        </p:sp>
        <p:sp>
          <p:nvSpPr>
            <p:cNvPr id="132" name="Google Shape;132;p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64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25"/>
          <p:cNvGrpSpPr/>
          <p:nvPr/>
        </p:nvGrpSpPr>
        <p:grpSpPr>
          <a:xfrm>
            <a:off x="3637184" y="3132023"/>
            <a:ext cx="1543051" cy="1615385"/>
            <a:chOff x="0" y="-38100"/>
            <a:chExt cx="812800" cy="850900"/>
          </a:xfrm>
        </p:grpSpPr>
        <p:sp>
          <p:nvSpPr>
            <p:cNvPr id="134" name="Google Shape;134;p25"/>
            <p:cNvSpPr/>
            <p:nvPr/>
          </p:nvSpPr>
          <p:spPr>
            <a:xfrm>
              <a:off x="0" y="0"/>
              <a:ext cx="262053" cy="150890"/>
            </a:xfrm>
            <a:custGeom>
              <a:avLst/>
              <a:gdLst/>
              <a:ahLst/>
              <a:cxnLst/>
              <a:rect l="l" t="t" r="r" b="b"/>
              <a:pathLst>
                <a:path w="262053" h="150890" extrusionOk="0">
                  <a:moveTo>
                    <a:pt x="0" y="0"/>
                  </a:moveTo>
                  <a:lnTo>
                    <a:pt x="262053" y="0"/>
                  </a:lnTo>
                  <a:lnTo>
                    <a:pt x="262053" y="150890"/>
                  </a:lnTo>
                  <a:lnTo>
                    <a:pt x="0" y="150890"/>
                  </a:lnTo>
                  <a:close/>
                </a:path>
              </a:pathLst>
            </a:custGeom>
            <a:solidFill>
              <a:srgbClr val="CEABDD"/>
            </a:solidFill>
            <a:ln>
              <a:noFill/>
            </a:ln>
          </p:spPr>
        </p:sp>
        <p:sp>
          <p:nvSpPr>
            <p:cNvPr id="135" name="Google Shape;135;p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64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25"/>
          <p:cNvGrpSpPr/>
          <p:nvPr/>
        </p:nvGrpSpPr>
        <p:grpSpPr>
          <a:xfrm>
            <a:off x="6" y="3132025"/>
            <a:ext cx="346070" cy="1615349"/>
            <a:chOff x="0" y="-38100"/>
            <a:chExt cx="1213430" cy="850900"/>
          </a:xfrm>
        </p:grpSpPr>
        <p:sp>
          <p:nvSpPr>
            <p:cNvPr id="137" name="Google Shape;137;p25"/>
            <p:cNvSpPr/>
            <p:nvPr/>
          </p:nvSpPr>
          <p:spPr>
            <a:xfrm>
              <a:off x="0" y="0"/>
              <a:ext cx="1213430" cy="150890"/>
            </a:xfrm>
            <a:custGeom>
              <a:avLst/>
              <a:gdLst/>
              <a:ahLst/>
              <a:cxnLst/>
              <a:rect l="l" t="t" r="r" b="b"/>
              <a:pathLst>
                <a:path w="1213430" h="150890" extrusionOk="0">
                  <a:moveTo>
                    <a:pt x="0" y="0"/>
                  </a:moveTo>
                  <a:lnTo>
                    <a:pt x="1213430" y="0"/>
                  </a:lnTo>
                  <a:lnTo>
                    <a:pt x="1213430" y="150890"/>
                  </a:lnTo>
                  <a:lnTo>
                    <a:pt x="0" y="150890"/>
                  </a:lnTo>
                  <a:close/>
                </a:path>
              </a:pathLst>
            </a:custGeom>
            <a:solidFill>
              <a:srgbClr val="CEABDD"/>
            </a:solidFill>
            <a:ln>
              <a:noFill/>
            </a:ln>
          </p:spPr>
        </p:sp>
        <p:sp>
          <p:nvSpPr>
            <p:cNvPr id="138" name="Google Shape;138;p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64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9" name="Google Shape;139;p25"/>
          <p:cNvPicPr preferRelativeResize="0"/>
          <p:nvPr/>
        </p:nvPicPr>
        <p:blipFill rotWithShape="1">
          <a:blip r:embed="rId4">
            <a:alphaModFix/>
          </a:blip>
          <a:srcRect l="15641" t="15361" r="1762" b="28078"/>
          <a:stretch/>
        </p:blipFill>
        <p:spPr>
          <a:xfrm rot="-5400000">
            <a:off x="3896138" y="-104362"/>
            <a:ext cx="5486400" cy="50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498500" y="1579050"/>
            <a:ext cx="3192600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rgbClr val="171616"/>
                </a:solidFill>
                <a:latin typeface="Nunito Sans ExtraLight"/>
                <a:ea typeface="Nunito Sans ExtraLight"/>
                <a:cs typeface="Nunito Sans ExtraLight"/>
                <a:sym typeface="Nunito Sans ExtraLight"/>
              </a:rPr>
              <a:t>Kalkulator</a:t>
            </a:r>
            <a:endParaRPr sz="700" dirty="0">
              <a:latin typeface="Nunito Sans ExtraLight"/>
              <a:ea typeface="Nunito Sans ExtraLight"/>
              <a:cs typeface="Nunito Sans ExtraLight"/>
              <a:sym typeface="Nunito Sans Extra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rgbClr val="171616"/>
                </a:solidFill>
                <a:latin typeface="Nunito Sans ExtraLight"/>
                <a:sym typeface="Nunito Sans ExtraLight"/>
              </a:rPr>
              <a:t>Kelompok III</a:t>
            </a:r>
            <a:endParaRPr sz="700" dirty="0"/>
          </a:p>
        </p:txBody>
      </p:sp>
      <p:sp>
        <p:nvSpPr>
          <p:cNvPr id="141" name="Google Shape;141;p25"/>
          <p:cNvSpPr txBox="1"/>
          <p:nvPr/>
        </p:nvSpPr>
        <p:spPr>
          <a:xfrm>
            <a:off x="1009892" y="3266249"/>
            <a:ext cx="2017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P  R  E  S  E  N  T  A  T  I  O  N</a:t>
            </a:r>
            <a:endParaRPr sz="7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5"/>
          <p:cNvSpPr txBox="1"/>
          <p:nvPr/>
        </p:nvSpPr>
        <p:spPr>
          <a:xfrm>
            <a:off x="1661324" y="545760"/>
            <a:ext cx="58213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Nunito Light"/>
                <a:sym typeface="Nunito Light"/>
              </a:rPr>
              <a:t>ANGGOTA TIM</a:t>
            </a:r>
            <a:endParaRPr sz="700" dirty="0"/>
          </a:p>
        </p:txBody>
      </p:sp>
      <p:sp>
        <p:nvSpPr>
          <p:cNvPr id="545" name="Google Shape;545;p45"/>
          <p:cNvSpPr/>
          <p:nvPr/>
        </p:nvSpPr>
        <p:spPr>
          <a:xfrm>
            <a:off x="4027580" y="1571276"/>
            <a:ext cx="1113380" cy="539181"/>
          </a:xfrm>
          <a:custGeom>
            <a:avLst/>
            <a:gdLst/>
            <a:ahLst/>
            <a:cxnLst/>
            <a:rect l="l" t="t" r="r" b="b"/>
            <a:pathLst>
              <a:path w="466811" h="170908" extrusionOk="0">
                <a:moveTo>
                  <a:pt x="0" y="0"/>
                </a:moveTo>
                <a:lnTo>
                  <a:pt x="466811" y="0"/>
                </a:lnTo>
                <a:lnTo>
                  <a:pt x="466811" y="170908"/>
                </a:lnTo>
                <a:lnTo>
                  <a:pt x="0" y="170908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546" name="Google Shape;546;p45"/>
          <p:cNvSpPr txBox="1"/>
          <p:nvPr/>
        </p:nvSpPr>
        <p:spPr>
          <a:xfrm>
            <a:off x="3976780" y="1621862"/>
            <a:ext cx="1540100" cy="43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0" tIns="127000" rIns="127000" bIns="1270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tx1"/>
                </a:solidFill>
                <a:latin typeface="Nunito Light"/>
                <a:sym typeface="Nunito Light"/>
              </a:rPr>
              <a:t>Petrus Hemat Siregar</a:t>
            </a:r>
            <a:endParaRPr sz="800" dirty="0" smtClean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 smtClean="0">
                <a:solidFill>
                  <a:schemeClr val="tx1"/>
                </a:solidFill>
                <a:latin typeface="Nunito Sans"/>
                <a:sym typeface="Nunito Sans"/>
              </a:rPr>
              <a:t>       2220121717</a:t>
            </a:r>
            <a:endParaRPr sz="800" dirty="0">
              <a:solidFill>
                <a:schemeClr val="tx1"/>
              </a:solidFill>
            </a:endParaRPr>
          </a:p>
        </p:txBody>
      </p:sp>
      <p:cxnSp>
        <p:nvCxnSpPr>
          <p:cNvPr id="554" name="Google Shape;554;p45"/>
          <p:cNvCxnSpPr/>
          <p:nvPr/>
        </p:nvCxnSpPr>
        <p:spPr>
          <a:xfrm rot="-5400000">
            <a:off x="2472162" y="2657267"/>
            <a:ext cx="370801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5" name="Google Shape;555;p45"/>
          <p:cNvCxnSpPr/>
          <p:nvPr/>
        </p:nvCxnSpPr>
        <p:spPr>
          <a:xfrm rot="-5400000">
            <a:off x="6164855" y="2657267"/>
            <a:ext cx="370801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6" name="Google Shape;556;p45"/>
          <p:cNvCxnSpPr/>
          <p:nvPr/>
        </p:nvCxnSpPr>
        <p:spPr>
          <a:xfrm rot="-5400000">
            <a:off x="6517663" y="3281914"/>
            <a:ext cx="257295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7" name="Google Shape;557;p45"/>
          <p:cNvCxnSpPr/>
          <p:nvPr/>
        </p:nvCxnSpPr>
        <p:spPr>
          <a:xfrm rot="-5400000">
            <a:off x="2441542" y="3281914"/>
            <a:ext cx="257295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8" name="Google Shape;558;p45"/>
          <p:cNvCxnSpPr/>
          <p:nvPr/>
        </p:nvCxnSpPr>
        <p:spPr>
          <a:xfrm rot="-5400000">
            <a:off x="6517663" y="3522430"/>
            <a:ext cx="257295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9" name="Google Shape;559;p45"/>
          <p:cNvCxnSpPr/>
          <p:nvPr/>
        </p:nvCxnSpPr>
        <p:spPr>
          <a:xfrm rot="-5400000">
            <a:off x="2441542" y="3539209"/>
            <a:ext cx="257295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2" name="Google Shape;562;p45"/>
          <p:cNvSpPr/>
          <p:nvPr/>
        </p:nvSpPr>
        <p:spPr>
          <a:xfrm>
            <a:off x="1943862" y="2702896"/>
            <a:ext cx="1243118" cy="455128"/>
          </a:xfrm>
          <a:custGeom>
            <a:avLst/>
            <a:gdLst/>
            <a:ahLst/>
            <a:cxnLst/>
            <a:rect l="l" t="t" r="r" b="b"/>
            <a:pathLst>
              <a:path w="466811" h="170908" extrusionOk="0">
                <a:moveTo>
                  <a:pt x="0" y="0"/>
                </a:moveTo>
                <a:lnTo>
                  <a:pt x="466811" y="0"/>
                </a:lnTo>
                <a:lnTo>
                  <a:pt x="466811" y="170908"/>
                </a:lnTo>
                <a:lnTo>
                  <a:pt x="0" y="170908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563" name="Google Shape;563;p45"/>
          <p:cNvSpPr txBox="1"/>
          <p:nvPr/>
        </p:nvSpPr>
        <p:spPr>
          <a:xfrm>
            <a:off x="2079395" y="2702895"/>
            <a:ext cx="1243118" cy="45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0" tIns="127000" rIns="127000" bIns="1270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Light"/>
                <a:sym typeface="Nunito Light"/>
              </a:rPr>
              <a:t>Khairul Amri</a:t>
            </a:r>
            <a:endParaRPr sz="1000" dirty="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2220121716</a:t>
            </a:r>
            <a:endParaRPr sz="1000" dirty="0"/>
          </a:p>
        </p:txBody>
      </p:sp>
      <p:sp>
        <p:nvSpPr>
          <p:cNvPr id="564" name="Google Shape;564;p45"/>
          <p:cNvSpPr/>
          <p:nvPr/>
        </p:nvSpPr>
        <p:spPr>
          <a:xfrm>
            <a:off x="6019984" y="2702896"/>
            <a:ext cx="1243118" cy="455128"/>
          </a:xfrm>
          <a:custGeom>
            <a:avLst/>
            <a:gdLst/>
            <a:ahLst/>
            <a:cxnLst/>
            <a:rect l="l" t="t" r="r" b="b"/>
            <a:pathLst>
              <a:path w="466811" h="170908" extrusionOk="0">
                <a:moveTo>
                  <a:pt x="0" y="0"/>
                </a:moveTo>
                <a:lnTo>
                  <a:pt x="466811" y="0"/>
                </a:lnTo>
                <a:lnTo>
                  <a:pt x="466811" y="170908"/>
                </a:lnTo>
                <a:lnTo>
                  <a:pt x="0" y="170908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565" name="Google Shape;565;p45"/>
          <p:cNvSpPr txBox="1"/>
          <p:nvPr/>
        </p:nvSpPr>
        <p:spPr>
          <a:xfrm>
            <a:off x="6019984" y="2717194"/>
            <a:ext cx="1347210" cy="426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0" tIns="127000" rIns="127000" bIns="1270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Light"/>
                <a:sym typeface="Nunito Light"/>
              </a:rPr>
              <a:t>Teresia Aritonang</a:t>
            </a:r>
            <a:endParaRPr sz="1000" dirty="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    2220113970</a:t>
            </a:r>
            <a:endParaRPr sz="1000" dirty="0"/>
          </a:p>
        </p:txBody>
      </p:sp>
      <p:sp>
        <p:nvSpPr>
          <p:cNvPr id="566" name="Google Shape;566;p45"/>
          <p:cNvSpPr/>
          <p:nvPr/>
        </p:nvSpPr>
        <p:spPr>
          <a:xfrm>
            <a:off x="1948747" y="3651078"/>
            <a:ext cx="1242884" cy="455043"/>
          </a:xfrm>
          <a:custGeom>
            <a:avLst/>
            <a:gdLst/>
            <a:ahLst/>
            <a:cxnLst/>
            <a:rect l="l" t="t" r="r" b="b"/>
            <a:pathLst>
              <a:path w="466811" h="170908" extrusionOk="0">
                <a:moveTo>
                  <a:pt x="0" y="0"/>
                </a:moveTo>
                <a:lnTo>
                  <a:pt x="466811" y="0"/>
                </a:lnTo>
                <a:lnTo>
                  <a:pt x="466811" y="170908"/>
                </a:lnTo>
                <a:lnTo>
                  <a:pt x="0" y="170908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567" name="Google Shape;567;p45"/>
          <p:cNvSpPr txBox="1"/>
          <p:nvPr/>
        </p:nvSpPr>
        <p:spPr>
          <a:xfrm>
            <a:off x="2329721" y="3725585"/>
            <a:ext cx="874556" cy="441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0" tIns="127000" rIns="127000" bIns="1270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Light"/>
                <a:sym typeface="Nunito Light"/>
              </a:rPr>
              <a:t>Dava</a:t>
            </a:r>
            <a:endParaRPr sz="1000" dirty="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570" name="Google Shape;570;p45"/>
          <p:cNvSpPr/>
          <p:nvPr/>
        </p:nvSpPr>
        <p:spPr>
          <a:xfrm>
            <a:off x="6040380" y="3654953"/>
            <a:ext cx="1243118" cy="455128"/>
          </a:xfrm>
          <a:custGeom>
            <a:avLst/>
            <a:gdLst/>
            <a:ahLst/>
            <a:cxnLst/>
            <a:rect l="l" t="t" r="r" b="b"/>
            <a:pathLst>
              <a:path w="466811" h="170908" extrusionOk="0">
                <a:moveTo>
                  <a:pt x="0" y="0"/>
                </a:moveTo>
                <a:lnTo>
                  <a:pt x="466811" y="0"/>
                </a:lnTo>
                <a:lnTo>
                  <a:pt x="466811" y="170908"/>
                </a:lnTo>
                <a:lnTo>
                  <a:pt x="0" y="170908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571" name="Google Shape;571;p45"/>
          <p:cNvSpPr txBox="1"/>
          <p:nvPr/>
        </p:nvSpPr>
        <p:spPr>
          <a:xfrm>
            <a:off x="6172200" y="3680576"/>
            <a:ext cx="1148105" cy="39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0" tIns="127000" rIns="127000" bIns="1270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Light"/>
                <a:sym typeface="Nunito Light"/>
              </a:rPr>
              <a:t>Jeffry Halim</a:t>
            </a:r>
            <a:endParaRPr lang="en" sz="1000" dirty="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2202160004</a:t>
            </a:r>
            <a:endParaRPr sz="1000" dirty="0"/>
          </a:p>
        </p:txBody>
      </p:sp>
      <p:cxnSp>
        <p:nvCxnSpPr>
          <p:cNvPr id="574" name="Google Shape;574;p45"/>
          <p:cNvCxnSpPr/>
          <p:nvPr/>
        </p:nvCxnSpPr>
        <p:spPr>
          <a:xfrm rot="10800000">
            <a:off x="2652800" y="2471866"/>
            <a:ext cx="370221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7" name="Google Shape;577;p45"/>
          <p:cNvCxnSpPr/>
          <p:nvPr/>
        </p:nvCxnSpPr>
        <p:spPr>
          <a:xfrm rot="-5400000">
            <a:off x="4397710" y="2291228"/>
            <a:ext cx="370801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4"/>
          <p:cNvPicPr preferRelativeResize="0"/>
          <p:nvPr/>
        </p:nvPicPr>
        <p:blipFill rotWithShape="1">
          <a:blip r:embed="rId3">
            <a:alphaModFix amt="57000"/>
          </a:blip>
          <a:srcRect l="34707" t="34901" b="1823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4"/>
          <p:cNvSpPr txBox="1"/>
          <p:nvPr/>
        </p:nvSpPr>
        <p:spPr>
          <a:xfrm>
            <a:off x="5848350" y="2692844"/>
            <a:ext cx="27813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Nunito Light"/>
                <a:sym typeface="Nunito Light"/>
              </a:rPr>
              <a:t>Project </a:t>
            </a:r>
            <a:r>
              <a:rPr lang="en-US" sz="1000" dirty="0" err="1" smtClean="0">
                <a:latin typeface="Nunito Light"/>
                <a:sym typeface="Nunito Light"/>
              </a:rPr>
              <a:t>kalkulator</a:t>
            </a:r>
            <a:r>
              <a:rPr lang="en-US" sz="1000" dirty="0" smtClean="0">
                <a:latin typeface="Nunito Light"/>
                <a:sym typeface="Nunito Light"/>
              </a:rPr>
              <a:t> </a:t>
            </a:r>
            <a:r>
              <a:rPr lang="en-US" sz="1000" dirty="0" err="1" smtClean="0">
                <a:latin typeface="Nunito Light"/>
                <a:sym typeface="Nunito Light"/>
              </a:rPr>
              <a:t>sederhana</a:t>
            </a:r>
            <a:r>
              <a:rPr lang="en-US" sz="1000" dirty="0" smtClean="0">
                <a:latin typeface="Nunito Light"/>
                <a:sym typeface="Nunito Light"/>
              </a:rPr>
              <a:t> </a:t>
            </a:r>
            <a:r>
              <a:rPr lang="en-US" sz="1000" dirty="0" err="1" smtClean="0">
                <a:latin typeface="Nunito Light"/>
                <a:sym typeface="Nunito Light"/>
              </a:rPr>
              <a:t>dengan</a:t>
            </a:r>
            <a:r>
              <a:rPr lang="en-US" sz="1000" dirty="0" smtClean="0">
                <a:latin typeface="Nunito Light"/>
                <a:sym typeface="Nunito Light"/>
              </a:rPr>
              <a:t> </a:t>
            </a:r>
            <a:r>
              <a:rPr lang="en-US" sz="1000" dirty="0" err="1" smtClean="0">
                <a:latin typeface="Nunito Light"/>
                <a:sym typeface="Nunito Light"/>
              </a:rPr>
              <a:t>menggunakan</a:t>
            </a:r>
            <a:r>
              <a:rPr lang="en-US" sz="1000" dirty="0" smtClean="0">
                <a:latin typeface="Nunito Light"/>
                <a:sym typeface="Nunito Light"/>
              </a:rPr>
              <a:t> </a:t>
            </a:r>
            <a:r>
              <a:rPr lang="en-US" sz="1000" dirty="0" err="1" smtClean="0">
                <a:latin typeface="Nunito Light"/>
                <a:sym typeface="Nunito Light"/>
              </a:rPr>
              <a:t>bahasa</a:t>
            </a:r>
            <a:r>
              <a:rPr lang="en-US" sz="1000" dirty="0" smtClean="0">
                <a:latin typeface="Nunito Light"/>
                <a:sym typeface="Nunito Light"/>
              </a:rPr>
              <a:t> </a:t>
            </a:r>
            <a:r>
              <a:rPr lang="en-US" sz="1000" dirty="0" err="1" smtClean="0">
                <a:latin typeface="Nunito Light"/>
                <a:sym typeface="Nunito Light"/>
              </a:rPr>
              <a:t>pemrograman</a:t>
            </a:r>
            <a:r>
              <a:rPr lang="en-US" sz="1000" dirty="0" smtClean="0">
                <a:latin typeface="Nunito Light"/>
                <a:sym typeface="Nunito Light"/>
              </a:rPr>
              <a:t> Python </a:t>
            </a:r>
            <a:r>
              <a:rPr lang="en-US" sz="1000" dirty="0" err="1" smtClean="0">
                <a:latin typeface="Nunito Light"/>
                <a:sym typeface="Nunito Light"/>
              </a:rPr>
              <a:t>dengan</a:t>
            </a:r>
            <a:r>
              <a:rPr lang="en-US" sz="1000" dirty="0" smtClean="0">
                <a:latin typeface="Nunito Light"/>
                <a:sym typeface="Nunito Light"/>
              </a:rPr>
              <a:t> library </a:t>
            </a:r>
            <a:r>
              <a:rPr lang="en-US" sz="1000" dirty="0" err="1" smtClean="0">
                <a:latin typeface="Nunito Light"/>
                <a:sym typeface="Nunito Light"/>
              </a:rPr>
              <a:t>tkinter</a:t>
            </a:r>
            <a:endParaRPr sz="700" dirty="0"/>
          </a:p>
        </p:txBody>
      </p:sp>
      <p:sp>
        <p:nvSpPr>
          <p:cNvPr id="333" name="Google Shape;333;p34"/>
          <p:cNvSpPr txBox="1"/>
          <p:nvPr/>
        </p:nvSpPr>
        <p:spPr>
          <a:xfrm>
            <a:off x="5848350" y="2056956"/>
            <a:ext cx="27813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i="0" u="none" strike="noStrike" cap="none" dirty="0" smtClean="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Projects</a:t>
            </a:r>
            <a:endParaRPr sz="700" dirty="0"/>
          </a:p>
        </p:txBody>
      </p:sp>
      <p:grpSp>
        <p:nvGrpSpPr>
          <p:cNvPr id="334" name="Google Shape;334;p34"/>
          <p:cNvGrpSpPr/>
          <p:nvPr/>
        </p:nvGrpSpPr>
        <p:grpSpPr>
          <a:xfrm rot="10800000">
            <a:off x="5848350" y="-112875"/>
            <a:ext cx="2781300" cy="1615385"/>
            <a:chOff x="0" y="-38100"/>
            <a:chExt cx="1465047" cy="850900"/>
          </a:xfrm>
        </p:grpSpPr>
        <p:sp>
          <p:nvSpPr>
            <p:cNvPr id="335" name="Google Shape;335;p34"/>
            <p:cNvSpPr/>
            <p:nvPr/>
          </p:nvSpPr>
          <p:spPr>
            <a:xfrm>
              <a:off x="0" y="0"/>
              <a:ext cx="1465047" cy="150890"/>
            </a:xfrm>
            <a:custGeom>
              <a:avLst/>
              <a:gdLst/>
              <a:ahLst/>
              <a:cxnLst/>
              <a:rect l="l" t="t" r="r" b="b"/>
              <a:pathLst>
                <a:path w="1465047" h="150890" extrusionOk="0">
                  <a:moveTo>
                    <a:pt x="0" y="0"/>
                  </a:moveTo>
                  <a:lnTo>
                    <a:pt x="1465047" y="0"/>
                  </a:lnTo>
                  <a:lnTo>
                    <a:pt x="1465047" y="150890"/>
                  </a:lnTo>
                  <a:lnTo>
                    <a:pt x="0" y="150890"/>
                  </a:lnTo>
                  <a:close/>
                </a:path>
              </a:pathLst>
            </a:custGeom>
            <a:solidFill>
              <a:srgbClr val="CEABDD"/>
            </a:solidFill>
            <a:ln>
              <a:noFill/>
            </a:ln>
          </p:spPr>
        </p:sp>
        <p:sp>
          <p:nvSpPr>
            <p:cNvPr id="336" name="Google Shape;336;p3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64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" name="Google Shape;337;p34"/>
          <p:cNvGrpSpPr/>
          <p:nvPr/>
        </p:nvGrpSpPr>
        <p:grpSpPr>
          <a:xfrm rot="10800000">
            <a:off x="5848350" y="2458596"/>
            <a:ext cx="2781300" cy="1615385"/>
            <a:chOff x="0" y="-38100"/>
            <a:chExt cx="1465047" cy="850900"/>
          </a:xfrm>
        </p:grpSpPr>
        <p:sp>
          <p:nvSpPr>
            <p:cNvPr id="338" name="Google Shape;338;p34"/>
            <p:cNvSpPr/>
            <p:nvPr/>
          </p:nvSpPr>
          <p:spPr>
            <a:xfrm>
              <a:off x="0" y="0"/>
              <a:ext cx="1465047" cy="150890"/>
            </a:xfrm>
            <a:custGeom>
              <a:avLst/>
              <a:gdLst/>
              <a:ahLst/>
              <a:cxnLst/>
              <a:rect l="l" t="t" r="r" b="b"/>
              <a:pathLst>
                <a:path w="1465047" h="150890" extrusionOk="0">
                  <a:moveTo>
                    <a:pt x="0" y="0"/>
                  </a:moveTo>
                  <a:lnTo>
                    <a:pt x="1465047" y="0"/>
                  </a:lnTo>
                  <a:lnTo>
                    <a:pt x="1465047" y="150890"/>
                  </a:lnTo>
                  <a:lnTo>
                    <a:pt x="0" y="150890"/>
                  </a:lnTo>
                  <a:close/>
                </a:path>
              </a:pathLst>
            </a:custGeom>
            <a:solidFill>
              <a:srgbClr val="CEABDD"/>
            </a:solidFill>
            <a:ln>
              <a:noFill/>
            </a:ln>
          </p:spPr>
        </p:sp>
        <p:sp>
          <p:nvSpPr>
            <p:cNvPr id="339" name="Google Shape;339;p3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64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325" y="-19846"/>
            <a:ext cx="2772465" cy="51633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39167" t="23774" r="40583" b="26493"/>
          <a:stretch/>
        </p:blipFill>
        <p:spPr>
          <a:xfrm>
            <a:off x="2644140" y="-19846"/>
            <a:ext cx="3055620" cy="5163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5"/>
          <p:cNvPicPr preferRelativeResize="0"/>
          <p:nvPr/>
        </p:nvPicPr>
        <p:blipFill rotWithShape="1">
          <a:blip r:embed="rId3">
            <a:alphaModFix/>
          </a:blip>
          <a:srcRect r="14236" b="2759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" name="Google Shape;345;p35"/>
          <p:cNvGrpSpPr/>
          <p:nvPr/>
        </p:nvGrpSpPr>
        <p:grpSpPr>
          <a:xfrm rot="10800000">
            <a:off x="2622272" y="1315232"/>
            <a:ext cx="3899456" cy="2616396"/>
            <a:chOff x="0" y="-38100"/>
            <a:chExt cx="2054034" cy="1378184"/>
          </a:xfrm>
        </p:grpSpPr>
        <p:sp>
          <p:nvSpPr>
            <p:cNvPr id="346" name="Google Shape;346;p35"/>
            <p:cNvSpPr/>
            <p:nvPr/>
          </p:nvSpPr>
          <p:spPr>
            <a:xfrm>
              <a:off x="0" y="0"/>
              <a:ext cx="2054034" cy="1340084"/>
            </a:xfrm>
            <a:custGeom>
              <a:avLst/>
              <a:gdLst/>
              <a:ahLst/>
              <a:cxnLst/>
              <a:rect l="l" t="t" r="r" b="b"/>
              <a:pathLst>
                <a:path w="2054034" h="1340084" extrusionOk="0">
                  <a:moveTo>
                    <a:pt x="0" y="0"/>
                  </a:moveTo>
                  <a:lnTo>
                    <a:pt x="2054034" y="0"/>
                  </a:lnTo>
                  <a:lnTo>
                    <a:pt x="2054034" y="1340084"/>
                  </a:lnTo>
                  <a:lnTo>
                    <a:pt x="0" y="1340084"/>
                  </a:lnTo>
                  <a:close/>
                </a:path>
              </a:pathLst>
            </a:custGeom>
            <a:solidFill>
              <a:srgbClr val="CEABDD"/>
            </a:solidFill>
            <a:ln>
              <a:noFill/>
            </a:ln>
          </p:spPr>
        </p:sp>
        <p:sp>
          <p:nvSpPr>
            <p:cNvPr id="347" name="Google Shape;347;p3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64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p35"/>
          <p:cNvSpPr txBox="1"/>
          <p:nvPr/>
        </p:nvSpPr>
        <p:spPr>
          <a:xfrm>
            <a:off x="3007645" y="2182988"/>
            <a:ext cx="3128707" cy="77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Nunito Light"/>
                <a:sym typeface="Nunito Light"/>
              </a:rPr>
              <a:t>TKINTER</a:t>
            </a:r>
            <a:endParaRPr sz="4400" dirty="0"/>
          </a:p>
        </p:txBody>
      </p:sp>
      <p:grpSp>
        <p:nvGrpSpPr>
          <p:cNvPr id="351" name="Google Shape;351;p35"/>
          <p:cNvGrpSpPr/>
          <p:nvPr/>
        </p:nvGrpSpPr>
        <p:grpSpPr>
          <a:xfrm rot="10800000">
            <a:off x="2" y="-742248"/>
            <a:ext cx="9143998" cy="1615385"/>
            <a:chOff x="0" y="-38100"/>
            <a:chExt cx="4816592" cy="850900"/>
          </a:xfrm>
        </p:grpSpPr>
        <p:sp>
          <p:nvSpPr>
            <p:cNvPr id="352" name="Google Shape;352;p35"/>
            <p:cNvSpPr/>
            <p:nvPr/>
          </p:nvSpPr>
          <p:spPr>
            <a:xfrm>
              <a:off x="0" y="0"/>
              <a:ext cx="4816592" cy="150890"/>
            </a:xfrm>
            <a:custGeom>
              <a:avLst/>
              <a:gdLst/>
              <a:ahLst/>
              <a:cxnLst/>
              <a:rect l="l" t="t" r="r" b="b"/>
              <a:pathLst>
                <a:path w="4816592" h="150890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50890"/>
                  </a:lnTo>
                  <a:lnTo>
                    <a:pt x="0" y="150890"/>
                  </a:lnTo>
                  <a:close/>
                </a:path>
              </a:pathLst>
            </a:custGeom>
            <a:solidFill>
              <a:srgbClr val="CEABDD"/>
            </a:solidFill>
            <a:ln>
              <a:noFill/>
            </a:ln>
          </p:spPr>
        </p:sp>
        <p:sp>
          <p:nvSpPr>
            <p:cNvPr id="353" name="Google Shape;353;p3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64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4" name="Google Shape;354;p35"/>
          <p:cNvGrpSpPr/>
          <p:nvPr/>
        </p:nvGrpSpPr>
        <p:grpSpPr>
          <a:xfrm rot="10800000">
            <a:off x="2" y="3087247"/>
            <a:ext cx="9143998" cy="1615385"/>
            <a:chOff x="0" y="-38100"/>
            <a:chExt cx="4816592" cy="850900"/>
          </a:xfrm>
        </p:grpSpPr>
        <p:sp>
          <p:nvSpPr>
            <p:cNvPr id="355" name="Google Shape;355;p35"/>
            <p:cNvSpPr/>
            <p:nvPr/>
          </p:nvSpPr>
          <p:spPr>
            <a:xfrm>
              <a:off x="0" y="0"/>
              <a:ext cx="4816592" cy="150890"/>
            </a:xfrm>
            <a:custGeom>
              <a:avLst/>
              <a:gdLst/>
              <a:ahLst/>
              <a:cxnLst/>
              <a:rect l="l" t="t" r="r" b="b"/>
              <a:pathLst>
                <a:path w="4816592" h="150890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50890"/>
                  </a:lnTo>
                  <a:lnTo>
                    <a:pt x="0" y="150890"/>
                  </a:lnTo>
                  <a:close/>
                </a:path>
              </a:pathLst>
            </a:custGeom>
            <a:solidFill>
              <a:srgbClr val="CEABDD"/>
            </a:solidFill>
            <a:ln>
              <a:noFill/>
            </a:ln>
          </p:spPr>
        </p:sp>
        <p:sp>
          <p:nvSpPr>
            <p:cNvPr id="356" name="Google Shape;356;p3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64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Google Shape;357;p35"/>
          <p:cNvGrpSpPr/>
          <p:nvPr/>
        </p:nvGrpSpPr>
        <p:grpSpPr>
          <a:xfrm rot="-5400000">
            <a:off x="-2572384" y="1499510"/>
            <a:ext cx="9143998" cy="1615385"/>
            <a:chOff x="0" y="-38100"/>
            <a:chExt cx="4816592" cy="850900"/>
          </a:xfrm>
        </p:grpSpPr>
        <p:sp>
          <p:nvSpPr>
            <p:cNvPr id="358" name="Google Shape;358;p35"/>
            <p:cNvSpPr/>
            <p:nvPr/>
          </p:nvSpPr>
          <p:spPr>
            <a:xfrm>
              <a:off x="0" y="0"/>
              <a:ext cx="4816592" cy="150890"/>
            </a:xfrm>
            <a:custGeom>
              <a:avLst/>
              <a:gdLst/>
              <a:ahLst/>
              <a:cxnLst/>
              <a:rect l="l" t="t" r="r" b="b"/>
              <a:pathLst>
                <a:path w="4816592" h="150890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50890"/>
                  </a:lnTo>
                  <a:lnTo>
                    <a:pt x="0" y="150890"/>
                  </a:lnTo>
                  <a:close/>
                </a:path>
              </a:pathLst>
            </a:custGeom>
            <a:solidFill>
              <a:srgbClr val="CEABDD"/>
            </a:solidFill>
            <a:ln>
              <a:noFill/>
            </a:ln>
          </p:spPr>
        </p:sp>
        <p:sp>
          <p:nvSpPr>
            <p:cNvPr id="359" name="Google Shape;359;p3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64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0" name="Google Shape;360;p35"/>
          <p:cNvGrpSpPr/>
          <p:nvPr/>
        </p:nvGrpSpPr>
        <p:grpSpPr>
          <a:xfrm rot="-5400000">
            <a:off x="3755260" y="1499510"/>
            <a:ext cx="9143998" cy="1615385"/>
            <a:chOff x="0" y="-38100"/>
            <a:chExt cx="4816592" cy="850900"/>
          </a:xfrm>
        </p:grpSpPr>
        <p:sp>
          <p:nvSpPr>
            <p:cNvPr id="361" name="Google Shape;361;p35"/>
            <p:cNvSpPr/>
            <p:nvPr/>
          </p:nvSpPr>
          <p:spPr>
            <a:xfrm>
              <a:off x="0" y="0"/>
              <a:ext cx="4816592" cy="150890"/>
            </a:xfrm>
            <a:custGeom>
              <a:avLst/>
              <a:gdLst/>
              <a:ahLst/>
              <a:cxnLst/>
              <a:rect l="l" t="t" r="r" b="b"/>
              <a:pathLst>
                <a:path w="4816592" h="150890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50890"/>
                  </a:lnTo>
                  <a:lnTo>
                    <a:pt x="0" y="150890"/>
                  </a:lnTo>
                  <a:close/>
                </a:path>
              </a:pathLst>
            </a:custGeom>
            <a:solidFill>
              <a:srgbClr val="CEABDD"/>
            </a:solidFill>
            <a:ln>
              <a:noFill/>
            </a:ln>
          </p:spPr>
        </p:sp>
        <p:sp>
          <p:nvSpPr>
            <p:cNvPr id="362" name="Google Shape;362;p3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64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6"/>
          <p:cNvPicPr preferRelativeResize="0"/>
          <p:nvPr/>
        </p:nvPicPr>
        <p:blipFill rotWithShape="1">
          <a:blip r:embed="rId3">
            <a:alphaModFix amt="44999"/>
          </a:blip>
          <a:srcRect t="2822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6"/>
          <p:cNvSpPr txBox="1"/>
          <p:nvPr/>
        </p:nvSpPr>
        <p:spPr>
          <a:xfrm>
            <a:off x="514350" y="337968"/>
            <a:ext cx="81153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Nunito Light"/>
                <a:sym typeface="Nunito Light"/>
              </a:rPr>
              <a:t>TOPIC TKINTER</a:t>
            </a:r>
            <a:endParaRPr sz="700" dirty="0"/>
          </a:p>
        </p:txBody>
      </p:sp>
      <p:graphicFrame>
        <p:nvGraphicFramePr>
          <p:cNvPr id="369" name="Google Shape;369;p36"/>
          <p:cNvGraphicFramePr/>
          <p:nvPr>
            <p:extLst>
              <p:ext uri="{D42A27DB-BD31-4B8C-83A1-F6EECF244321}">
                <p14:modId xmlns:p14="http://schemas.microsoft.com/office/powerpoint/2010/main" val="2735423748"/>
              </p:ext>
            </p:extLst>
          </p:nvPr>
        </p:nvGraphicFramePr>
        <p:xfrm>
          <a:off x="491928" y="1704104"/>
          <a:ext cx="8137725" cy="3060884"/>
        </p:xfrm>
        <a:graphic>
          <a:graphicData uri="http://schemas.openxmlformats.org/drawingml/2006/table">
            <a:tbl>
              <a:tblPr>
                <a:noFill/>
                <a:tableStyleId>{8349EE90-3A45-4A97-9CD4-C892A9F0D94D}</a:tableStyleId>
              </a:tblPr>
              <a:tblGrid>
                <a:gridCol w="2712575"/>
                <a:gridCol w="2712575"/>
                <a:gridCol w="2712575"/>
              </a:tblGrid>
              <a:tr h="1500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 dirty="0" smtClean="0">
                          <a:solidFill>
                            <a:srgbClr val="000000"/>
                          </a:solidFill>
                          <a:latin typeface="Nunito Sans Black"/>
                          <a:sym typeface="Nunito Sans Black"/>
                        </a:rPr>
                        <a:t>Pengertian</a:t>
                      </a:r>
                      <a:endParaRPr sz="700" dirty="0"/>
                    </a:p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rgbClr val="000000"/>
                        </a:solidFill>
                        <a:latin typeface="Nunito Sans Black"/>
                        <a:ea typeface="Nunito Sans Black"/>
                        <a:cs typeface="Nunito Sans Black"/>
                        <a:sym typeface="Nunito Sans Black"/>
                      </a:endParaRPr>
                    </a:p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Library</a:t>
                      </a:r>
                      <a:r>
                        <a:rPr lang="en" sz="1000" u="none" strike="noStrike" cap="none" baseline="0" dirty="0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 yang ada pada python untuk membuat aplikasi antarmuka (GUI).  </a:t>
                      </a:r>
                      <a:endParaRPr sz="700" dirty="0"/>
                    </a:p>
                  </a:txBody>
                  <a:tcPr marL="95250" marR="95250" marT="95250" marB="95250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AB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 dirty="0" err="1" smtClean="0">
                          <a:solidFill>
                            <a:schemeClr val="dk1"/>
                          </a:solidFill>
                          <a:latin typeface="Nunito Sans Black"/>
                          <a:sym typeface="Nunito Sans Black"/>
                        </a:rPr>
                        <a:t>Tampilan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rgbClr val="000000"/>
                        </a:solidFill>
                        <a:latin typeface="Nunito Sans Black"/>
                        <a:ea typeface="Nunito Sans Black"/>
                        <a:cs typeface="Nunito Sans Black"/>
                        <a:sym typeface="Nunito Sans Black"/>
                      </a:endParaRPr>
                    </a:p>
                    <a:p>
                      <a:pPr marL="0" marR="0" lvl="0" indent="0" algn="ctr" rtl="0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Tampilannya</a:t>
                      </a:r>
                      <a:r>
                        <a:rPr lang="en" sz="1000" u="none" strike="noStrike" cap="none" baseline="0" dirty="0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 berbentuk TCL (Tool Command Languange)</a:t>
                      </a:r>
                      <a:endParaRPr sz="700" dirty="0" smtClean="0"/>
                    </a:p>
                  </a:txBody>
                  <a:tcPr marL="95250" marR="95250" marT="95250" marB="95250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AB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 dirty="0" err="1" smtClean="0">
                          <a:solidFill>
                            <a:schemeClr val="dk1"/>
                          </a:solidFill>
                          <a:latin typeface="Nunito Sans Black"/>
                          <a:sym typeface="Nunito Sans Black"/>
                        </a:rPr>
                        <a:t>Kompononen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Banyak</a:t>
                      </a:r>
                      <a:r>
                        <a:rPr lang="en-US" sz="1000" u="none" strike="noStrike" cap="none" baseline="0" dirty="0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 </a:t>
                      </a:r>
                      <a:r>
                        <a:rPr lang="en-US" sz="1000" u="none" strike="noStrike" cap="none" baseline="0" dirty="0" err="1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sekali</a:t>
                      </a:r>
                      <a:r>
                        <a:rPr lang="en-US" sz="1000" u="none" strike="noStrike" cap="none" baseline="0" dirty="0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 </a:t>
                      </a:r>
                      <a:r>
                        <a:rPr lang="en-US" sz="1000" u="none" strike="noStrike" cap="none" baseline="0" dirty="0" err="1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kompononennya</a:t>
                      </a:r>
                      <a:r>
                        <a:rPr lang="en-US" sz="1000" u="none" strike="noStrike" cap="none" baseline="0" dirty="0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 </a:t>
                      </a:r>
                      <a:r>
                        <a:rPr lang="en-US" sz="1000" u="none" strike="noStrike" cap="none" baseline="0" dirty="0" err="1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seperti</a:t>
                      </a:r>
                      <a:r>
                        <a:rPr lang="en-US" sz="1000" u="none" strike="noStrike" cap="none" baseline="0" dirty="0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 button, canvas, </a:t>
                      </a:r>
                      <a:r>
                        <a:rPr lang="en-US" sz="1000" u="none" strike="noStrike" cap="none" baseline="0" dirty="0" err="1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checkbutton,entry</a:t>
                      </a:r>
                      <a:r>
                        <a:rPr lang="en-US" sz="1000" u="none" strike="noStrike" cap="none" baseline="0" dirty="0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 </a:t>
                      </a:r>
                      <a:r>
                        <a:rPr lang="en-US" sz="1000" u="none" strike="noStrike" cap="none" baseline="0" dirty="0" err="1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dll</a:t>
                      </a:r>
                      <a:r>
                        <a:rPr lang="en-US" sz="1000" u="none" strike="noStrike" cap="none" baseline="0" dirty="0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.</a:t>
                      </a:r>
                      <a:endParaRPr sz="700" dirty="0"/>
                    </a:p>
                  </a:txBody>
                  <a:tcPr marL="95250" marR="95250" marT="95250" marB="95250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ABDD"/>
                    </a:solidFill>
                  </a:tcPr>
                </a:tc>
              </a:tr>
              <a:tr h="1500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 dirty="0" err="1" smtClean="0">
                          <a:solidFill>
                            <a:schemeClr val="dk1"/>
                          </a:solidFill>
                          <a:latin typeface="Nunito Sans Black"/>
                          <a:ea typeface="Nunito Sans Black"/>
                          <a:cs typeface="Nunito Sans Black"/>
                          <a:sym typeface="Nunito Sans Black"/>
                        </a:rPr>
                        <a:t>Kelebihan</a:t>
                      </a:r>
                      <a:r>
                        <a:rPr lang="en-US" sz="900" baseline="0" dirty="0" smtClean="0">
                          <a:solidFill>
                            <a:schemeClr val="dk1"/>
                          </a:solidFill>
                          <a:latin typeface="Nunito Sans Black"/>
                          <a:ea typeface="Nunito Sans Black"/>
                          <a:cs typeface="Nunito Sans Black"/>
                          <a:sym typeface="Nunito Sans Black"/>
                        </a:rPr>
                        <a:t> </a:t>
                      </a:r>
                      <a:endParaRPr sz="900" dirty="0">
                        <a:latin typeface="Nunito Sans Black"/>
                        <a:ea typeface="Nunito Sans Black"/>
                        <a:cs typeface="Nunito Sans Black"/>
                        <a:sym typeface="Nunito Sans Black"/>
                      </a:endParaRPr>
                    </a:p>
                    <a:p>
                      <a:pPr marL="0" marR="0" lvl="0" indent="0" algn="ctr" rtl="0">
                        <a:lnSpc>
                          <a:spcPct val="16464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rgbClr val="000000"/>
                        </a:solidFill>
                        <a:latin typeface="Nunito Sans Black"/>
                        <a:ea typeface="Nunito Sans Black"/>
                        <a:cs typeface="Nunito Sans Black"/>
                        <a:sym typeface="Nunito Sans Black"/>
                      </a:endParaRPr>
                    </a:p>
                    <a:p>
                      <a:pPr marL="0" marR="0" lvl="0" indent="0" algn="ctr" rtl="0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Open</a:t>
                      </a:r>
                      <a:r>
                        <a:rPr lang="en-US" sz="1000" u="none" strike="noStrike" cap="none" baseline="0" dirty="0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 Source, </a:t>
                      </a:r>
                      <a:r>
                        <a:rPr lang="en-US" sz="1000" u="none" strike="noStrike" cap="none" baseline="0" dirty="0" err="1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Tidak</a:t>
                      </a:r>
                      <a:r>
                        <a:rPr lang="en-US" sz="1000" u="none" strike="noStrike" cap="none" baseline="0" dirty="0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 </a:t>
                      </a:r>
                      <a:r>
                        <a:rPr lang="en-US" sz="1000" u="none" strike="noStrike" cap="none" baseline="0" dirty="0" err="1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terlalu</a:t>
                      </a:r>
                      <a:r>
                        <a:rPr lang="en-US" sz="1000" u="none" strike="noStrike" cap="none" baseline="0" dirty="0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 </a:t>
                      </a:r>
                      <a:r>
                        <a:rPr lang="en-US" sz="1000" u="none" strike="noStrike" cap="none" baseline="0" dirty="0" err="1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rumit</a:t>
                      </a:r>
                      <a:r>
                        <a:rPr lang="en-US" sz="1000" u="none" strike="noStrike" cap="none" baseline="0" dirty="0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, </a:t>
                      </a:r>
                      <a:r>
                        <a:rPr lang="en-US" sz="1000" u="none" strike="noStrike" cap="none" baseline="0" dirty="0" err="1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Mudah</a:t>
                      </a:r>
                      <a:r>
                        <a:rPr lang="en-US" sz="1000" u="none" strike="noStrike" cap="none" baseline="0" dirty="0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 </a:t>
                      </a:r>
                      <a:r>
                        <a:rPr lang="en-US" sz="1000" u="none" strike="noStrike" cap="none" baseline="0" dirty="0" err="1" smtClean="0">
                          <a:solidFill>
                            <a:srgbClr val="000000"/>
                          </a:solidFill>
                          <a:latin typeface="Nunito Light"/>
                          <a:sym typeface="Nunito Light"/>
                        </a:rPr>
                        <a:t>Dipelajari</a:t>
                      </a:r>
                      <a:endParaRPr sz="700" dirty="0"/>
                    </a:p>
                    <a:p>
                      <a:pPr marL="0" marR="0" lvl="0" indent="0" algn="ctr" rtl="0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L="95250" marR="95250" marT="95250" marB="95250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AB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 dirty="0" err="1" smtClean="0">
                          <a:solidFill>
                            <a:schemeClr val="dk1"/>
                          </a:solidFill>
                          <a:latin typeface="Nunito Sans Black"/>
                          <a:ea typeface="Nunito Sans Black"/>
                          <a:cs typeface="Nunito Sans Black"/>
                          <a:sym typeface="Nunito Sans Black"/>
                        </a:rPr>
                        <a:t>Kekurangan</a:t>
                      </a:r>
                      <a:r>
                        <a:rPr lang="en-US" sz="900" dirty="0" smtClean="0">
                          <a:solidFill>
                            <a:schemeClr val="dk1"/>
                          </a:solidFill>
                          <a:latin typeface="Nunito Sans Black"/>
                          <a:ea typeface="Nunito Sans Black"/>
                          <a:cs typeface="Nunito Sans Black"/>
                          <a:sym typeface="Nunito Sans Black"/>
                        </a:rPr>
                        <a:t> </a:t>
                      </a:r>
                      <a:endParaRPr sz="900" dirty="0">
                        <a:latin typeface="Nunito Sans Black"/>
                        <a:ea typeface="Nunito Sans Black"/>
                        <a:cs typeface="Nunito Sans Black"/>
                        <a:sym typeface="Nunito Sans Black"/>
                      </a:endParaRPr>
                    </a:p>
                    <a:p>
                      <a:pPr marL="0" marR="0" lvl="0" indent="0" algn="ctr" rtl="0">
                        <a:lnSpc>
                          <a:spcPct val="164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rgbClr val="000000"/>
                        </a:solidFill>
                        <a:latin typeface="Nunito Sans Black"/>
                        <a:ea typeface="Nunito Sans Black"/>
                        <a:cs typeface="Nunito Sans Black"/>
                        <a:sym typeface="Nunito Sans Black"/>
                      </a:endParaRPr>
                    </a:p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 smtClean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Tidak</a:t>
                      </a:r>
                      <a:r>
                        <a:rPr lang="en-US" sz="1000" u="none" strike="noStrike" cap="none" dirty="0" smtClean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 </a:t>
                      </a:r>
                      <a:r>
                        <a:rPr lang="en-US" sz="1000" u="none" strike="noStrike" cap="none" dirty="0" err="1" smtClean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ada</a:t>
                      </a:r>
                      <a:r>
                        <a:rPr lang="en-US" sz="1000" u="none" strike="noStrike" cap="none" dirty="0" smtClean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 widget </a:t>
                      </a:r>
                      <a:r>
                        <a:rPr lang="en-US" sz="1000" u="none" strike="noStrike" cap="none" dirty="0" err="1" smtClean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canggih</a:t>
                      </a:r>
                      <a:r>
                        <a:rPr lang="en-US" sz="1000" u="none" strike="noStrike" cap="none" dirty="0" smtClean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, </a:t>
                      </a:r>
                      <a:r>
                        <a:rPr lang="en-US" sz="1000" u="none" strike="noStrike" cap="none" dirty="0" err="1" smtClean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Belum</a:t>
                      </a:r>
                      <a:r>
                        <a:rPr lang="en-US" sz="1000" u="none" strike="noStrike" cap="none" baseline="0" dirty="0" smtClean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 IDE GUI </a:t>
                      </a:r>
                      <a:endParaRPr sz="700" dirty="0"/>
                    </a:p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L="95250" marR="95250" marT="95250" marB="95250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AB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 dirty="0" smtClean="0">
                          <a:solidFill>
                            <a:schemeClr val="dk1"/>
                          </a:solidFill>
                          <a:latin typeface="Nunito Sans Black"/>
                          <a:ea typeface="Nunito Sans Black"/>
                          <a:cs typeface="Nunito Sans Black"/>
                          <a:sym typeface="Nunito Sans Black"/>
                        </a:rPr>
                        <a:t>Cara</a:t>
                      </a:r>
                      <a:r>
                        <a:rPr lang="en-US" sz="900" baseline="0" dirty="0" smtClean="0">
                          <a:solidFill>
                            <a:schemeClr val="dk1"/>
                          </a:solidFill>
                          <a:latin typeface="Nunito Sans Black"/>
                          <a:ea typeface="Nunito Sans Black"/>
                          <a:cs typeface="Nunito Sans Black"/>
                          <a:sym typeface="Nunito Sans Black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dk1"/>
                          </a:solidFill>
                          <a:latin typeface="Nunito Sans Black"/>
                          <a:ea typeface="Nunito Sans Black"/>
                          <a:cs typeface="Nunito Sans Black"/>
                          <a:sym typeface="Nunito Sans Black"/>
                        </a:rPr>
                        <a:t>Menggunakan</a:t>
                      </a:r>
                      <a:endParaRPr sz="900" dirty="0">
                        <a:latin typeface="Nunito Sans Black"/>
                        <a:ea typeface="Nunito Sans Black"/>
                        <a:cs typeface="Nunito Sans Black"/>
                        <a:sym typeface="Nunito Sans Black"/>
                      </a:endParaRPr>
                    </a:p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rgbClr val="000000"/>
                        </a:solidFill>
                        <a:latin typeface="Nunito Sans Black"/>
                        <a:ea typeface="Nunito Sans Black"/>
                        <a:cs typeface="Nunito Sans Black"/>
                        <a:sym typeface="Nunito Sans Black"/>
                      </a:endParaRPr>
                    </a:p>
                    <a:p>
                      <a:pPr marL="0" marR="0" lvl="0" indent="0" algn="ctr" rtl="0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 smtClean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Gunakan</a:t>
                      </a:r>
                      <a:r>
                        <a:rPr lang="en-US" sz="1000" u="none" strike="noStrike" cap="none" dirty="0" smtClean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 </a:t>
                      </a:r>
                      <a:r>
                        <a:rPr lang="en-US" sz="1000" u="none" strike="noStrike" cap="none" dirty="0" err="1" smtClean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coddingan</a:t>
                      </a:r>
                      <a:r>
                        <a:rPr lang="en-US" sz="1000" u="none" strike="noStrike" cap="none" dirty="0" smtClean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 </a:t>
                      </a:r>
                      <a:r>
                        <a:rPr lang="en-US" sz="1000" u="none" strike="noStrike" cap="none" dirty="0" err="1" smtClean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sebagai</a:t>
                      </a:r>
                      <a:r>
                        <a:rPr lang="en-US" sz="1000" u="none" strike="noStrike" cap="none" dirty="0" smtClean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 </a:t>
                      </a:r>
                      <a:r>
                        <a:rPr lang="en-US" sz="1000" u="none" strike="noStrike" cap="none" dirty="0" err="1" smtClean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berikut</a:t>
                      </a:r>
                      <a:r>
                        <a:rPr lang="en-US" sz="1000" u="none" strike="noStrike" cap="none" dirty="0" smtClean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:</a:t>
                      </a:r>
                    </a:p>
                    <a:p>
                      <a:pPr marL="0" marR="0" lvl="0" indent="0" algn="ctr" rtl="0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smtClean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import</a:t>
                      </a:r>
                      <a:r>
                        <a:rPr lang="en-US" sz="1000" u="none" strike="noStrike" cap="none" baseline="0" dirty="0" smtClean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 </a:t>
                      </a:r>
                      <a:r>
                        <a:rPr lang="en-US" sz="1000" u="none" strike="noStrike" cap="none" baseline="0" dirty="0" err="1" smtClean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tkinter</a:t>
                      </a:r>
                      <a:r>
                        <a:rPr lang="en-US" sz="1000" u="none" strike="noStrike" cap="none" baseline="0" dirty="0" smtClean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/>
                      </a:r>
                      <a:br>
                        <a:rPr lang="en-US" sz="1000" u="none" strike="noStrike" cap="none" baseline="0" dirty="0" smtClean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</a:br>
                      <a:r>
                        <a:rPr lang="en-US" sz="1000" u="none" strike="noStrike" cap="none" baseline="0" dirty="0" smtClean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top=tkinter.tk()</a:t>
                      </a:r>
                    </a:p>
                    <a:p>
                      <a:pPr marL="0" marR="0" lvl="0" indent="0" algn="ctr" rtl="0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baseline="0" dirty="0" err="1" smtClean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top,mainloop</a:t>
                      </a:r>
                      <a:r>
                        <a:rPr lang="en-US" sz="1000" u="none" strike="noStrike" cap="none" baseline="0" dirty="0" smtClean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()</a:t>
                      </a:r>
                      <a:endParaRPr lang="en-US" sz="1000" u="none" strike="noStrike" cap="none" dirty="0" smtClean="0">
                        <a:solidFill>
                          <a:srgbClr val="000000"/>
                        </a:solidFill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  <a:p>
                      <a:pPr marL="0" marR="0" lvl="0" indent="0" algn="ctr" rtl="0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/>
                    </a:p>
                  </a:txBody>
                  <a:tcPr marL="95250" marR="95250" marT="95250" marB="95250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AB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7"/>
          <p:cNvPicPr preferRelativeResize="0"/>
          <p:nvPr/>
        </p:nvPicPr>
        <p:blipFill rotWithShape="1">
          <a:blip r:embed="rId3">
            <a:alphaModFix amt="57000"/>
          </a:blip>
          <a:srcRect t="297" b="279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47"/>
          <p:cNvPicPr preferRelativeResize="0"/>
          <p:nvPr/>
        </p:nvPicPr>
        <p:blipFill rotWithShape="1">
          <a:blip r:embed="rId4">
            <a:alphaModFix/>
          </a:blip>
          <a:srcRect t="13322" b="13322"/>
          <a:stretch/>
        </p:blipFill>
        <p:spPr>
          <a:xfrm>
            <a:off x="0" y="0"/>
            <a:ext cx="4671644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4" name="Google Shape;684;p47"/>
          <p:cNvGrpSpPr/>
          <p:nvPr/>
        </p:nvGrpSpPr>
        <p:grpSpPr>
          <a:xfrm>
            <a:off x="5414765" y="850776"/>
            <a:ext cx="2975556" cy="3206874"/>
            <a:chOff x="0" y="-123825"/>
            <a:chExt cx="1567371" cy="1689218"/>
          </a:xfrm>
        </p:grpSpPr>
        <p:sp>
          <p:nvSpPr>
            <p:cNvPr id="685" name="Google Shape;685;p47"/>
            <p:cNvSpPr/>
            <p:nvPr/>
          </p:nvSpPr>
          <p:spPr>
            <a:xfrm>
              <a:off x="0" y="0"/>
              <a:ext cx="1567371" cy="1565393"/>
            </a:xfrm>
            <a:custGeom>
              <a:avLst/>
              <a:gdLst/>
              <a:ahLst/>
              <a:cxnLst/>
              <a:rect l="l" t="t" r="r" b="b"/>
              <a:pathLst>
                <a:path w="1567371" h="1565393" extrusionOk="0">
                  <a:moveTo>
                    <a:pt x="0" y="0"/>
                  </a:moveTo>
                  <a:lnTo>
                    <a:pt x="1567371" y="0"/>
                  </a:lnTo>
                  <a:lnTo>
                    <a:pt x="1567371" y="1565393"/>
                  </a:lnTo>
                  <a:lnTo>
                    <a:pt x="0" y="1565393"/>
                  </a:lnTo>
                  <a:close/>
                </a:path>
              </a:pathLst>
            </a:custGeom>
            <a:solidFill>
              <a:srgbClr val="CEABDD"/>
            </a:solidFill>
            <a:ln>
              <a:noFill/>
            </a:ln>
          </p:spPr>
        </p:sp>
        <p:sp>
          <p:nvSpPr>
            <p:cNvPr id="686" name="Google Shape;686;p47"/>
            <p:cNvSpPr txBox="1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7" name="Google Shape;687;p47"/>
          <p:cNvGrpSpPr/>
          <p:nvPr/>
        </p:nvGrpSpPr>
        <p:grpSpPr>
          <a:xfrm>
            <a:off x="5414766" y="1393822"/>
            <a:ext cx="2975513" cy="2310549"/>
            <a:chOff x="0" y="-104775"/>
            <a:chExt cx="7934700" cy="6161465"/>
          </a:xfrm>
        </p:grpSpPr>
        <p:sp>
          <p:nvSpPr>
            <p:cNvPr id="688" name="Google Shape;688;p47"/>
            <p:cNvSpPr txBox="1"/>
            <p:nvPr/>
          </p:nvSpPr>
          <p:spPr>
            <a:xfrm>
              <a:off x="228433" y="-104775"/>
              <a:ext cx="7477800" cy="264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0" i="0" u="none" strike="noStrike" cap="none">
                  <a:solidFill>
                    <a:srgbClr val="000000"/>
                  </a:solidFill>
                  <a:latin typeface="Nunito Light"/>
                  <a:ea typeface="Nunito Light"/>
                  <a:cs typeface="Nunito Light"/>
                  <a:sym typeface="Nunito Light"/>
                </a:rPr>
                <a:t>Fonts In this Presentation</a:t>
              </a:r>
              <a:endParaRPr sz="700"/>
            </a:p>
          </p:txBody>
        </p:sp>
        <p:sp>
          <p:nvSpPr>
            <p:cNvPr id="689" name="Google Shape;689;p47"/>
            <p:cNvSpPr txBox="1"/>
            <p:nvPr/>
          </p:nvSpPr>
          <p:spPr>
            <a:xfrm>
              <a:off x="0" y="4702190"/>
              <a:ext cx="7934700" cy="13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Nunito Light"/>
                  <a:ea typeface="Nunito Light"/>
                  <a:cs typeface="Nunito Light"/>
                  <a:sym typeface="Nunito Light"/>
                </a:rPr>
                <a:t>Titles: Nunito Light</a:t>
              </a:r>
              <a:endParaRPr sz="700"/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Nunito Light"/>
                  <a:ea typeface="Nunito Light"/>
                  <a:cs typeface="Nunito Light"/>
                  <a:sym typeface="Nunito Light"/>
                </a:rPr>
                <a:t>Headers: Nunito Sans Black</a:t>
              </a:r>
              <a:endParaRPr sz="700"/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Nunito Light"/>
                  <a:ea typeface="Nunito Light"/>
                  <a:cs typeface="Nunito Light"/>
                  <a:sym typeface="Nunito Light"/>
                </a:rPr>
                <a:t>Body Copy: Nunito Light</a:t>
              </a:r>
              <a:endParaRPr sz="700"/>
            </a:p>
          </p:txBody>
        </p:sp>
        <p:sp>
          <p:nvSpPr>
            <p:cNvPr id="690" name="Google Shape;690;p47"/>
            <p:cNvSpPr txBox="1"/>
            <p:nvPr/>
          </p:nvSpPr>
          <p:spPr>
            <a:xfrm>
              <a:off x="647700" y="3305621"/>
              <a:ext cx="6639300" cy="8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i="0" u="none" strike="noStrike" cap="none">
                  <a:solidFill>
                    <a:srgbClr val="17161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This presentation template uses the following free fonts:</a:t>
              </a:r>
              <a:endParaRPr sz="7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695;p48"/>
          <p:cNvPicPr preferRelativeResize="0"/>
          <p:nvPr/>
        </p:nvPicPr>
        <p:blipFill rotWithShape="1">
          <a:blip r:embed="rId3">
            <a:alphaModFix amt="57000"/>
          </a:blip>
          <a:srcRect l="34707" t="34901" b="1823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6" name="Google Shape;696;p48"/>
          <p:cNvGrpSpPr/>
          <p:nvPr/>
        </p:nvGrpSpPr>
        <p:grpSpPr>
          <a:xfrm>
            <a:off x="4572000" y="-235074"/>
            <a:ext cx="4572000" cy="5378574"/>
            <a:chOff x="0" y="-123825"/>
            <a:chExt cx="2408296" cy="2833158"/>
          </a:xfrm>
        </p:grpSpPr>
        <p:sp>
          <p:nvSpPr>
            <p:cNvPr id="697" name="Google Shape;697;p48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 extrusionOk="0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EABDD"/>
            </a:solidFill>
            <a:ln>
              <a:noFill/>
            </a:ln>
          </p:spPr>
        </p:sp>
        <p:sp>
          <p:nvSpPr>
            <p:cNvPr id="698" name="Google Shape;698;p48"/>
            <p:cNvSpPr txBox="1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0" name="Google Shape;700;p48"/>
          <p:cNvGrpSpPr/>
          <p:nvPr/>
        </p:nvGrpSpPr>
        <p:grpSpPr>
          <a:xfrm>
            <a:off x="776806" y="1360133"/>
            <a:ext cx="2975513" cy="2437859"/>
            <a:chOff x="0" y="-104775"/>
            <a:chExt cx="7934700" cy="6500956"/>
          </a:xfrm>
        </p:grpSpPr>
        <p:sp>
          <p:nvSpPr>
            <p:cNvPr id="701" name="Google Shape;701;p48"/>
            <p:cNvSpPr txBox="1"/>
            <p:nvPr/>
          </p:nvSpPr>
          <p:spPr>
            <a:xfrm>
              <a:off x="0" y="-104775"/>
              <a:ext cx="7477948" cy="1723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 smtClean="0">
                  <a:latin typeface="Nunito Light"/>
                  <a:sym typeface="Nunito Light"/>
                </a:rPr>
                <a:t>Penutup</a:t>
              </a:r>
              <a:endParaRPr sz="700" dirty="0"/>
            </a:p>
          </p:txBody>
        </p:sp>
        <p:sp>
          <p:nvSpPr>
            <p:cNvPr id="702" name="Google Shape;702;p48"/>
            <p:cNvSpPr txBox="1"/>
            <p:nvPr/>
          </p:nvSpPr>
          <p:spPr>
            <a:xfrm>
              <a:off x="0" y="3527198"/>
              <a:ext cx="7934700" cy="984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 err="1" smtClean="0">
                  <a:latin typeface="Nunito Light"/>
                  <a:sym typeface="Nunito Light"/>
                </a:rPr>
                <a:t>Sekian</a:t>
              </a:r>
              <a:r>
                <a:rPr lang="en-US" sz="1000" dirty="0" smtClean="0">
                  <a:latin typeface="Nunito Light"/>
                  <a:sym typeface="Nunito Light"/>
                </a:rPr>
                <a:t> </a:t>
              </a:r>
              <a:r>
                <a:rPr lang="en-US" sz="1000" dirty="0" err="1" smtClean="0">
                  <a:latin typeface="Nunito Light"/>
                  <a:sym typeface="Nunito Light"/>
                </a:rPr>
                <a:t>dan</a:t>
              </a:r>
              <a:r>
                <a:rPr lang="en-US" sz="1000" dirty="0" smtClean="0">
                  <a:latin typeface="Nunito Light"/>
                  <a:sym typeface="Nunito Light"/>
                </a:rPr>
                <a:t> </a:t>
              </a:r>
              <a:r>
                <a:rPr lang="en-US" sz="1000" dirty="0" err="1" smtClean="0">
                  <a:latin typeface="Nunito Light"/>
                  <a:sym typeface="Nunito Light"/>
                </a:rPr>
                <a:t>Terima</a:t>
              </a:r>
              <a:r>
                <a:rPr lang="en-US" sz="1000" dirty="0" smtClean="0">
                  <a:latin typeface="Nunito Light"/>
                  <a:sym typeface="Nunito Light"/>
                </a:rPr>
                <a:t> </a:t>
              </a:r>
              <a:r>
                <a:rPr lang="en-US" sz="1000" dirty="0" err="1" smtClean="0">
                  <a:latin typeface="Nunito Light"/>
                  <a:sym typeface="Nunito Light"/>
                </a:rPr>
                <a:t>Kasih</a:t>
              </a:r>
              <a:endParaRPr sz="700" dirty="0"/>
            </a:p>
            <a:p>
              <a:pPr marL="0" marR="0" lvl="0" indent="0" algn="ctr" rtl="0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endParaRPr>
            </a:p>
          </p:txBody>
        </p:sp>
        <p:sp>
          <p:nvSpPr>
            <p:cNvPr id="703" name="Google Shape;703;p48"/>
            <p:cNvSpPr txBox="1"/>
            <p:nvPr/>
          </p:nvSpPr>
          <p:spPr>
            <a:xfrm>
              <a:off x="0" y="2130627"/>
              <a:ext cx="7934700" cy="1231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i="0" u="none" strike="noStrike" cap="none" dirty="0" smtClean="0">
                  <a:solidFill>
                    <a:srgbClr val="17161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Kalkulator tersebut dapat dikembangkan lagi jika ingin menambah fitur lainnya seperti cos,sin,tan dll</a:t>
              </a:r>
              <a:endParaRPr sz="700" b="1" dirty="0"/>
            </a:p>
          </p:txBody>
        </p:sp>
        <p:sp>
          <p:nvSpPr>
            <p:cNvPr id="704" name="Google Shape;704;p48"/>
            <p:cNvSpPr txBox="1"/>
            <p:nvPr/>
          </p:nvSpPr>
          <p:spPr>
            <a:xfrm>
              <a:off x="0" y="5821664"/>
              <a:ext cx="7934700" cy="57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 smtClean="0">
                  <a:solidFill>
                    <a:srgbClr val="17161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Enjoy The Slide </a:t>
              </a:r>
              <a:r>
                <a:rPr lang="en" sz="1000" b="1" i="0" u="none" strike="noStrike" cap="none" dirty="0" smtClean="0">
                  <a:solidFill>
                    <a:srgbClr val="17161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 </a:t>
              </a:r>
              <a:endParaRPr sz="700" b="1" dirty="0"/>
            </a:p>
          </p:txBody>
        </p:sp>
      </p:grpSp>
      <p:pic>
        <p:nvPicPr>
          <p:cNvPr id="12" name="Google Shape;139;p25"/>
          <p:cNvPicPr preferRelativeResize="0"/>
          <p:nvPr/>
        </p:nvPicPr>
        <p:blipFill rotWithShape="1">
          <a:blip r:embed="rId4">
            <a:alphaModFix/>
          </a:blip>
          <a:srcRect l="15641" t="15361" r="1762" b="28078"/>
          <a:stretch/>
        </p:blipFill>
        <p:spPr>
          <a:xfrm rot="-5400000">
            <a:off x="4678681" y="861058"/>
            <a:ext cx="4358639" cy="342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158</Words>
  <Application>Microsoft Office PowerPoint</Application>
  <PresentationFormat>On-screen Show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Nunito Light</vt:lpstr>
      <vt:lpstr>Nunito Sans ExtraLight</vt:lpstr>
      <vt:lpstr>Nunito Sans</vt:lpstr>
      <vt:lpstr>Nunito Sans Black</vt:lpstr>
      <vt:lpstr>Arial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</cp:lastModifiedBy>
  <cp:revision>6</cp:revision>
  <dcterms:modified xsi:type="dcterms:W3CDTF">2023-05-04T22:10:33Z</dcterms:modified>
</cp:coreProperties>
</file>