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92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05A-3CD8-41B9-806E-863640F08E9E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3424-2848-4CBB-8238-3D2B15ED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9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05A-3CD8-41B9-806E-863640F08E9E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3424-2848-4CBB-8238-3D2B15ED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4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05A-3CD8-41B9-806E-863640F08E9E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3424-2848-4CBB-8238-3D2B15ED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7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05A-3CD8-41B9-806E-863640F08E9E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3424-2848-4CBB-8238-3D2B15ED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1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05A-3CD8-41B9-806E-863640F08E9E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3424-2848-4CBB-8238-3D2B15ED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1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05A-3CD8-41B9-806E-863640F08E9E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3424-2848-4CBB-8238-3D2B15ED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0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05A-3CD8-41B9-806E-863640F08E9E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3424-2848-4CBB-8238-3D2B15ED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8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05A-3CD8-41B9-806E-863640F08E9E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3424-2848-4CBB-8238-3D2B15ED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0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05A-3CD8-41B9-806E-863640F08E9E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3424-2848-4CBB-8238-3D2B15ED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05A-3CD8-41B9-806E-863640F08E9E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3424-2848-4CBB-8238-3D2B15ED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0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05A-3CD8-41B9-806E-863640F08E9E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3424-2848-4CBB-8238-3D2B15ED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5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B505A-3CD8-41B9-806E-863640F08E9E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F3424-2848-4CBB-8238-3D2B15ED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6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188456" y="30980"/>
            <a:ext cx="2597580" cy="19442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Care Manger</a:t>
            </a:r>
          </a:p>
          <a:p>
            <a:pPr marL="285750" indent="-285750">
              <a:buFontTx/>
              <a:buChar char="-"/>
            </a:pPr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ประเมินผู้สูงอายุทุกด้าน</a:t>
            </a:r>
          </a:p>
          <a:p>
            <a:pPr marL="285750" indent="-285750">
              <a:buFontTx/>
              <a:buChar char="-"/>
            </a:pPr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ขึ้นทะเบียน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Pt. </a:t>
            </a:r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ภาวะพึ่งพิง</a:t>
            </a:r>
          </a:p>
          <a:p>
            <a:pPr marL="285750" indent="-285750">
              <a:buFontTx/>
              <a:buChar char="-"/>
            </a:pPr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ตรวจสอบประวัติการเจ็บป่วย</a:t>
            </a:r>
          </a:p>
          <a:p>
            <a:pPr marL="285750" indent="-285750">
              <a:buFontTx/>
              <a:buChar char="-"/>
            </a:pPr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จัดทำ 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Care Plan </a:t>
            </a:r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ครบทุกด้าน</a:t>
            </a:r>
            <a:endParaRPr lang="en-US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285750" indent="-285750">
              <a:buFontTx/>
              <a:buChar char="-"/>
            </a:pPr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เยี่ยมดูแล 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Pt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ส่งออกเอกสารเบิกกองทุน</a:t>
            </a:r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6366908" y="188640"/>
            <a:ext cx="2448272" cy="1656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Care Giver / </a:t>
            </a:r>
            <a:r>
              <a:rPr lang="th-TH" b="1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อสค</a:t>
            </a:r>
            <a:r>
              <a:rPr lang="en-US" b="1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ประเมิน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ADL ,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2Q/9Q</a:t>
            </a:r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ผู้สูงอายุ</a:t>
            </a:r>
            <a:endParaRPr lang="th-TH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285750" indent="-285750">
              <a:buFontTx/>
              <a:buChar char="-"/>
            </a:pPr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เยี่ยมดูแล 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Pt. </a:t>
            </a:r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ตาม </a:t>
            </a:r>
            <a:r>
              <a:rPr lang="en-US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CarePlan</a:t>
            </a:r>
            <a:endParaRPr lang="th-TH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285750" indent="-285750">
              <a:buFontTx/>
              <a:buChar char="-"/>
            </a:pPr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จัดเก็บข้อมูลการเยี่ยม 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8 </a:t>
            </a:r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ด้าน</a:t>
            </a:r>
          </a:p>
          <a:p>
            <a:pPr marL="285750" indent="-285750">
              <a:buFontTx/>
              <a:buChar char="-"/>
            </a:pPr>
            <a:endParaRPr lang="en-US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6372200" y="5027133"/>
            <a:ext cx="2442980" cy="16973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b="1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อปท</a:t>
            </a:r>
            <a:r>
              <a:rPr lang="en-US" b="1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/ </a:t>
            </a:r>
            <a:r>
              <a:rPr lang="th-TH" b="1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พัฒนาสังคม</a:t>
            </a:r>
            <a:endParaRPr lang="en-US" b="1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285750" indent="-285750">
              <a:buFontTx/>
              <a:buChar char="-"/>
            </a:pPr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เยี่ยม</a:t>
            </a:r>
          </a:p>
          <a:p>
            <a:pPr marL="285750" indent="-285750">
              <a:buFontTx/>
              <a:buChar char="-"/>
            </a:pPr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ดูแผนการเยี่ยม</a:t>
            </a:r>
          </a:p>
          <a:p>
            <a:pPr marL="285750" indent="-285750">
              <a:buFontTx/>
              <a:buChar char="-"/>
            </a:pPr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ดูข้อมูลผู้ป่วยเบื</a:t>
            </a:r>
            <a:r>
              <a:rPr lang="th-TH" dirty="0">
                <a:latin typeface="AngsanaUPC" panose="02020603050405020304" pitchFamily="18" charset="-34"/>
                <a:cs typeface="AngsanaUPC" panose="02020603050405020304" pitchFamily="18" charset="-34"/>
              </a:rPr>
              <a:t>้</a:t>
            </a:r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องต้น</a:t>
            </a:r>
          </a:p>
          <a:p>
            <a:pPr marL="285750" indent="-285750">
              <a:buFontTx/>
              <a:buChar char="-"/>
            </a:pPr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ดูที่ตั้งบ้านผู้ป่วย 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/ </a:t>
            </a:r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เส้นทาง</a:t>
            </a:r>
            <a:endParaRPr lang="en-US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251520" y="4934946"/>
            <a:ext cx="2520280" cy="1656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b="1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ทีมหมอครอบครัว</a:t>
            </a:r>
            <a:r>
              <a:rPr lang="en-US" b="1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/</a:t>
            </a:r>
            <a:r>
              <a:rPr lang="th-TH" b="1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สห</a:t>
            </a:r>
            <a:r>
              <a:rPr lang="th-TH" b="1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วิชาชีพ</a:t>
            </a:r>
            <a:endParaRPr lang="en-US" b="1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285750" indent="-285750">
              <a:buFontTx/>
              <a:buChar char="-"/>
            </a:pPr>
            <a:r>
              <a:rPr lang="th-TH" dirty="0">
                <a:latin typeface="AngsanaUPC" panose="02020603050405020304" pitchFamily="18" charset="-34"/>
                <a:cs typeface="AngsanaUPC" panose="02020603050405020304" pitchFamily="18" charset="-34"/>
              </a:rPr>
              <a:t>ตรวจสอบประวัติการ</a:t>
            </a:r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เจ็บป่วย</a:t>
            </a:r>
          </a:p>
          <a:p>
            <a:pPr marL="285750" indent="-285750">
              <a:buFontTx/>
              <a:buChar char="-"/>
            </a:pPr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ตรวจสอบประวัติการดูแล</a:t>
            </a:r>
          </a:p>
          <a:p>
            <a:pPr marL="285750" indent="-285750">
              <a:buFontTx/>
              <a:buChar char="-"/>
            </a:pPr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ตรวจสอบประวัติการได้รับการประเมินต่างๆ</a:t>
            </a:r>
            <a:endParaRPr lang="th-TH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285750" indent="-285750">
              <a:buFontTx/>
              <a:buChar char="-"/>
            </a:pPr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เยี่ยม</a:t>
            </a:r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ดูแล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/ </a:t>
            </a:r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รักษา</a:t>
            </a:r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9" name="กระป๋อง 8"/>
          <p:cNvSpPr/>
          <p:nvPr/>
        </p:nvSpPr>
        <p:spPr>
          <a:xfrm>
            <a:off x="3098482" y="1844824"/>
            <a:ext cx="2947036" cy="20004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Care Application</a:t>
            </a:r>
            <a:endParaRPr lang="th-TH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กระป๋อง 12"/>
          <p:cNvSpPr/>
          <p:nvPr/>
        </p:nvSpPr>
        <p:spPr>
          <a:xfrm>
            <a:off x="4790449" y="2987019"/>
            <a:ext cx="1041691" cy="676470"/>
          </a:xfrm>
          <a:prstGeom prst="can">
            <a:avLst/>
          </a:prstGeom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43 Files</a:t>
            </a:r>
            <a:endParaRPr lang="en-US" dirty="0"/>
          </a:p>
        </p:txBody>
      </p:sp>
      <p:sp>
        <p:nvSpPr>
          <p:cNvPr id="14" name="กระป๋อง 13"/>
          <p:cNvSpPr/>
          <p:nvPr/>
        </p:nvSpPr>
        <p:spPr>
          <a:xfrm>
            <a:off x="3324727" y="2996952"/>
            <a:ext cx="1080120" cy="676470"/>
          </a:xfrm>
          <a:prstGeom prst="can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LTC</a:t>
            </a:r>
            <a:r>
              <a:rPr lang="th-TH" sz="1600" dirty="0" smtClean="0"/>
              <a:t> </a:t>
            </a:r>
            <a:r>
              <a:rPr lang="en-US" sz="1600" dirty="0" smtClean="0"/>
              <a:t>entity</a:t>
            </a:r>
            <a:endParaRPr lang="en-US" sz="1600" dirty="0"/>
          </a:p>
        </p:txBody>
      </p:sp>
      <p:cxnSp>
        <p:nvCxnSpPr>
          <p:cNvPr id="16" name="ลูกศรเชื่อมต่อแบบตรง 15"/>
          <p:cNvCxnSpPr/>
          <p:nvPr/>
        </p:nvCxnSpPr>
        <p:spPr>
          <a:xfrm>
            <a:off x="3311860" y="1016732"/>
            <a:ext cx="2520280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11860" y="620688"/>
            <a:ext cx="2301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หมอบหมาย 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Care Plan</a:t>
            </a:r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3102294" y="3886062"/>
            <a:ext cx="2947036" cy="10488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th-TH" dirty="0" smtClean="0"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รายงานผลการดำเนินงาน</a:t>
            </a:r>
          </a:p>
          <a:p>
            <a:pPr marL="285750" indent="-285750">
              <a:buFontTx/>
              <a:buChar char="-"/>
            </a:pPr>
            <a:r>
              <a:rPr lang="th-TH" dirty="0" smtClean="0"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รายงานผู้สูงอายุภาวะพึ่งพึงรายคน</a:t>
            </a:r>
          </a:p>
          <a:p>
            <a:pPr marL="285750" indent="-285750">
              <a:buFontTx/>
              <a:buChar char="-"/>
            </a:pPr>
            <a:r>
              <a:rPr lang="th-TH" dirty="0" smtClean="0"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รายงานผู้สูงอายุทั้งหมดในเขตรับผิดชอบ</a:t>
            </a:r>
            <a:endParaRPr lang="en-US" dirty="0">
              <a:solidFill>
                <a:schemeClr val="tx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" name="ลูกศรขึ้น-ลง 1"/>
          <p:cNvSpPr/>
          <p:nvPr/>
        </p:nvSpPr>
        <p:spPr>
          <a:xfrm rot="18703811">
            <a:off x="2197506" y="1861561"/>
            <a:ext cx="612068" cy="1058706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ลูกศรขึ้น-ลง 16"/>
          <p:cNvSpPr/>
          <p:nvPr/>
        </p:nvSpPr>
        <p:spPr>
          <a:xfrm rot="13482573">
            <a:off x="2218645" y="3446623"/>
            <a:ext cx="612068" cy="1058706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ลูกศรขึ้น-ลง 23"/>
          <p:cNvSpPr/>
          <p:nvPr/>
        </p:nvSpPr>
        <p:spPr>
          <a:xfrm rot="13482573">
            <a:off x="6329385" y="1850800"/>
            <a:ext cx="612068" cy="1058706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ลูกศรขึ้น-ลง 24"/>
          <p:cNvSpPr/>
          <p:nvPr/>
        </p:nvSpPr>
        <p:spPr>
          <a:xfrm rot="18645530">
            <a:off x="6344063" y="3460713"/>
            <a:ext cx="612068" cy="1058706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06693" y="1017310"/>
            <a:ext cx="2301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ผ่าน 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Application</a:t>
            </a:r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1887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125</Words>
  <Application>Microsoft Office PowerPoint</Application>
  <PresentationFormat>นำเสนอทางหน้าจอ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</vt:i4>
      </vt:variant>
    </vt:vector>
  </HeadingPairs>
  <TitlesOfParts>
    <vt:vector size="2" baseType="lpstr">
      <vt:lpstr>ชุดรูปแบบของ Office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utehn</dc:creator>
  <cp:lastModifiedBy>utehn</cp:lastModifiedBy>
  <cp:revision>12</cp:revision>
  <dcterms:created xsi:type="dcterms:W3CDTF">2017-02-22T06:20:54Z</dcterms:created>
  <dcterms:modified xsi:type="dcterms:W3CDTF">2017-02-22T12:00:47Z</dcterms:modified>
</cp:coreProperties>
</file>