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8" r:id="rId2"/>
    <p:sldId id="26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E641"/>
    <a:srgbClr val="30E853"/>
    <a:srgbClr val="16CC39"/>
    <a:srgbClr val="14B432"/>
    <a:srgbClr val="FFFF7D"/>
    <a:srgbClr val="24E424"/>
    <a:srgbClr val="49E949"/>
    <a:srgbClr val="068406"/>
    <a:srgbClr val="37E959"/>
    <a:srgbClr val="2CE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F09BD-8077-4502-815E-C9132DD4833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FB3EB-68C0-4FD9-9918-A67B8E1BE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17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B3EB-68C0-4FD9-9918-A67B8E1BE5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04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62F6-0C98-480C-A424-E38BEBCAAF4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0143-950F-4C1B-9C59-AFE08BFE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8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62F6-0C98-480C-A424-E38BEBCAAF4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0143-950F-4C1B-9C59-AFE08BFE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8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62F6-0C98-480C-A424-E38BEBCAAF4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0143-950F-4C1B-9C59-AFE08BFE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2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62F6-0C98-480C-A424-E38BEBCAAF4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0143-950F-4C1B-9C59-AFE08BFE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62F6-0C98-480C-A424-E38BEBCAAF4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0143-950F-4C1B-9C59-AFE08BFE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3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62F6-0C98-480C-A424-E38BEBCAAF4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0143-950F-4C1B-9C59-AFE08BFE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4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62F6-0C98-480C-A424-E38BEBCAAF4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0143-950F-4C1B-9C59-AFE08BFE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9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62F6-0C98-480C-A424-E38BEBCAAF4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0143-950F-4C1B-9C59-AFE08BFE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6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62F6-0C98-480C-A424-E38BEBCAAF4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0143-950F-4C1B-9C59-AFE08BFE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8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62F6-0C98-480C-A424-E38BEBCAAF4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0143-950F-4C1B-9C59-AFE08BFE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62F6-0C98-480C-A424-E38BEBCAAF4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0143-950F-4C1B-9C59-AFE08BFE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7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062F6-0C98-480C-A424-E38BEBCAAF4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F0143-950F-4C1B-9C59-AFE08BFE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1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>
            <a:normAutofit/>
          </a:bodyPr>
          <a:lstStyle/>
          <a:p>
            <a:r>
              <a:rPr lang="th-TH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นายอุ</a:t>
            </a:r>
            <a:r>
              <a:rPr lang="th-TH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เทน</a:t>
            </a:r>
            <a:r>
              <a:rPr lang="th-TH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จาดยางโทน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475656" y="2420888"/>
            <a:ext cx="6400800" cy="1752600"/>
          </a:xfrm>
        </p:spPr>
        <p:txBody>
          <a:bodyPr/>
          <a:lstStyle/>
          <a:p>
            <a:r>
              <a:rPr lang="th-TH" b="1" dirty="0" smtClean="0">
                <a:solidFill>
                  <a:srgbClr val="7030A0"/>
                </a:solidFill>
              </a:rPr>
              <a:t>งานเทคโนโลยีสารสนเทศ</a:t>
            </a:r>
          </a:p>
          <a:p>
            <a:r>
              <a:rPr lang="th-TH" b="1" dirty="0" err="1" smtClean="0">
                <a:solidFill>
                  <a:srgbClr val="7030A0"/>
                </a:solidFill>
              </a:rPr>
              <a:t>สสจ</a:t>
            </a:r>
            <a:r>
              <a:rPr lang="en-US" b="1" dirty="0" smtClean="0">
                <a:solidFill>
                  <a:srgbClr val="7030A0"/>
                </a:solidFill>
              </a:rPr>
              <a:t>.</a:t>
            </a:r>
            <a:r>
              <a:rPr lang="th-TH" b="1" dirty="0" smtClean="0">
                <a:solidFill>
                  <a:srgbClr val="7030A0"/>
                </a:solidFill>
              </a:rPr>
              <a:t>พิษณุโลก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สี่เหลี่ยมผืนผ้า 31"/>
          <p:cNvSpPr/>
          <p:nvPr/>
        </p:nvSpPr>
        <p:spPr>
          <a:xfrm>
            <a:off x="72078" y="877226"/>
            <a:ext cx="2195194" cy="14117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468881" y="947875"/>
            <a:ext cx="2529739" cy="32231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473610" y="5101959"/>
            <a:ext cx="2525012" cy="16677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ระป๋อง 5"/>
          <p:cNvSpPr/>
          <p:nvPr/>
        </p:nvSpPr>
        <p:spPr>
          <a:xfrm>
            <a:off x="6651322" y="1323145"/>
            <a:ext cx="2232248" cy="2571238"/>
          </a:xfrm>
          <a:prstGeom prst="can">
            <a:avLst/>
          </a:prstGeom>
          <a:solidFill>
            <a:srgbClr val="16CC39"/>
          </a:solidFill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MOPH Cloud</a:t>
            </a:r>
          </a:p>
          <a:p>
            <a:pPr algn="ctr"/>
            <a:r>
              <a:rPr lang="en-US" sz="3200" b="1" dirty="0" smtClean="0"/>
              <a:t>( KPI  )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078" y="144960"/>
            <a:ext cx="8926543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43 FILEs  Team </a:t>
            </a:r>
            <a:endParaRPr lang="en-US" sz="3600" b="1" dirty="0"/>
          </a:p>
        </p:txBody>
      </p:sp>
      <p:sp>
        <p:nvSpPr>
          <p:cNvPr id="10" name="ลูกศรลง 9"/>
          <p:cNvSpPr/>
          <p:nvPr/>
        </p:nvSpPr>
        <p:spPr>
          <a:xfrm>
            <a:off x="7499229" y="4267596"/>
            <a:ext cx="609557" cy="641867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กระป๋อง 10"/>
          <p:cNvSpPr/>
          <p:nvPr/>
        </p:nvSpPr>
        <p:spPr>
          <a:xfrm>
            <a:off x="3641990" y="905542"/>
            <a:ext cx="1187954" cy="1329713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ศูนย์ข้อมูล</a:t>
            </a:r>
            <a:r>
              <a:rPr lang="en-US" dirty="0" smtClean="0"/>
              <a:t> </a:t>
            </a:r>
            <a:r>
              <a:rPr lang="en-US" sz="2000" b="1" dirty="0" smtClean="0"/>
              <a:t>CUP</a:t>
            </a:r>
            <a:r>
              <a:rPr lang="th-TH" sz="2000" b="1" dirty="0" smtClean="0"/>
              <a:t> </a:t>
            </a:r>
            <a:r>
              <a:rPr lang="en-US" sz="2000" b="1" dirty="0" smtClean="0"/>
              <a:t>A</a:t>
            </a:r>
            <a:endParaRPr lang="th-TH" sz="2000" b="1" dirty="0" smtClean="0"/>
          </a:p>
          <a:p>
            <a:pPr algn="ctr"/>
            <a:r>
              <a:rPr lang="en-US" dirty="0" smtClean="0"/>
              <a:t>(Clean ,QC)</a:t>
            </a:r>
            <a:endParaRPr lang="en-US" dirty="0"/>
          </a:p>
        </p:txBody>
      </p:sp>
      <p:sp>
        <p:nvSpPr>
          <p:cNvPr id="15" name="กระป๋อง 14"/>
          <p:cNvSpPr/>
          <p:nvPr/>
        </p:nvSpPr>
        <p:spPr>
          <a:xfrm>
            <a:off x="364640" y="896214"/>
            <a:ext cx="822984" cy="664628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latin typeface="+mj-lt"/>
              </a:rPr>
              <a:t>รพ</a:t>
            </a:r>
            <a:r>
              <a:rPr lang="en-US" b="1" dirty="0" smtClean="0">
                <a:latin typeface="+mj-lt"/>
              </a:rPr>
              <a:t>.</a:t>
            </a:r>
            <a:endParaRPr lang="en-US" b="1" dirty="0">
              <a:latin typeface="+mj-lt"/>
            </a:endParaRPr>
          </a:p>
        </p:txBody>
      </p:sp>
      <p:sp>
        <p:nvSpPr>
          <p:cNvPr id="16" name="กระป๋อง 15"/>
          <p:cNvSpPr/>
          <p:nvPr/>
        </p:nvSpPr>
        <p:spPr>
          <a:xfrm>
            <a:off x="125340" y="1558150"/>
            <a:ext cx="628743" cy="597261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+mj-lt"/>
              </a:rPr>
              <a:t>รพ</a:t>
            </a:r>
            <a:r>
              <a:rPr lang="en-US" dirty="0" smtClean="0">
                <a:latin typeface="+mj-lt"/>
              </a:rPr>
              <a:t>.</a:t>
            </a:r>
            <a:r>
              <a:rPr lang="th-TH" dirty="0" smtClean="0">
                <a:latin typeface="+mj-lt"/>
              </a:rPr>
              <a:t>สต</a:t>
            </a:r>
            <a:endParaRPr lang="en-US" dirty="0">
              <a:latin typeface="+mj-lt"/>
            </a:endParaRPr>
          </a:p>
        </p:txBody>
      </p:sp>
      <p:sp>
        <p:nvSpPr>
          <p:cNvPr id="19" name="กระป๋อง 18"/>
          <p:cNvSpPr/>
          <p:nvPr/>
        </p:nvSpPr>
        <p:spPr>
          <a:xfrm>
            <a:off x="920816" y="1581732"/>
            <a:ext cx="555587" cy="616891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/>
              <a:t>นอกสังกัด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73610" y="877226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 smtClean="0"/>
              <a:t>คลังข้อมูล </a:t>
            </a:r>
            <a:r>
              <a:rPr lang="en-US" sz="2400" dirty="0" smtClean="0"/>
              <a:t>HDC </a:t>
            </a:r>
            <a:r>
              <a:rPr lang="th-TH" sz="2400" dirty="0" smtClean="0"/>
              <a:t>จังหวัด</a:t>
            </a:r>
            <a:endParaRPr lang="en-US" sz="2400" dirty="0"/>
          </a:p>
        </p:txBody>
      </p:sp>
      <p:cxnSp>
        <p:nvCxnSpPr>
          <p:cNvPr id="24" name="ลูกศรเชื่อมต่อแบบตรง 23"/>
          <p:cNvCxnSpPr/>
          <p:nvPr/>
        </p:nvCxnSpPr>
        <p:spPr>
          <a:xfrm>
            <a:off x="2411760" y="1467178"/>
            <a:ext cx="1192678" cy="0"/>
          </a:xfrm>
          <a:prstGeom prst="straightConnector1">
            <a:avLst/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ลูกศรเชื่อมต่อแบบตรง 24"/>
          <p:cNvCxnSpPr/>
          <p:nvPr/>
        </p:nvCxnSpPr>
        <p:spPr>
          <a:xfrm flipH="1" flipV="1">
            <a:off x="2324018" y="1932012"/>
            <a:ext cx="1125438" cy="308"/>
          </a:xfrm>
          <a:prstGeom prst="straightConnector1">
            <a:avLst/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90735" y="997695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Primary data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526166" y="1943367"/>
            <a:ext cx="1182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Feedback</a:t>
            </a:r>
            <a:endParaRPr lang="en-US" sz="2000" b="1" dirty="0"/>
          </a:p>
        </p:txBody>
      </p:sp>
      <p:sp>
        <p:nvSpPr>
          <p:cNvPr id="49" name="สี่เหลี่ยมผืนผ้า 48"/>
          <p:cNvSpPr/>
          <p:nvPr/>
        </p:nvSpPr>
        <p:spPr>
          <a:xfrm>
            <a:off x="72077" y="2419239"/>
            <a:ext cx="2195195" cy="14117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กระป๋อง 49"/>
          <p:cNvSpPr/>
          <p:nvPr/>
        </p:nvSpPr>
        <p:spPr>
          <a:xfrm>
            <a:off x="364640" y="2438227"/>
            <a:ext cx="822984" cy="664628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latin typeface="+mj-lt"/>
              </a:rPr>
              <a:t>รพ</a:t>
            </a:r>
            <a:r>
              <a:rPr lang="en-US" b="1" dirty="0" smtClean="0">
                <a:latin typeface="+mj-lt"/>
              </a:rPr>
              <a:t>.</a:t>
            </a:r>
            <a:endParaRPr lang="en-US" b="1" dirty="0">
              <a:latin typeface="+mj-lt"/>
            </a:endParaRPr>
          </a:p>
        </p:txBody>
      </p:sp>
      <p:sp>
        <p:nvSpPr>
          <p:cNvPr id="51" name="กระป๋อง 50"/>
          <p:cNvSpPr/>
          <p:nvPr/>
        </p:nvSpPr>
        <p:spPr>
          <a:xfrm>
            <a:off x="125340" y="3100163"/>
            <a:ext cx="628743" cy="597261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+mj-lt"/>
              </a:rPr>
              <a:t>รพ</a:t>
            </a:r>
            <a:r>
              <a:rPr lang="en-US" dirty="0" smtClean="0">
                <a:latin typeface="+mj-lt"/>
              </a:rPr>
              <a:t>.</a:t>
            </a:r>
            <a:r>
              <a:rPr lang="th-TH" dirty="0" smtClean="0">
                <a:latin typeface="+mj-lt"/>
              </a:rPr>
              <a:t>สต</a:t>
            </a:r>
            <a:endParaRPr lang="en-US" dirty="0">
              <a:latin typeface="+mj-lt"/>
            </a:endParaRPr>
          </a:p>
        </p:txBody>
      </p:sp>
      <p:sp>
        <p:nvSpPr>
          <p:cNvPr id="52" name="กระป๋อง 51"/>
          <p:cNvSpPr/>
          <p:nvPr/>
        </p:nvSpPr>
        <p:spPr>
          <a:xfrm>
            <a:off x="920816" y="3123745"/>
            <a:ext cx="555587" cy="616891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/>
              <a:t>นอกสังกัด</a:t>
            </a:r>
            <a:endParaRPr lang="en-US" sz="1600" dirty="0"/>
          </a:p>
        </p:txBody>
      </p:sp>
      <p:sp>
        <p:nvSpPr>
          <p:cNvPr id="53" name="สี่เหลี่ยมผืนผ้า 52"/>
          <p:cNvSpPr/>
          <p:nvPr/>
        </p:nvSpPr>
        <p:spPr>
          <a:xfrm>
            <a:off x="71968" y="3921668"/>
            <a:ext cx="2195304" cy="14117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กระป๋อง 53"/>
          <p:cNvSpPr/>
          <p:nvPr/>
        </p:nvSpPr>
        <p:spPr>
          <a:xfrm>
            <a:off x="384418" y="3959132"/>
            <a:ext cx="822984" cy="664628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latin typeface="+mj-lt"/>
              </a:rPr>
              <a:t>รพ</a:t>
            </a:r>
            <a:r>
              <a:rPr lang="en-US" b="1" dirty="0" smtClean="0">
                <a:latin typeface="+mj-lt"/>
              </a:rPr>
              <a:t>.</a:t>
            </a:r>
            <a:endParaRPr lang="en-US" b="1" dirty="0">
              <a:latin typeface="+mj-lt"/>
            </a:endParaRPr>
          </a:p>
        </p:txBody>
      </p:sp>
      <p:sp>
        <p:nvSpPr>
          <p:cNvPr id="55" name="กระป๋อง 54"/>
          <p:cNvSpPr/>
          <p:nvPr/>
        </p:nvSpPr>
        <p:spPr>
          <a:xfrm>
            <a:off x="145118" y="4621068"/>
            <a:ext cx="628743" cy="597261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+mj-lt"/>
              </a:rPr>
              <a:t>รพ</a:t>
            </a:r>
            <a:r>
              <a:rPr lang="en-US" dirty="0" smtClean="0">
                <a:latin typeface="+mj-lt"/>
              </a:rPr>
              <a:t>.</a:t>
            </a:r>
            <a:r>
              <a:rPr lang="th-TH" dirty="0" smtClean="0">
                <a:latin typeface="+mj-lt"/>
              </a:rPr>
              <a:t>สต</a:t>
            </a:r>
            <a:endParaRPr lang="en-US" dirty="0">
              <a:latin typeface="+mj-lt"/>
            </a:endParaRPr>
          </a:p>
        </p:txBody>
      </p:sp>
      <p:sp>
        <p:nvSpPr>
          <p:cNvPr id="56" name="กระป๋อง 55"/>
          <p:cNvSpPr/>
          <p:nvPr/>
        </p:nvSpPr>
        <p:spPr>
          <a:xfrm>
            <a:off x="940594" y="4644650"/>
            <a:ext cx="555587" cy="616891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/>
              <a:t>นอกสังกัด</a:t>
            </a:r>
            <a:endParaRPr lang="en-US" sz="1600" dirty="0"/>
          </a:p>
        </p:txBody>
      </p:sp>
      <p:sp>
        <p:nvSpPr>
          <p:cNvPr id="57" name="กระป๋อง 56"/>
          <p:cNvSpPr/>
          <p:nvPr/>
        </p:nvSpPr>
        <p:spPr>
          <a:xfrm>
            <a:off x="3642346" y="2367711"/>
            <a:ext cx="1187954" cy="1329713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ศูนย์ข้อมูล</a:t>
            </a:r>
            <a:r>
              <a:rPr lang="en-US" dirty="0" smtClean="0"/>
              <a:t> </a:t>
            </a:r>
            <a:r>
              <a:rPr lang="en-US" sz="2000" b="1" dirty="0" smtClean="0"/>
              <a:t>CUP</a:t>
            </a:r>
            <a:r>
              <a:rPr lang="th-TH" sz="2000" b="1" dirty="0" smtClean="0"/>
              <a:t> </a:t>
            </a:r>
            <a:r>
              <a:rPr lang="en-US" sz="2000" b="1" dirty="0"/>
              <a:t>B</a:t>
            </a:r>
            <a:endParaRPr lang="th-TH" sz="2000" b="1" dirty="0" smtClean="0"/>
          </a:p>
          <a:p>
            <a:pPr algn="ctr"/>
            <a:r>
              <a:rPr lang="en-US" dirty="0" smtClean="0"/>
              <a:t>(Clean ,QC)</a:t>
            </a:r>
            <a:endParaRPr lang="en-US" dirty="0"/>
          </a:p>
        </p:txBody>
      </p:sp>
      <p:sp>
        <p:nvSpPr>
          <p:cNvPr id="58" name="กระป๋อง 57"/>
          <p:cNvSpPr/>
          <p:nvPr/>
        </p:nvSpPr>
        <p:spPr>
          <a:xfrm>
            <a:off x="3666781" y="4062550"/>
            <a:ext cx="1187954" cy="1329713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ศูนย์ข้อมูล</a:t>
            </a:r>
            <a:r>
              <a:rPr lang="en-US" dirty="0" smtClean="0"/>
              <a:t> </a:t>
            </a:r>
            <a:r>
              <a:rPr lang="en-US" sz="2000" b="1" dirty="0" smtClean="0"/>
              <a:t>CUP</a:t>
            </a:r>
            <a:r>
              <a:rPr lang="th-TH" sz="2000" b="1" dirty="0" smtClean="0"/>
              <a:t> </a:t>
            </a:r>
            <a:r>
              <a:rPr lang="en-US" sz="2000" b="1" dirty="0" smtClean="0"/>
              <a:t>C</a:t>
            </a:r>
            <a:endParaRPr lang="th-TH" sz="2000" b="1" dirty="0" smtClean="0"/>
          </a:p>
          <a:p>
            <a:pPr algn="ctr"/>
            <a:r>
              <a:rPr lang="en-US" dirty="0" smtClean="0"/>
              <a:t>(Clean ,QC)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1968" y="5442157"/>
            <a:ext cx="2790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ระยะเวลาส่งข้อมูลเข้าศูนย์ </a:t>
            </a:r>
            <a:r>
              <a:rPr lang="en-US" dirty="0" smtClean="0"/>
              <a:t>CUP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th-TH" dirty="0" smtClean="0"/>
              <a:t>รพ</a:t>
            </a:r>
            <a:r>
              <a:rPr lang="en-US" dirty="0" smtClean="0"/>
              <a:t>.</a:t>
            </a:r>
            <a:r>
              <a:rPr lang="th-TH" dirty="0" smtClean="0"/>
              <a:t>ส่งภายใน วันที่ </a:t>
            </a:r>
            <a:r>
              <a:rPr lang="en-US" dirty="0" smtClean="0"/>
              <a:t>30 </a:t>
            </a:r>
            <a:r>
              <a:rPr lang="th-TH" dirty="0" smtClean="0"/>
              <a:t>ของเดือนถัดไป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th-TH" dirty="0" smtClean="0"/>
              <a:t>รพ</a:t>
            </a:r>
            <a:r>
              <a:rPr lang="en-US" dirty="0" smtClean="0"/>
              <a:t>.</a:t>
            </a:r>
            <a:r>
              <a:rPr lang="th-TH" dirty="0" smtClean="0"/>
              <a:t>สต</a:t>
            </a:r>
            <a:r>
              <a:rPr lang="en-US" dirty="0" smtClean="0"/>
              <a:t>. </a:t>
            </a:r>
            <a:r>
              <a:rPr lang="th-TH" dirty="0" smtClean="0"/>
              <a:t>ส่งในวันที่ </a:t>
            </a:r>
            <a:r>
              <a:rPr lang="en-US" dirty="0" smtClean="0"/>
              <a:t>15 </a:t>
            </a:r>
            <a:r>
              <a:rPr lang="th-TH" dirty="0" smtClean="0"/>
              <a:t>ของเดือนถัดไป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685883" y="5442157"/>
            <a:ext cx="2298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ระยะเวลาส่งเข้าคลังจังหวัด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th-TH" dirty="0" smtClean="0"/>
              <a:t>ทุก </a:t>
            </a:r>
            <a:r>
              <a:rPr lang="en-US" dirty="0" smtClean="0"/>
              <a:t>CUP </a:t>
            </a:r>
            <a:r>
              <a:rPr lang="th-TH" dirty="0" smtClean="0"/>
              <a:t>ตัดส่งทุก </a:t>
            </a:r>
            <a:r>
              <a:rPr lang="en-US" dirty="0" smtClean="0"/>
              <a:t>15 </a:t>
            </a:r>
            <a:r>
              <a:rPr lang="th-TH" dirty="0" smtClean="0"/>
              <a:t>วัน</a:t>
            </a:r>
            <a:endParaRPr lang="en-US" dirty="0"/>
          </a:p>
        </p:txBody>
      </p:sp>
      <p:cxnSp>
        <p:nvCxnSpPr>
          <p:cNvPr id="62" name="ลูกศรเชื่อมต่อแบบตรง 61"/>
          <p:cNvCxnSpPr/>
          <p:nvPr/>
        </p:nvCxnSpPr>
        <p:spPr>
          <a:xfrm flipH="1">
            <a:off x="2324018" y="3894382"/>
            <a:ext cx="4073244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242224" y="3415823"/>
            <a:ext cx="76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KPI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32959" y="3415822"/>
            <a:ext cx="76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KPI</a:t>
            </a:r>
            <a:endParaRPr lang="en-US" sz="3600" b="1" dirty="0">
              <a:solidFill>
                <a:srgbClr val="0070C0"/>
              </a:solidFill>
            </a:endParaRPr>
          </a:p>
        </p:txBody>
      </p:sp>
      <p:cxnSp>
        <p:nvCxnSpPr>
          <p:cNvPr id="65" name="ลูกศรเชื่อมต่อแบบตรง 64"/>
          <p:cNvCxnSpPr/>
          <p:nvPr/>
        </p:nvCxnSpPr>
        <p:spPr>
          <a:xfrm>
            <a:off x="4926740" y="1605170"/>
            <a:ext cx="1428569" cy="0"/>
          </a:xfrm>
          <a:prstGeom prst="straightConnector1">
            <a:avLst/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834964" y="1123090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Primary data</a:t>
            </a:r>
            <a:endParaRPr lang="en-US" sz="2000" b="1" dirty="0"/>
          </a:p>
        </p:txBody>
      </p:sp>
      <p:cxnSp>
        <p:nvCxnSpPr>
          <p:cNvPr id="69" name="ลูกศรเชื่อมต่อแบบตรง 68"/>
          <p:cNvCxnSpPr/>
          <p:nvPr/>
        </p:nvCxnSpPr>
        <p:spPr>
          <a:xfrm flipV="1">
            <a:off x="4854735" y="2530706"/>
            <a:ext cx="1572577" cy="13486"/>
          </a:xfrm>
          <a:prstGeom prst="straightConnector1">
            <a:avLst/>
          </a:prstGeom>
          <a:ln w="762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34964" y="2105337"/>
            <a:ext cx="1661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* </a:t>
            </a:r>
            <a:r>
              <a:rPr lang="th-TH" sz="2400" b="1" dirty="0" smtClean="0">
                <a:solidFill>
                  <a:srgbClr val="FF0000"/>
                </a:solidFill>
              </a:rPr>
              <a:t>ชุดข้อมูลเดียวกัน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3" name="ลูกศรเชื่อมต่อแบบตรง 72"/>
          <p:cNvCxnSpPr/>
          <p:nvPr/>
        </p:nvCxnSpPr>
        <p:spPr>
          <a:xfrm flipH="1" flipV="1">
            <a:off x="4896304" y="3362111"/>
            <a:ext cx="1450828" cy="139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298249" y="2897234"/>
            <a:ext cx="76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KPI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30560" y="938781"/>
            <a:ext cx="935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OPPP21010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331400" y="2520835"/>
            <a:ext cx="935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OPPP21010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318015" y="4001774"/>
            <a:ext cx="935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OPPP21010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5" name="กระป๋อง 94"/>
          <p:cNvSpPr/>
          <p:nvPr/>
        </p:nvSpPr>
        <p:spPr>
          <a:xfrm>
            <a:off x="6804248" y="5218329"/>
            <a:ext cx="1872208" cy="1370987"/>
          </a:xfrm>
          <a:prstGeom prst="can">
            <a:avLst/>
          </a:prstGeom>
          <a:solidFill>
            <a:srgbClr val="1AE64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 Up</a:t>
            </a:r>
          </a:p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(QOF ,OPPP)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4896304" y="4267596"/>
            <a:ext cx="1450828" cy="993945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-Ad hoc analytic</a:t>
            </a:r>
          </a:p>
          <a:p>
            <a:r>
              <a:rPr lang="en-US" dirty="0" smtClean="0"/>
              <a:t>-Query</a:t>
            </a:r>
          </a:p>
          <a:p>
            <a:endParaRPr lang="en-US" dirty="0"/>
          </a:p>
        </p:txBody>
      </p:sp>
      <p:sp>
        <p:nvSpPr>
          <p:cNvPr id="8" name="สี่เหลี่ยมผืนผ้ามุมมน 7"/>
          <p:cNvSpPr/>
          <p:nvPr/>
        </p:nvSpPr>
        <p:spPr>
          <a:xfrm>
            <a:off x="71968" y="6365487"/>
            <a:ext cx="1424213" cy="4041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DHDC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5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hnn1">
      <a:majorFont>
        <a:latin typeface="BrowalliaUPC"/>
        <a:ea typeface=""/>
        <a:cs typeface="BrowalliaUPC"/>
      </a:majorFont>
      <a:minorFont>
        <a:latin typeface="BrowalliaUPC"/>
        <a:ea typeface=""/>
        <a:cs typeface="BrowalliaUP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121</Words>
  <Application>Microsoft Office PowerPoint</Application>
  <PresentationFormat>นำเสนอทางหน้าจอ (4:3)</PresentationFormat>
  <Paragraphs>42</Paragraphs>
  <Slides>2</Slides>
  <Notes>1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</vt:i4>
      </vt:variant>
    </vt:vector>
  </HeadingPairs>
  <TitlesOfParts>
    <vt:vector size="3" baseType="lpstr">
      <vt:lpstr>ชุดรูปแบบของ Office</vt:lpstr>
      <vt:lpstr>นายอุเทน จาดยางโทน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Progression</dc:title>
  <dc:creator>utehn</dc:creator>
  <cp:lastModifiedBy>utehn</cp:lastModifiedBy>
  <cp:revision>76</cp:revision>
  <dcterms:created xsi:type="dcterms:W3CDTF">2016-05-10T01:54:36Z</dcterms:created>
  <dcterms:modified xsi:type="dcterms:W3CDTF">2017-02-03T02:10:29Z</dcterms:modified>
</cp:coreProperties>
</file>