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FF9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2513" y="5235676"/>
            <a:ext cx="1714500" cy="139372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QEMU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3100" y="5235676"/>
            <a:ext cx="1714500" cy="1393724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QEMU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7463" y="152400"/>
            <a:ext cx="6324600" cy="20193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1447800"/>
            <a:ext cx="1295400" cy="609600"/>
          </a:xfrm>
          <a:prstGeom prst="roundRect">
            <a:avLst>
              <a:gd name="adj" fmla="val 9441"/>
            </a:avLst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1371600"/>
            <a:ext cx="1676400" cy="685800"/>
          </a:xfrm>
          <a:prstGeom prst="roundRect">
            <a:avLst>
              <a:gd name="adj" fmla="val 94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CASE TA2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2552700"/>
            <a:ext cx="1371599" cy="419100"/>
          </a:xfrm>
          <a:prstGeom prst="roundRect">
            <a:avLst>
              <a:gd name="adj" fmla="val 94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SPLAT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609600"/>
            <a:ext cx="2053713" cy="609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build demo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457200"/>
            <a:ext cx="3097162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TA2 demo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62149" y="4267200"/>
            <a:ext cx="3634864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5500" y="5235676"/>
            <a:ext cx="1790700" cy="139372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Attestation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1" y="5309419"/>
            <a:ext cx="1524000" cy="481781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1" y="5867401"/>
            <a:ext cx="800099" cy="381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6814" y="5309419"/>
            <a:ext cx="1524000" cy="48178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8349" y="3276600"/>
            <a:ext cx="1619251" cy="6096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build demo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1449" y="3276600"/>
            <a:ext cx="1524000" cy="6096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filter demo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01032" y="4267200"/>
            <a:ext cx="1565786" cy="609600"/>
          </a:xfrm>
          <a:prstGeom prst="roundRect">
            <a:avLst>
              <a:gd name="adj" fmla="val 9441"/>
            </a:avLst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CakeML</a:t>
            </a:r>
            <a:r>
              <a:rPr lang="en-US" sz="1600" dirty="0" smtClean="0">
                <a:solidFill>
                  <a:schemeClr val="tx1"/>
                </a:solidFill>
              </a:rPr>
              <a:t>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6" idx="0"/>
          </p:cNvCxnSpPr>
          <p:nvPr/>
        </p:nvCxnSpPr>
        <p:spPr>
          <a:xfrm>
            <a:off x="2855657" y="1219200"/>
            <a:ext cx="1843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6781800" y="2057400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6781800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11" idx="3"/>
          </p:cNvCxnSpPr>
          <p:nvPr/>
        </p:nvCxnSpPr>
        <p:spPr>
          <a:xfrm flipH="1">
            <a:off x="5597013" y="4572000"/>
            <a:ext cx="20401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9" idx="0"/>
          </p:cNvCxnSpPr>
          <p:nvPr/>
        </p:nvCxnSpPr>
        <p:spPr>
          <a:xfrm flipH="1">
            <a:off x="2847975" y="2057400"/>
            <a:ext cx="9525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051" y="762000"/>
            <a:ext cx="1081549" cy="6858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demo behavior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*.c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42" idx="3"/>
          </p:cNvCxnSpPr>
          <p:nvPr/>
        </p:nvCxnSpPr>
        <p:spPr>
          <a:xfrm flipH="1">
            <a:off x="1371600" y="914400"/>
            <a:ext cx="45720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2"/>
            <a:endCxn id="6" idx="1"/>
          </p:cNvCxnSpPr>
          <p:nvPr/>
        </p:nvCxnSpPr>
        <p:spPr>
          <a:xfrm rot="16200000" flipH="1">
            <a:off x="1367913" y="910713"/>
            <a:ext cx="304800" cy="13789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</p:cNvCxnSpPr>
          <p:nvPr/>
        </p:nvCxnSpPr>
        <p:spPr>
          <a:xfrm>
            <a:off x="2847975" y="3886200"/>
            <a:ext cx="2381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2"/>
          </p:cNvCxnSpPr>
          <p:nvPr/>
        </p:nvCxnSpPr>
        <p:spPr>
          <a:xfrm>
            <a:off x="4743449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3" idx="0"/>
          </p:cNvCxnSpPr>
          <p:nvPr/>
        </p:nvCxnSpPr>
        <p:spPr>
          <a:xfrm>
            <a:off x="2819401" y="4876800"/>
            <a:ext cx="0" cy="432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6" idx="0"/>
          </p:cNvCxnSpPr>
          <p:nvPr/>
        </p:nvCxnSpPr>
        <p:spPr>
          <a:xfrm>
            <a:off x="4758814" y="4876800"/>
            <a:ext cx="0" cy="432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073081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" idx="3"/>
            <a:endCxn id="12" idx="3"/>
          </p:cNvCxnSpPr>
          <p:nvPr/>
        </p:nvCxnSpPr>
        <p:spPr>
          <a:xfrm>
            <a:off x="7620000" y="1714500"/>
            <a:ext cx="76200" cy="4218038"/>
          </a:xfrm>
          <a:prstGeom prst="bentConnector3">
            <a:avLst>
              <a:gd name="adj1" fmla="val 825806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493342" y="1371600"/>
            <a:ext cx="1280651" cy="304801"/>
          </a:xfrm>
          <a:prstGeom prst="roundRect">
            <a:avLst>
              <a:gd name="adj" fmla="val 94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493342" y="1745225"/>
            <a:ext cx="1280651" cy="304801"/>
          </a:xfrm>
          <a:prstGeom prst="roundRect">
            <a:avLst>
              <a:gd name="adj" fmla="val 94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Resolute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08" idx="3"/>
          </p:cNvCxnSpPr>
          <p:nvPr/>
        </p:nvCxnSpPr>
        <p:spPr>
          <a:xfrm flipH="1">
            <a:off x="5773993" y="1524000"/>
            <a:ext cx="16960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16" idx="3"/>
          </p:cNvCxnSpPr>
          <p:nvPr/>
        </p:nvCxnSpPr>
        <p:spPr>
          <a:xfrm flipH="1">
            <a:off x="5773993" y="1897624"/>
            <a:ext cx="169608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8" idx="0"/>
          </p:cNvCxnSpPr>
          <p:nvPr/>
        </p:nvCxnSpPr>
        <p:spPr>
          <a:xfrm>
            <a:off x="5131209" y="1066800"/>
            <a:ext cx="245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3"/>
            <a:endCxn id="21" idx="0"/>
          </p:cNvCxnSpPr>
          <p:nvPr/>
        </p:nvCxnSpPr>
        <p:spPr>
          <a:xfrm>
            <a:off x="5505449" y="3581400"/>
            <a:ext cx="1078476" cy="685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3996815" y="2438400"/>
            <a:ext cx="1508634" cy="647700"/>
          </a:xfrm>
          <a:prstGeom prst="roundRect">
            <a:avLst>
              <a:gd name="adj" fmla="val 9441"/>
            </a:avLst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filter builder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54" idx="2"/>
            <a:endCxn id="20" idx="0"/>
          </p:cNvCxnSpPr>
          <p:nvPr/>
        </p:nvCxnSpPr>
        <p:spPr>
          <a:xfrm flipH="1">
            <a:off x="4743449" y="3086100"/>
            <a:ext cx="76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" idx="1"/>
            <a:endCxn id="154" idx="3"/>
          </p:cNvCxnSpPr>
          <p:nvPr/>
        </p:nvCxnSpPr>
        <p:spPr>
          <a:xfrm flipH="1">
            <a:off x="5505449" y="2762250"/>
            <a:ext cx="59055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596082" y="4267200"/>
            <a:ext cx="1156518" cy="609600"/>
          </a:xfrm>
          <a:prstGeom prst="roundRect">
            <a:avLst>
              <a:gd name="adj" fmla="val 9441"/>
            </a:avLst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3"/>
            <a:endCxn id="11" idx="1"/>
          </p:cNvCxnSpPr>
          <p:nvPr/>
        </p:nvCxnSpPr>
        <p:spPr>
          <a:xfrm>
            <a:off x="1752600" y="4572000"/>
            <a:ext cx="2095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9" idx="1"/>
            <a:endCxn id="180" idx="0"/>
          </p:cNvCxnSpPr>
          <p:nvPr/>
        </p:nvCxnSpPr>
        <p:spPr>
          <a:xfrm rot="10800000" flipV="1">
            <a:off x="1174341" y="3581400"/>
            <a:ext cx="864008" cy="685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971800" y="5867401"/>
            <a:ext cx="609601" cy="381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91896" y="5867400"/>
            <a:ext cx="800099" cy="3810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906295" y="5867400"/>
            <a:ext cx="609601" cy="3810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00800" y="2571750"/>
            <a:ext cx="1219200" cy="40005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SPLAT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62149" y="4343400"/>
            <a:ext cx="3634864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81" y="5257800"/>
            <a:ext cx="1524000" cy="48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UAV 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2756" y="3429000"/>
            <a:ext cx="2305051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UAV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91200" y="4343400"/>
            <a:ext cx="1205681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CakeML</a:t>
            </a:r>
            <a:r>
              <a:rPr lang="en-US" sz="1600" dirty="0" smtClean="0">
                <a:solidFill>
                  <a:schemeClr val="tx1"/>
                </a:solidFill>
              </a:rPr>
              <a:t>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7010400" y="2057400"/>
            <a:ext cx="0" cy="514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89" idx="3"/>
          </p:cNvCxnSpPr>
          <p:nvPr/>
        </p:nvCxnSpPr>
        <p:spPr>
          <a:xfrm flipH="1">
            <a:off x="5334000" y="2771775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11" idx="3"/>
          </p:cNvCxnSpPr>
          <p:nvPr/>
        </p:nvCxnSpPr>
        <p:spPr>
          <a:xfrm flipH="1">
            <a:off x="5597013" y="4648200"/>
            <a:ext cx="1941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2"/>
            <a:endCxn id="19" idx="0"/>
          </p:cNvCxnSpPr>
          <p:nvPr/>
        </p:nvCxnSpPr>
        <p:spPr>
          <a:xfrm>
            <a:off x="2857500" y="2057400"/>
            <a:ext cx="917782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11" idx="0"/>
          </p:cNvCxnSpPr>
          <p:nvPr/>
        </p:nvCxnSpPr>
        <p:spPr>
          <a:xfrm>
            <a:off x="3775282" y="4038600"/>
            <a:ext cx="429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13" idx="0"/>
          </p:cNvCxnSpPr>
          <p:nvPr/>
        </p:nvCxnSpPr>
        <p:spPr>
          <a:xfrm>
            <a:off x="3779581" y="4953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577463" y="152400"/>
            <a:ext cx="6324600" cy="20193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09800" y="1447800"/>
            <a:ext cx="1295400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43600" y="1371600"/>
            <a:ext cx="1676400" cy="6858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CASE TA2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2757" y="457200"/>
            <a:ext cx="4970206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UAV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56" idx="0"/>
          </p:cNvCxnSpPr>
          <p:nvPr/>
        </p:nvCxnSpPr>
        <p:spPr>
          <a:xfrm>
            <a:off x="2855657" y="1066800"/>
            <a:ext cx="1843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8" idx="0"/>
          </p:cNvCxnSpPr>
          <p:nvPr/>
        </p:nvCxnSpPr>
        <p:spPr>
          <a:xfrm>
            <a:off x="6781800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0051" y="762000"/>
            <a:ext cx="1081549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demo behavior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*.c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1" idx="1"/>
            <a:endCxn id="64" idx="3"/>
          </p:cNvCxnSpPr>
          <p:nvPr/>
        </p:nvCxnSpPr>
        <p:spPr>
          <a:xfrm flipH="1">
            <a:off x="1371600" y="762000"/>
            <a:ext cx="1251157" cy="3429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6" idx="1"/>
          </p:cNvCxnSpPr>
          <p:nvPr/>
        </p:nvCxnSpPr>
        <p:spPr>
          <a:xfrm rot="16200000" flipH="1">
            <a:off x="1367913" y="910713"/>
            <a:ext cx="304800" cy="13789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73081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493342" y="1371600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493342" y="1745225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Resolute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endCxn id="70" idx="3"/>
          </p:cNvCxnSpPr>
          <p:nvPr/>
        </p:nvCxnSpPr>
        <p:spPr>
          <a:xfrm flipH="1">
            <a:off x="5773993" y="1524000"/>
            <a:ext cx="16960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1" idx="3"/>
          </p:cNvCxnSpPr>
          <p:nvPr/>
        </p:nvCxnSpPr>
        <p:spPr>
          <a:xfrm flipH="1">
            <a:off x="5773993" y="1897624"/>
            <a:ext cx="169608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0" idx="0"/>
          </p:cNvCxnSpPr>
          <p:nvPr/>
        </p:nvCxnSpPr>
        <p:spPr>
          <a:xfrm>
            <a:off x="5131209" y="1066800"/>
            <a:ext cx="245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36160" y="3232355"/>
            <a:ext cx="189824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Produces </a:t>
            </a:r>
            <a:r>
              <a:rPr lang="en-US" sz="1200" dirty="0" err="1" smtClean="0">
                <a:solidFill>
                  <a:schemeClr val="tx1"/>
                </a:solidFill>
              </a:rPr>
              <a:t>CakeML</a:t>
            </a:r>
            <a:r>
              <a:rPr lang="en-US" sz="1200" dirty="0" smtClean="0">
                <a:solidFill>
                  <a:schemeClr val="tx1"/>
                </a:solidFill>
              </a:rPr>
              <a:t> behaviors for trusted architectural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5334000" y="2971800"/>
            <a:ext cx="1302160" cy="2605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3"/>
            <a:endCxn id="21" idx="0"/>
          </p:cNvCxnSpPr>
          <p:nvPr/>
        </p:nvCxnSpPr>
        <p:spPr>
          <a:xfrm>
            <a:off x="4927807" y="3733800"/>
            <a:ext cx="1466234" cy="6096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114800" y="2438400"/>
            <a:ext cx="1219200" cy="66675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Component builder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89" idx="2"/>
          </p:cNvCxnSpPr>
          <p:nvPr/>
        </p:nvCxnSpPr>
        <p:spPr>
          <a:xfrm flipH="1">
            <a:off x="4320355" y="3105150"/>
            <a:ext cx="404045" cy="323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96082" y="4343400"/>
            <a:ext cx="1156518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>
            <a:off x="1752600" y="4648200"/>
            <a:ext cx="2095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9" idx="1"/>
            <a:endCxn id="118" idx="0"/>
          </p:cNvCxnSpPr>
          <p:nvPr/>
        </p:nvCxnSpPr>
        <p:spPr>
          <a:xfrm rot="10800000" flipV="1">
            <a:off x="1174342" y="3733800"/>
            <a:ext cx="1448415" cy="6096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17582" y="5820696"/>
            <a:ext cx="830518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2400" y="5820696"/>
            <a:ext cx="579182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58" idx="2"/>
          </p:cNvCxnSpPr>
          <p:nvPr/>
        </p:nvCxnSpPr>
        <p:spPr>
          <a:xfrm flipH="1">
            <a:off x="5334000" y="2057400"/>
            <a:ext cx="1447800" cy="514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91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Cofer, Darren D</dc:creator>
  <cp:lastModifiedBy>ddcofer</cp:lastModifiedBy>
  <cp:revision>12</cp:revision>
  <cp:lastPrinted>2018-12-07T19:08:12Z</cp:lastPrinted>
  <dcterms:created xsi:type="dcterms:W3CDTF">2006-08-16T00:00:00Z</dcterms:created>
  <dcterms:modified xsi:type="dcterms:W3CDTF">2018-12-12T23:16:17Z</dcterms:modified>
</cp:coreProperties>
</file>