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Default Extension="png" ContentType="image/png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5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5" r:id="rId9"/>
    <p:sldId id="264" r:id="rId10"/>
    <p:sldId id="263" r:id="rId11"/>
    <p:sldId id="271" r:id="rId12"/>
    <p:sldId id="272" r:id="rId13"/>
    <p:sldId id="266" r:id="rId14"/>
    <p:sldId id="267" r:id="rId15"/>
    <p:sldId id="268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C898-DBFD-4046-9856-676428E4C55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C309E-7ED6-7149-8D6B-F5E38575BAAB}">
      <dgm:prSet phldrT="[Text]" custT="1"/>
      <dgm:spPr/>
      <dgm:t>
        <a:bodyPr anchor="t"/>
        <a:lstStyle/>
        <a:p>
          <a:pPr algn="l"/>
          <a:r>
            <a:rPr lang="en-US" sz="2400" u="sng" dirty="0" smtClean="0">
              <a:latin typeface="Lucida Sans"/>
              <a:cs typeface="Lucida Sans"/>
            </a:rPr>
            <a:t>File: </a:t>
          </a:r>
          <a:r>
            <a:rPr lang="en-US" sz="2400" u="sng" dirty="0" err="1" smtClean="0">
              <a:latin typeface="Brush Script MT Italic"/>
              <a:cs typeface="Brush Script MT Italic"/>
            </a:rPr>
            <a:t>P</a:t>
          </a:r>
          <a:r>
            <a:rPr lang="en-US" sz="2400" u="sng" dirty="0" err="1" smtClean="0">
              <a:latin typeface="Lucida Sans"/>
              <a:cs typeface="Lucida Sans"/>
            </a:rPr>
            <a:t>.ada</a:t>
          </a:r>
          <a:r>
            <a:rPr lang="en-US" sz="1200" u="sng" dirty="0" smtClean="0">
              <a:latin typeface="Lucida Sans"/>
              <a:cs typeface="Lucida Sans"/>
            </a:rPr>
            <a:t> (or .ads &amp; .</a:t>
          </a:r>
          <a:r>
            <a:rPr lang="en-US" sz="1200" u="sng" dirty="0" err="1" smtClean="0">
              <a:latin typeface="Lucida Sans"/>
              <a:cs typeface="Lucida Sans"/>
            </a:rPr>
            <a:t>adb</a:t>
          </a:r>
          <a:r>
            <a:rPr lang="en-US" sz="1200" u="sng" dirty="0" smtClean="0">
              <a:latin typeface="Lucida Sans"/>
              <a:cs typeface="Lucida Sans"/>
            </a:rPr>
            <a:t>)</a:t>
          </a:r>
        </a:p>
        <a:p>
          <a:pPr algn="l"/>
          <a:endParaRPr lang="en-US" sz="2400" dirty="0" smtClean="0">
            <a:latin typeface="Lucida Sans"/>
            <a:cs typeface="Lucida Sans"/>
          </a:endParaRPr>
        </a:p>
        <a:p>
          <a:pPr algn="l"/>
          <a:endParaRPr lang="en-US" sz="2400" dirty="0" smtClean="0">
            <a:latin typeface="Lucida Sans"/>
            <a:cs typeface="Lucida Sans"/>
          </a:endParaRPr>
        </a:p>
        <a:p>
          <a:pPr algn="l"/>
          <a:r>
            <a:rPr lang="en-US" sz="2400" dirty="0" smtClean="0">
              <a:latin typeface="Lucida Sans"/>
              <a:cs typeface="Lucida Sans"/>
            </a:rPr>
            <a:t>packag</a:t>
          </a:r>
          <a:r>
            <a:rPr lang="en-US" sz="2400" i="0" dirty="0" smtClean="0">
              <a:latin typeface="Lucida Sans"/>
              <a:cs typeface="Lucida Sans"/>
            </a:rPr>
            <a:t>e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--# function F(…)</a:t>
          </a:r>
          <a:endParaRPr lang="en-US" sz="2400" dirty="0">
            <a:latin typeface="Lucida Sans"/>
            <a:cs typeface="Lucida Sans"/>
          </a:endParaRPr>
        </a:p>
      </dgm:t>
    </dgm:pt>
    <dgm:pt modelId="{4E7B8BAD-414F-A74A-9425-2E1EA7E700BB}" type="parTrans" cxnId="{478BC243-BD07-5849-B502-5CC36EB20822}">
      <dgm:prSet/>
      <dgm:spPr/>
      <dgm:t>
        <a:bodyPr/>
        <a:lstStyle/>
        <a:p>
          <a:endParaRPr lang="en-US"/>
        </a:p>
      </dgm:t>
    </dgm:pt>
    <dgm:pt modelId="{26FD7513-E482-2445-9476-159BCDACCF1C}" type="sibTrans" cxnId="{478BC243-BD07-5849-B502-5CC36EB20822}">
      <dgm:prSet/>
      <dgm:spPr/>
      <dgm:t>
        <a:bodyPr/>
        <a:lstStyle/>
        <a:p>
          <a:endParaRPr lang="en-US"/>
        </a:p>
      </dgm:t>
    </dgm:pt>
    <dgm:pt modelId="{9E647484-F516-9943-817A-A9D0733F6D62}">
      <dgm:prSet phldrT="[Text]" custT="1"/>
      <dgm:spPr/>
      <dgm:t>
        <a:bodyPr anchor="t"/>
        <a:lstStyle/>
        <a:p>
          <a:pPr algn="l"/>
          <a:r>
            <a:rPr lang="en-US" sz="2400" u="sng" dirty="0" smtClean="0">
              <a:latin typeface="Lucida Sans"/>
              <a:cs typeface="Lucida Sans"/>
            </a:rPr>
            <a:t>File: </a:t>
          </a:r>
          <a:r>
            <a:rPr lang="en-US" sz="2400" u="sng" dirty="0" err="1" smtClean="0">
              <a:latin typeface="Brush Script MT Italic"/>
              <a:cs typeface="Brush Script MT Italic"/>
            </a:rPr>
            <a:t>P</a:t>
          </a:r>
          <a:r>
            <a:rPr lang="en-US" sz="2400" u="sng" dirty="0" err="1" smtClean="0">
              <a:latin typeface="Lucida Sans"/>
              <a:cs typeface="Lucida Sans"/>
            </a:rPr>
            <a:t>_ptf.ada</a:t>
          </a:r>
          <a:endParaRPr lang="en-US" sz="2400" u="sng" dirty="0" smtClean="0">
            <a:latin typeface="Lucida Sans"/>
            <a:cs typeface="Lucida Sans"/>
          </a:endParaRPr>
        </a:p>
        <a:p>
          <a:pPr algn="l"/>
          <a:endParaRPr lang="en-US" sz="2400" u="sng" dirty="0" smtClean="0">
            <a:latin typeface="Lucida Sans"/>
            <a:cs typeface="Lucida Sans"/>
          </a:endParaRPr>
        </a:p>
        <a:p>
          <a:pPr algn="l"/>
          <a:r>
            <a:rPr lang="en-US" sz="2400" dirty="0" smtClean="0">
              <a:latin typeface="Lucida Sans"/>
              <a:cs typeface="Lucida Sans"/>
            </a:rPr>
            <a:t>--# inherit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package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.PTF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  function F(…)</a:t>
          </a:r>
          <a:endParaRPr lang="en-US" sz="2400" dirty="0">
            <a:latin typeface="Lucida Sans"/>
            <a:cs typeface="Lucida Sans"/>
          </a:endParaRPr>
        </a:p>
      </dgm:t>
    </dgm:pt>
    <dgm:pt modelId="{27C55213-FF51-F14E-AED8-A8CDAED3CFCC}" type="parTrans" cxnId="{11819010-73AE-3549-9B5D-7F2096CB0BEF}">
      <dgm:prSet/>
      <dgm:spPr/>
      <dgm:t>
        <a:bodyPr/>
        <a:lstStyle/>
        <a:p>
          <a:endParaRPr lang="en-US"/>
        </a:p>
      </dgm:t>
    </dgm:pt>
    <dgm:pt modelId="{E3DCF49B-685C-264C-891E-A63B10DCC1A7}" type="sibTrans" cxnId="{11819010-73AE-3549-9B5D-7F2096CB0BEF}">
      <dgm:prSet/>
      <dgm:spPr/>
      <dgm:t>
        <a:bodyPr/>
        <a:lstStyle/>
        <a:p>
          <a:endParaRPr lang="en-US"/>
        </a:p>
      </dgm:t>
    </dgm:pt>
    <dgm:pt modelId="{C1C474BD-8FB8-9D4A-AFBA-F60F1868CE66}" type="pres">
      <dgm:prSet presAssocID="{0C12C898-DBFD-4046-9856-676428E4C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B91A3-2A0C-2F42-B3F4-7A7A7D1D7CAD}" type="pres">
      <dgm:prSet presAssocID="{908C309E-7ED6-7149-8D6B-F5E38575BAA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96979-B0A8-A746-803B-D249D6AE706C}" type="pres">
      <dgm:prSet presAssocID="{26FD7513-E482-2445-9476-159BCDACCF1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45942CA-897C-7F47-9E27-A4A4D2B4B501}" type="pres">
      <dgm:prSet presAssocID="{26FD7513-E482-2445-9476-159BCDACCF1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0A44CD1-94D3-4945-A610-F57C49F82A03}" type="pres">
      <dgm:prSet presAssocID="{9E647484-F516-9943-817A-A9D0733F6D6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1BE706-4045-214A-BD56-74E8BEC3DC9B}" type="presOf" srcId="{26FD7513-E482-2445-9476-159BCDACCF1C}" destId="{E45942CA-897C-7F47-9E27-A4A4D2B4B501}" srcOrd="1" destOrd="0" presId="urn:microsoft.com/office/officeart/2005/8/layout/process1"/>
    <dgm:cxn modelId="{F085FBFD-F208-8743-82FD-9BCBE8F7AF34}" type="presOf" srcId="{0C12C898-DBFD-4046-9856-676428E4C558}" destId="{C1C474BD-8FB8-9D4A-AFBA-F60F1868CE66}" srcOrd="0" destOrd="0" presId="urn:microsoft.com/office/officeart/2005/8/layout/process1"/>
    <dgm:cxn modelId="{23CE4F3B-C822-EE4D-91CA-6FD08FADCEF9}" type="presOf" srcId="{26FD7513-E482-2445-9476-159BCDACCF1C}" destId="{EB196979-B0A8-A746-803B-D249D6AE706C}" srcOrd="0" destOrd="0" presId="urn:microsoft.com/office/officeart/2005/8/layout/process1"/>
    <dgm:cxn modelId="{ABFC2B6D-1F99-4D4F-AEFF-B222B31B879E}" type="presOf" srcId="{908C309E-7ED6-7149-8D6B-F5E38575BAAB}" destId="{53BB91A3-2A0C-2F42-B3F4-7A7A7D1D7CAD}" srcOrd="0" destOrd="0" presId="urn:microsoft.com/office/officeart/2005/8/layout/process1"/>
    <dgm:cxn modelId="{3D25B784-EC5E-E04D-98E1-1313E467D51F}" type="presOf" srcId="{9E647484-F516-9943-817A-A9D0733F6D62}" destId="{B0A44CD1-94D3-4945-A610-F57C49F82A03}" srcOrd="0" destOrd="0" presId="urn:microsoft.com/office/officeart/2005/8/layout/process1"/>
    <dgm:cxn modelId="{11819010-73AE-3549-9B5D-7F2096CB0BEF}" srcId="{0C12C898-DBFD-4046-9856-676428E4C558}" destId="{9E647484-F516-9943-817A-A9D0733F6D62}" srcOrd="1" destOrd="0" parTransId="{27C55213-FF51-F14E-AED8-A8CDAED3CFCC}" sibTransId="{E3DCF49B-685C-264C-891E-A63B10DCC1A7}"/>
    <dgm:cxn modelId="{478BC243-BD07-5849-B502-5CC36EB20822}" srcId="{0C12C898-DBFD-4046-9856-676428E4C558}" destId="{908C309E-7ED6-7149-8D6B-F5E38575BAAB}" srcOrd="0" destOrd="0" parTransId="{4E7B8BAD-414F-A74A-9425-2E1EA7E700BB}" sibTransId="{26FD7513-E482-2445-9476-159BCDACCF1C}"/>
    <dgm:cxn modelId="{AA81C8A8-2442-FA4D-8A91-E603C6033C7D}" type="presParOf" srcId="{C1C474BD-8FB8-9D4A-AFBA-F60F1868CE66}" destId="{53BB91A3-2A0C-2F42-B3F4-7A7A7D1D7CAD}" srcOrd="0" destOrd="0" presId="urn:microsoft.com/office/officeart/2005/8/layout/process1"/>
    <dgm:cxn modelId="{4C50B376-3677-E041-A116-D005B0F2C825}" type="presParOf" srcId="{C1C474BD-8FB8-9D4A-AFBA-F60F1868CE66}" destId="{EB196979-B0A8-A746-803B-D249D6AE706C}" srcOrd="1" destOrd="0" presId="urn:microsoft.com/office/officeart/2005/8/layout/process1"/>
    <dgm:cxn modelId="{66944F22-30F0-0E4C-8B32-ECFADB6B1AE7}" type="presParOf" srcId="{EB196979-B0A8-A746-803B-D249D6AE706C}" destId="{E45942CA-897C-7F47-9E27-A4A4D2B4B501}" srcOrd="0" destOrd="0" presId="urn:microsoft.com/office/officeart/2005/8/layout/process1"/>
    <dgm:cxn modelId="{89F571F7-C141-2C4F-B5D3-366848FB0AB0}" type="presParOf" srcId="{C1C474BD-8FB8-9D4A-AFBA-F60F1868CE66}" destId="{B0A44CD1-94D3-4945-A610-F57C49F82A0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C898-DBFD-4046-9856-676428E4C55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C309E-7ED6-7149-8D6B-F5E38575BAAB}">
      <dgm:prSet phldrT="[Text]" custT="1"/>
      <dgm:spPr/>
      <dgm:t>
        <a:bodyPr/>
        <a:lstStyle/>
        <a:p>
          <a:pPr algn="l"/>
          <a:r>
            <a:rPr lang="en-US" sz="2400" u="sng" dirty="0" smtClean="0">
              <a:latin typeface="Lucida Sans"/>
              <a:cs typeface="Lucida Sans"/>
            </a:rPr>
            <a:t>File: </a:t>
          </a:r>
          <a:r>
            <a:rPr lang="en-US" sz="2400" u="sng" dirty="0" err="1" smtClean="0">
              <a:latin typeface="Brush Script MT Italic"/>
              <a:cs typeface="Brush Script MT Italic"/>
            </a:rPr>
            <a:t>P</a:t>
          </a:r>
          <a:r>
            <a:rPr lang="en-US" sz="2400" u="sng" dirty="0" err="1" smtClean="0">
              <a:latin typeface="Lucida Sans"/>
              <a:cs typeface="Lucida Sans"/>
            </a:rPr>
            <a:t>.ada</a:t>
          </a:r>
          <a:r>
            <a:rPr lang="en-US" sz="2400" u="sng" dirty="0" smtClean="0">
              <a:latin typeface="Lucida Sans"/>
              <a:cs typeface="Lucida Sans"/>
            </a:rPr>
            <a:t> </a:t>
          </a:r>
          <a:r>
            <a:rPr lang="en-US" sz="900" u="sng" dirty="0" smtClean="0">
              <a:latin typeface="Lucida Sans"/>
              <a:cs typeface="Lucida Sans"/>
            </a:rPr>
            <a:t>(or .ads &amp; .</a:t>
          </a:r>
          <a:r>
            <a:rPr lang="en-US" sz="900" u="sng" dirty="0" err="1" smtClean="0">
              <a:latin typeface="Lucida Sans"/>
              <a:cs typeface="Lucida Sans"/>
            </a:rPr>
            <a:t>adb</a:t>
          </a:r>
          <a:r>
            <a:rPr lang="en-US" sz="900" u="sng" dirty="0" smtClean="0">
              <a:latin typeface="Lucida Sans"/>
              <a:cs typeface="Lucida Sans"/>
            </a:rPr>
            <a:t>)</a:t>
          </a:r>
        </a:p>
        <a:p>
          <a:pPr algn="l"/>
          <a:endParaRPr lang="en-US" sz="2400" b="1" dirty="0" smtClean="0">
            <a:latin typeface="Lucida Sans"/>
            <a:cs typeface="Lucida Sans"/>
          </a:endParaRPr>
        </a:p>
        <a:p>
          <a:pPr algn="l"/>
          <a:r>
            <a:rPr lang="en-US" sz="2400" b="1" dirty="0" smtClean="0">
              <a:latin typeface="Lucida Sans"/>
              <a:cs typeface="Lucida Sans"/>
            </a:rPr>
            <a:t>packag</a:t>
          </a:r>
          <a:r>
            <a:rPr lang="en-US" sz="2400" b="1" i="0" dirty="0" smtClean="0">
              <a:latin typeface="Lucida Sans"/>
              <a:cs typeface="Lucida Sans"/>
            </a:rPr>
            <a:t>e</a:t>
          </a:r>
          <a:r>
            <a:rPr lang="en-US" sz="2400" i="0" dirty="0" smtClean="0">
              <a:latin typeface="Lucida Sans"/>
              <a:cs typeface="Lucida Sans"/>
            </a:rPr>
            <a:t> 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--# function F(…)</a:t>
          </a:r>
        </a:p>
        <a:p>
          <a:pPr algn="l"/>
          <a:r>
            <a:rPr lang="en-US" sz="2400" b="1" dirty="0" smtClean="0">
              <a:latin typeface="Lucida Sans"/>
              <a:cs typeface="Lucida Sans"/>
            </a:rPr>
            <a:t>end</a:t>
          </a:r>
          <a:r>
            <a:rPr lang="en-US" sz="2400" dirty="0" smtClean="0">
              <a:latin typeface="Lucida Sans"/>
              <a:cs typeface="Lucida Sans"/>
            </a:rPr>
            <a:t>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</a:p>
        <a:p>
          <a:pPr algn="l"/>
          <a:endParaRPr lang="en-US" sz="2400" dirty="0" smtClean="0">
            <a:latin typeface="Lucida Sans"/>
            <a:cs typeface="Lucida Sans"/>
          </a:endParaRPr>
        </a:p>
        <a:p>
          <a:pPr algn="l"/>
          <a:r>
            <a:rPr lang="en-US" sz="2400" b="1" dirty="0" smtClean="0">
              <a:latin typeface="Lucida Sans"/>
              <a:cs typeface="Lucida Sans"/>
            </a:rPr>
            <a:t>package body</a:t>
          </a:r>
          <a:r>
            <a:rPr lang="en-US" sz="2400" dirty="0" smtClean="0">
              <a:latin typeface="Lucida Sans"/>
              <a:cs typeface="Lucida Sans"/>
            </a:rPr>
            <a:t>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</a:p>
        <a:p>
          <a:pPr algn="l"/>
          <a:r>
            <a:rPr lang="en-US" sz="2400" dirty="0" smtClean="0">
              <a:solidFill>
                <a:srgbClr val="CCFFCC"/>
              </a:solidFill>
              <a:latin typeface="Lucida Sans"/>
              <a:cs typeface="Lucida Sans"/>
            </a:rPr>
            <a:t>--# function G(…)</a:t>
          </a:r>
        </a:p>
        <a:p>
          <a:pPr algn="l"/>
          <a:r>
            <a:rPr lang="en-US" sz="2400" b="1" dirty="0" smtClean="0">
              <a:latin typeface="Lucida Sans"/>
              <a:cs typeface="Lucida Sans"/>
            </a:rPr>
            <a:t>end</a:t>
          </a:r>
          <a:r>
            <a:rPr lang="en-US" sz="2400" dirty="0" smtClean="0">
              <a:latin typeface="Lucida Sans"/>
              <a:cs typeface="Lucida Sans"/>
            </a:rPr>
            <a:t>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  <a:endParaRPr lang="en-US" sz="2400" dirty="0">
            <a:latin typeface="Lucida Sans"/>
            <a:cs typeface="Lucida Sans"/>
          </a:endParaRPr>
        </a:p>
      </dgm:t>
    </dgm:pt>
    <dgm:pt modelId="{4E7B8BAD-414F-A74A-9425-2E1EA7E700BB}" type="parTrans" cxnId="{478BC243-BD07-5849-B502-5CC36EB20822}">
      <dgm:prSet/>
      <dgm:spPr/>
      <dgm:t>
        <a:bodyPr/>
        <a:lstStyle/>
        <a:p>
          <a:endParaRPr lang="en-US"/>
        </a:p>
      </dgm:t>
    </dgm:pt>
    <dgm:pt modelId="{26FD7513-E482-2445-9476-159BCDACCF1C}" type="sibTrans" cxnId="{478BC243-BD07-5849-B502-5CC36EB20822}">
      <dgm:prSet/>
      <dgm:spPr/>
      <dgm:t>
        <a:bodyPr/>
        <a:lstStyle/>
        <a:p>
          <a:endParaRPr lang="en-US"/>
        </a:p>
      </dgm:t>
    </dgm:pt>
    <dgm:pt modelId="{9E647484-F516-9943-817A-A9D0733F6D62}">
      <dgm:prSet phldrT="[Text]" custT="1"/>
      <dgm:spPr/>
      <dgm:t>
        <a:bodyPr anchor="t"/>
        <a:lstStyle/>
        <a:p>
          <a:pPr algn="l"/>
          <a:r>
            <a:rPr lang="en-US" sz="2400" u="sng" dirty="0" smtClean="0">
              <a:latin typeface="Lucida Sans"/>
              <a:cs typeface="Lucida Sans"/>
            </a:rPr>
            <a:t>File: </a:t>
          </a:r>
          <a:r>
            <a:rPr lang="en-US" sz="2400" u="sng" dirty="0" err="1" smtClean="0">
              <a:latin typeface="Brush Script MT Italic"/>
              <a:cs typeface="Brush Script MT Italic"/>
            </a:rPr>
            <a:t>P</a:t>
          </a:r>
          <a:r>
            <a:rPr lang="en-US" sz="2400" u="sng" dirty="0" err="1" smtClean="0">
              <a:latin typeface="Lucida Sans"/>
              <a:cs typeface="Lucida Sans"/>
            </a:rPr>
            <a:t>_ptf.ada</a:t>
          </a:r>
          <a:endParaRPr lang="en-US" sz="2400" u="sng" dirty="0" smtClean="0">
            <a:latin typeface="Lucida Sans"/>
            <a:cs typeface="Lucida Sans"/>
          </a:endParaRPr>
        </a:p>
        <a:p>
          <a:pPr algn="l"/>
          <a:endParaRPr lang="en-US" sz="2400" dirty="0" smtClean="0">
            <a:latin typeface="Lucida Sans"/>
            <a:cs typeface="Lucida Sans"/>
          </a:endParaRPr>
        </a:p>
        <a:p>
          <a:pPr algn="l"/>
          <a:r>
            <a:rPr lang="en-US" sz="2400" dirty="0" smtClean="0">
              <a:latin typeface="Lucida Sans"/>
              <a:cs typeface="Lucida Sans"/>
            </a:rPr>
            <a:t>--# inherit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package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.PTF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  function F(…)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  </a:t>
          </a:r>
          <a:r>
            <a:rPr lang="en-US" sz="2400" dirty="0" smtClean="0">
              <a:solidFill>
                <a:srgbClr val="FF0000"/>
              </a:solidFill>
              <a:latin typeface="Lucida Sans"/>
              <a:cs typeface="Lucida Sans"/>
            </a:rPr>
            <a:t>G </a:t>
          </a:r>
          <a:r>
            <a:rPr lang="en-US" sz="2400" dirty="0" smtClean="0">
              <a:solidFill>
                <a:srgbClr val="FF0000"/>
              </a:solidFill>
              <a:latin typeface="Arial Narrow"/>
              <a:cs typeface="Arial Narrow"/>
            </a:rPr>
            <a:t>cannot be accessed here</a:t>
          </a:r>
          <a:endParaRPr lang="en-US" sz="2400" dirty="0">
            <a:solidFill>
              <a:srgbClr val="FF0000"/>
            </a:solidFill>
            <a:latin typeface="Arial Narrow"/>
            <a:cs typeface="Arial Narrow"/>
          </a:endParaRPr>
        </a:p>
      </dgm:t>
    </dgm:pt>
    <dgm:pt modelId="{27C55213-FF51-F14E-AED8-A8CDAED3CFCC}" type="parTrans" cxnId="{11819010-73AE-3549-9B5D-7F2096CB0BEF}">
      <dgm:prSet/>
      <dgm:spPr/>
      <dgm:t>
        <a:bodyPr/>
        <a:lstStyle/>
        <a:p>
          <a:endParaRPr lang="en-US"/>
        </a:p>
      </dgm:t>
    </dgm:pt>
    <dgm:pt modelId="{E3DCF49B-685C-264C-891E-A63B10DCC1A7}" type="sibTrans" cxnId="{11819010-73AE-3549-9B5D-7F2096CB0BEF}">
      <dgm:prSet/>
      <dgm:spPr/>
      <dgm:t>
        <a:bodyPr/>
        <a:lstStyle/>
        <a:p>
          <a:endParaRPr lang="en-US"/>
        </a:p>
      </dgm:t>
    </dgm:pt>
    <dgm:pt modelId="{C1C474BD-8FB8-9D4A-AFBA-F60F1868CE66}" type="pres">
      <dgm:prSet presAssocID="{0C12C898-DBFD-4046-9856-676428E4C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B91A3-2A0C-2F42-B3F4-7A7A7D1D7CAD}" type="pres">
      <dgm:prSet presAssocID="{908C309E-7ED6-7149-8D6B-F5E38575BAAB}" presName="node" presStyleLbl="node1" presStyleIdx="0" presStyleCnt="2" custLinFactNeighborX="-11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96979-B0A8-A746-803B-D249D6AE706C}" type="pres">
      <dgm:prSet presAssocID="{26FD7513-E482-2445-9476-159BCDACCF1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45942CA-897C-7F47-9E27-A4A4D2B4B501}" type="pres">
      <dgm:prSet presAssocID="{26FD7513-E482-2445-9476-159BCDACCF1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0A44CD1-94D3-4945-A610-F57C49F82A03}" type="pres">
      <dgm:prSet presAssocID="{9E647484-F516-9943-817A-A9D0733F6D62}" presName="node" presStyleLbl="node1" presStyleIdx="1" presStyleCnt="2" custScaleX="130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CFDAC8-121F-3C4A-84F6-F55D6AC3CB3F}" type="presOf" srcId="{26FD7513-E482-2445-9476-159BCDACCF1C}" destId="{EB196979-B0A8-A746-803B-D249D6AE706C}" srcOrd="0" destOrd="0" presId="urn:microsoft.com/office/officeart/2005/8/layout/process1"/>
    <dgm:cxn modelId="{AB682FD1-A0E3-2843-AC92-36C26AE639D9}" type="presOf" srcId="{26FD7513-E482-2445-9476-159BCDACCF1C}" destId="{E45942CA-897C-7F47-9E27-A4A4D2B4B501}" srcOrd="1" destOrd="0" presId="urn:microsoft.com/office/officeart/2005/8/layout/process1"/>
    <dgm:cxn modelId="{5A5F3921-7757-AC4B-A5D1-51D3E7C706A6}" type="presOf" srcId="{908C309E-7ED6-7149-8D6B-F5E38575BAAB}" destId="{53BB91A3-2A0C-2F42-B3F4-7A7A7D1D7CAD}" srcOrd="0" destOrd="0" presId="urn:microsoft.com/office/officeart/2005/8/layout/process1"/>
    <dgm:cxn modelId="{CEE9F400-64A1-054B-9225-88380B201A39}" type="presOf" srcId="{0C12C898-DBFD-4046-9856-676428E4C558}" destId="{C1C474BD-8FB8-9D4A-AFBA-F60F1868CE66}" srcOrd="0" destOrd="0" presId="urn:microsoft.com/office/officeart/2005/8/layout/process1"/>
    <dgm:cxn modelId="{43F15348-3966-6D4C-A805-88B9256259ED}" type="presOf" srcId="{9E647484-F516-9943-817A-A9D0733F6D62}" destId="{B0A44CD1-94D3-4945-A610-F57C49F82A03}" srcOrd="0" destOrd="0" presId="urn:microsoft.com/office/officeart/2005/8/layout/process1"/>
    <dgm:cxn modelId="{11819010-73AE-3549-9B5D-7F2096CB0BEF}" srcId="{0C12C898-DBFD-4046-9856-676428E4C558}" destId="{9E647484-F516-9943-817A-A9D0733F6D62}" srcOrd="1" destOrd="0" parTransId="{27C55213-FF51-F14E-AED8-A8CDAED3CFCC}" sibTransId="{E3DCF49B-685C-264C-891E-A63B10DCC1A7}"/>
    <dgm:cxn modelId="{478BC243-BD07-5849-B502-5CC36EB20822}" srcId="{0C12C898-DBFD-4046-9856-676428E4C558}" destId="{908C309E-7ED6-7149-8D6B-F5E38575BAAB}" srcOrd="0" destOrd="0" parTransId="{4E7B8BAD-414F-A74A-9425-2E1EA7E700BB}" sibTransId="{26FD7513-E482-2445-9476-159BCDACCF1C}"/>
    <dgm:cxn modelId="{4E5FD965-19E3-C341-B141-9CBD44A523E8}" type="presParOf" srcId="{C1C474BD-8FB8-9D4A-AFBA-F60F1868CE66}" destId="{53BB91A3-2A0C-2F42-B3F4-7A7A7D1D7CAD}" srcOrd="0" destOrd="0" presId="urn:microsoft.com/office/officeart/2005/8/layout/process1"/>
    <dgm:cxn modelId="{35E1CA99-A34A-5D4B-88BD-6A6D41817A42}" type="presParOf" srcId="{C1C474BD-8FB8-9D4A-AFBA-F60F1868CE66}" destId="{EB196979-B0A8-A746-803B-D249D6AE706C}" srcOrd="1" destOrd="0" presId="urn:microsoft.com/office/officeart/2005/8/layout/process1"/>
    <dgm:cxn modelId="{C7792B58-C4FF-6E41-9034-E6A2642E22C8}" type="presParOf" srcId="{EB196979-B0A8-A746-803B-D249D6AE706C}" destId="{E45942CA-897C-7F47-9E27-A4A4D2B4B501}" srcOrd="0" destOrd="0" presId="urn:microsoft.com/office/officeart/2005/8/layout/process1"/>
    <dgm:cxn modelId="{F8843D27-84AE-AF42-A951-F0F901374BC6}" type="presParOf" srcId="{C1C474BD-8FB8-9D4A-AFBA-F60F1868CE66}" destId="{B0A44CD1-94D3-4945-A610-F57C49F82A0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50BFB-4B30-8F41-83B0-39ECC33C1C6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A5F143A2-10E8-274B-ACD3-ADDA82698AFD}">
      <dgm:prSet phldrT="[Text]" custT="1"/>
      <dgm:spPr/>
      <dgm:t>
        <a:bodyPr anchor="t"/>
        <a:lstStyle/>
        <a:p>
          <a:pPr algn="l"/>
          <a:r>
            <a:rPr lang="en-US" sz="2000" u="sng" dirty="0" smtClean="0">
              <a:latin typeface="Lucida Sans"/>
              <a:cs typeface="Lucida Sans"/>
            </a:rPr>
            <a:t>File: P_ads4ptf.ads</a:t>
          </a:r>
        </a:p>
        <a:p>
          <a:pPr algn="l"/>
          <a:endParaRPr lang="en-US" sz="2000" u="sng" dirty="0" smtClean="0">
            <a:latin typeface="Lucida Sans"/>
            <a:cs typeface="Lucida Sans"/>
          </a:endParaRPr>
        </a:p>
        <a:p>
          <a:pPr algn="l"/>
          <a:r>
            <a:rPr lang="en-US" sz="2000" b="1" dirty="0" smtClean="0">
              <a:latin typeface="Lucida Sans"/>
              <a:cs typeface="Lucida Sans"/>
            </a:rPr>
            <a:t>package</a:t>
          </a:r>
          <a:r>
            <a:rPr lang="en-US" sz="2000" dirty="0" smtClean="0">
              <a:latin typeface="Lucida Sans"/>
              <a:cs typeface="Lucida Sans"/>
            </a:rPr>
            <a:t> </a:t>
          </a:r>
          <a:r>
            <a:rPr lang="en-US" sz="2000" i="0" dirty="0" smtClean="0">
              <a:latin typeface="Brush Script MT Italic"/>
              <a:cs typeface="Brush Script MT Italic"/>
            </a:rPr>
            <a:t>P</a:t>
          </a:r>
          <a:endParaRPr lang="en-US" sz="2000" dirty="0" smtClean="0">
            <a:latin typeface="Lucida Sans"/>
            <a:cs typeface="Lucida Sans"/>
          </a:endParaRPr>
        </a:p>
        <a:p>
          <a:pPr algn="l"/>
          <a:r>
            <a:rPr lang="en-US" sz="2000" dirty="0" smtClean="0">
              <a:latin typeface="Lucida Sans"/>
              <a:cs typeface="Lucida Sans"/>
            </a:rPr>
            <a:t>  -- spec elements from P</a:t>
          </a:r>
        </a:p>
        <a:p>
          <a:pPr algn="l"/>
          <a:r>
            <a:rPr lang="en-US" sz="2000" b="1" dirty="0" smtClean="0">
              <a:latin typeface="Lucida Sans"/>
              <a:cs typeface="Lucida Sans"/>
            </a:rPr>
            <a:t>private</a:t>
          </a:r>
        </a:p>
        <a:p>
          <a:pPr algn="l"/>
          <a:r>
            <a:rPr lang="en-US" sz="2000" dirty="0" smtClean="0">
              <a:latin typeface="Lucida Sans"/>
              <a:cs typeface="Lucida Sans"/>
            </a:rPr>
            <a:t>  -- body elements from P</a:t>
          </a:r>
        </a:p>
        <a:p>
          <a:pPr algn="l"/>
          <a:r>
            <a:rPr lang="en-US" sz="2000" b="1" dirty="0" smtClean="0">
              <a:latin typeface="Lucida Sans"/>
              <a:cs typeface="Lucida Sans"/>
            </a:rPr>
            <a:t>end</a:t>
          </a:r>
          <a:r>
            <a:rPr lang="en-US" sz="2000" dirty="0" smtClean="0">
              <a:latin typeface="Lucida Sans"/>
              <a:cs typeface="Lucida Sans"/>
            </a:rPr>
            <a:t> </a:t>
          </a:r>
          <a:r>
            <a:rPr lang="en-US" sz="2000" dirty="0" smtClean="0">
              <a:latin typeface="Brush Script MT Italic"/>
              <a:cs typeface="Brush Script MT Italic"/>
            </a:rPr>
            <a:t>P</a:t>
          </a:r>
          <a:r>
            <a:rPr lang="en-US" sz="2000" dirty="0" smtClean="0">
              <a:latin typeface="Lucida Sans"/>
              <a:cs typeface="Lucida Sans"/>
            </a:rPr>
            <a:t>;</a:t>
          </a:r>
        </a:p>
        <a:p>
          <a:pPr algn="l"/>
          <a:endParaRPr lang="en-US" sz="2000" dirty="0"/>
        </a:p>
      </dgm:t>
    </dgm:pt>
    <dgm:pt modelId="{AAC82D7D-BA4A-AB47-A709-CD3673B16CEE}" type="parTrans" cxnId="{6DBD0CF3-0D97-E94E-8CCA-86A67986F0A1}">
      <dgm:prSet/>
      <dgm:spPr/>
      <dgm:t>
        <a:bodyPr/>
        <a:lstStyle/>
        <a:p>
          <a:endParaRPr lang="en-US"/>
        </a:p>
      </dgm:t>
    </dgm:pt>
    <dgm:pt modelId="{15238B13-2E5C-424A-AC3D-7BFF9B712E0C}" type="sibTrans" cxnId="{6DBD0CF3-0D97-E94E-8CCA-86A67986F0A1}">
      <dgm:prSet/>
      <dgm:spPr/>
      <dgm:t>
        <a:bodyPr/>
        <a:lstStyle/>
        <a:p>
          <a:endParaRPr lang="en-US"/>
        </a:p>
      </dgm:t>
    </dgm:pt>
    <dgm:pt modelId="{F216B8F2-2763-854D-B8A4-ACBF155FA818}" type="pres">
      <dgm:prSet presAssocID="{26F50BFB-4B30-8F41-83B0-39ECC33C1C6B}" presName="Name0" presStyleCnt="0">
        <dgm:presLayoutVars>
          <dgm:dir/>
          <dgm:resizeHandles val="exact"/>
        </dgm:presLayoutVars>
      </dgm:prSet>
      <dgm:spPr/>
    </dgm:pt>
    <dgm:pt modelId="{08F96891-6527-CE48-940C-1A15868B28B0}" type="pres">
      <dgm:prSet presAssocID="{A5F143A2-10E8-274B-ACD3-ADDA82698AFD}" presName="node" presStyleLbl="node1" presStyleIdx="0" presStyleCnt="1" custScaleX="130412" custLinFactNeighborX="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BD0CF3-0D97-E94E-8CCA-86A67986F0A1}" srcId="{26F50BFB-4B30-8F41-83B0-39ECC33C1C6B}" destId="{A5F143A2-10E8-274B-ACD3-ADDA82698AFD}" srcOrd="0" destOrd="0" parTransId="{AAC82D7D-BA4A-AB47-A709-CD3673B16CEE}" sibTransId="{15238B13-2E5C-424A-AC3D-7BFF9B712E0C}"/>
    <dgm:cxn modelId="{6C37DF8C-FB55-9A40-9315-7AD03135EFA6}" type="presOf" srcId="{26F50BFB-4B30-8F41-83B0-39ECC33C1C6B}" destId="{F216B8F2-2763-854D-B8A4-ACBF155FA818}" srcOrd="0" destOrd="0" presId="urn:microsoft.com/office/officeart/2005/8/layout/process1"/>
    <dgm:cxn modelId="{1138FEEF-926E-3D4F-A9A1-0B6186CDD3D9}" type="presOf" srcId="{A5F143A2-10E8-274B-ACD3-ADDA82698AFD}" destId="{08F96891-6527-CE48-940C-1A15868B28B0}" srcOrd="0" destOrd="0" presId="urn:microsoft.com/office/officeart/2005/8/layout/process1"/>
    <dgm:cxn modelId="{FD092CE1-2D2F-9847-9B20-B09F687550E8}" type="presParOf" srcId="{F216B8F2-2763-854D-B8A4-ACBF155FA818}" destId="{08F96891-6527-CE48-940C-1A15868B28B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2C898-DBFD-4046-9856-676428E4C55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C309E-7ED6-7149-8D6B-F5E38575BAAB}">
      <dgm:prSet phldrT="[Text]" custT="1"/>
      <dgm:spPr/>
      <dgm:t>
        <a:bodyPr/>
        <a:lstStyle/>
        <a:p>
          <a:pPr algn="l"/>
          <a:r>
            <a:rPr lang="en-US" sz="2400" dirty="0" smtClean="0">
              <a:latin typeface="Lucida Sans"/>
              <a:cs typeface="Lucida Sans"/>
            </a:rPr>
            <a:t>packag</a:t>
          </a:r>
          <a:r>
            <a:rPr lang="en-US" sz="2400" i="0" dirty="0" smtClean="0">
              <a:latin typeface="Lucida Sans"/>
              <a:cs typeface="Lucida Sans"/>
            </a:rPr>
            <a:t>e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--# function F(…)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end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</a:p>
        <a:p>
          <a:pPr algn="l"/>
          <a:endParaRPr lang="en-US" sz="2400" dirty="0" smtClean="0">
            <a:latin typeface="Lucida Sans"/>
            <a:cs typeface="Lucida Sans"/>
          </a:endParaRPr>
        </a:p>
        <a:p>
          <a:pPr algn="l"/>
          <a:r>
            <a:rPr lang="en-US" sz="2400" dirty="0" smtClean="0">
              <a:latin typeface="Lucida Sans"/>
              <a:cs typeface="Lucida Sans"/>
            </a:rPr>
            <a:t>package body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--# function G(…)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end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  <a:endParaRPr lang="en-US" sz="2400" dirty="0">
            <a:latin typeface="Lucida Sans"/>
            <a:cs typeface="Lucida Sans"/>
          </a:endParaRPr>
        </a:p>
      </dgm:t>
    </dgm:pt>
    <dgm:pt modelId="{4E7B8BAD-414F-A74A-9425-2E1EA7E700BB}" type="parTrans" cxnId="{478BC243-BD07-5849-B502-5CC36EB20822}">
      <dgm:prSet/>
      <dgm:spPr/>
      <dgm:t>
        <a:bodyPr/>
        <a:lstStyle/>
        <a:p>
          <a:endParaRPr lang="en-US"/>
        </a:p>
      </dgm:t>
    </dgm:pt>
    <dgm:pt modelId="{26FD7513-E482-2445-9476-159BCDACCF1C}" type="sibTrans" cxnId="{478BC243-BD07-5849-B502-5CC36EB20822}">
      <dgm:prSet/>
      <dgm:spPr/>
      <dgm:t>
        <a:bodyPr/>
        <a:lstStyle/>
        <a:p>
          <a:endParaRPr lang="en-US"/>
        </a:p>
      </dgm:t>
    </dgm:pt>
    <dgm:pt modelId="{9E647484-F516-9943-817A-A9D0733F6D62}">
      <dgm:prSet phldrT="[Text]" custT="1"/>
      <dgm:spPr/>
      <dgm:t>
        <a:bodyPr anchor="t"/>
        <a:lstStyle/>
        <a:p>
          <a:pPr algn="l"/>
          <a:r>
            <a:rPr lang="en-US" sz="2400" dirty="0" smtClean="0">
              <a:latin typeface="Lucida Sans"/>
              <a:cs typeface="Lucida Sans"/>
            </a:rPr>
            <a:t>package </a:t>
          </a:r>
          <a:r>
            <a:rPr lang="en-US" sz="2400" i="0" dirty="0" smtClean="0">
              <a:latin typeface="Brush Script MT Italic"/>
              <a:cs typeface="Brush Script MT Italic"/>
            </a:rPr>
            <a:t>P</a:t>
          </a:r>
          <a:endParaRPr lang="en-US" sz="2400" dirty="0" smtClean="0">
            <a:latin typeface="Lucida Sans"/>
            <a:cs typeface="Lucida Sans"/>
          </a:endParaRPr>
        </a:p>
        <a:p>
          <a:pPr algn="l"/>
          <a:r>
            <a:rPr lang="en-US" sz="2400" dirty="0" smtClean="0">
              <a:latin typeface="Lucida Sans"/>
              <a:cs typeface="Lucida Sans"/>
            </a:rPr>
            <a:t>  function F(…)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private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  function G(…)</a:t>
          </a:r>
        </a:p>
        <a:p>
          <a:pPr algn="l"/>
          <a:r>
            <a:rPr lang="en-US" sz="2400" dirty="0" smtClean="0">
              <a:latin typeface="Lucida Sans"/>
              <a:cs typeface="Lucida Sans"/>
            </a:rPr>
            <a:t>end </a:t>
          </a:r>
          <a:r>
            <a:rPr lang="en-US" sz="2400" dirty="0" smtClean="0">
              <a:latin typeface="Brush Script MT Italic"/>
              <a:cs typeface="Brush Script MT Italic"/>
            </a:rPr>
            <a:t>P</a:t>
          </a:r>
          <a:r>
            <a:rPr lang="en-US" sz="2400" dirty="0" smtClean="0">
              <a:latin typeface="Lucida Sans"/>
              <a:cs typeface="Lucida Sans"/>
            </a:rPr>
            <a:t>;</a:t>
          </a:r>
        </a:p>
        <a:p>
          <a:pPr algn="l"/>
          <a:endParaRPr lang="en-US" sz="2400" dirty="0">
            <a:solidFill>
              <a:srgbClr val="FF0000"/>
            </a:solidFill>
            <a:latin typeface="Arial Narrow"/>
            <a:cs typeface="Arial Narrow"/>
          </a:endParaRPr>
        </a:p>
      </dgm:t>
    </dgm:pt>
    <dgm:pt modelId="{27C55213-FF51-F14E-AED8-A8CDAED3CFCC}" type="parTrans" cxnId="{11819010-73AE-3549-9B5D-7F2096CB0BEF}">
      <dgm:prSet/>
      <dgm:spPr/>
      <dgm:t>
        <a:bodyPr/>
        <a:lstStyle/>
        <a:p>
          <a:endParaRPr lang="en-US"/>
        </a:p>
      </dgm:t>
    </dgm:pt>
    <dgm:pt modelId="{E3DCF49B-685C-264C-891E-A63B10DCC1A7}" type="sibTrans" cxnId="{11819010-73AE-3549-9B5D-7F2096CB0BEF}">
      <dgm:prSet/>
      <dgm:spPr/>
      <dgm:t>
        <a:bodyPr/>
        <a:lstStyle/>
        <a:p>
          <a:endParaRPr lang="en-US"/>
        </a:p>
      </dgm:t>
    </dgm:pt>
    <dgm:pt modelId="{C1C474BD-8FB8-9D4A-AFBA-F60F1868CE66}" type="pres">
      <dgm:prSet presAssocID="{0C12C898-DBFD-4046-9856-676428E4C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B91A3-2A0C-2F42-B3F4-7A7A7D1D7CAD}" type="pres">
      <dgm:prSet presAssocID="{908C309E-7ED6-7149-8D6B-F5E38575BAAB}" presName="node" presStyleLbl="node1" presStyleIdx="0" presStyleCnt="2" custLinFactNeighborX="-11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96979-B0A8-A746-803B-D249D6AE706C}" type="pres">
      <dgm:prSet presAssocID="{26FD7513-E482-2445-9476-159BCDACCF1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45942CA-897C-7F47-9E27-A4A4D2B4B501}" type="pres">
      <dgm:prSet presAssocID="{26FD7513-E482-2445-9476-159BCDACCF1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0A44CD1-94D3-4945-A610-F57C49F82A03}" type="pres">
      <dgm:prSet presAssocID="{9E647484-F516-9943-817A-A9D0733F6D62}" presName="node" presStyleLbl="node1" presStyleIdx="1" presStyleCnt="2" custScaleX="130412" custLinFactNeighborX="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62A48-24AC-2A4C-B22C-FE1A6720823E}" type="presOf" srcId="{908C309E-7ED6-7149-8D6B-F5E38575BAAB}" destId="{53BB91A3-2A0C-2F42-B3F4-7A7A7D1D7CAD}" srcOrd="0" destOrd="0" presId="urn:microsoft.com/office/officeart/2005/8/layout/process1"/>
    <dgm:cxn modelId="{CE4F4F30-FBE1-EA46-AD00-8E3179147259}" type="presOf" srcId="{9E647484-F516-9943-817A-A9D0733F6D62}" destId="{B0A44CD1-94D3-4945-A610-F57C49F82A03}" srcOrd="0" destOrd="0" presId="urn:microsoft.com/office/officeart/2005/8/layout/process1"/>
    <dgm:cxn modelId="{F6BB7197-7BC0-3145-BD7C-2A3E7429F75A}" type="presOf" srcId="{26FD7513-E482-2445-9476-159BCDACCF1C}" destId="{EB196979-B0A8-A746-803B-D249D6AE706C}" srcOrd="0" destOrd="0" presId="urn:microsoft.com/office/officeart/2005/8/layout/process1"/>
    <dgm:cxn modelId="{546ABF63-01B9-C94E-8645-65409994723A}" type="presOf" srcId="{26FD7513-E482-2445-9476-159BCDACCF1C}" destId="{E45942CA-897C-7F47-9E27-A4A4D2B4B501}" srcOrd="1" destOrd="0" presId="urn:microsoft.com/office/officeart/2005/8/layout/process1"/>
    <dgm:cxn modelId="{4391212B-E282-C24A-A4A4-B9BC829A5709}" type="presOf" srcId="{0C12C898-DBFD-4046-9856-676428E4C558}" destId="{C1C474BD-8FB8-9D4A-AFBA-F60F1868CE66}" srcOrd="0" destOrd="0" presId="urn:microsoft.com/office/officeart/2005/8/layout/process1"/>
    <dgm:cxn modelId="{11819010-73AE-3549-9B5D-7F2096CB0BEF}" srcId="{0C12C898-DBFD-4046-9856-676428E4C558}" destId="{9E647484-F516-9943-817A-A9D0733F6D62}" srcOrd="1" destOrd="0" parTransId="{27C55213-FF51-F14E-AED8-A8CDAED3CFCC}" sibTransId="{E3DCF49B-685C-264C-891E-A63B10DCC1A7}"/>
    <dgm:cxn modelId="{478BC243-BD07-5849-B502-5CC36EB20822}" srcId="{0C12C898-DBFD-4046-9856-676428E4C558}" destId="{908C309E-7ED6-7149-8D6B-F5E38575BAAB}" srcOrd="0" destOrd="0" parTransId="{4E7B8BAD-414F-A74A-9425-2E1EA7E700BB}" sibTransId="{26FD7513-E482-2445-9476-159BCDACCF1C}"/>
    <dgm:cxn modelId="{4A5422B8-BC0B-DB45-8CD9-C7F4C271F54C}" type="presParOf" srcId="{C1C474BD-8FB8-9D4A-AFBA-F60F1868CE66}" destId="{53BB91A3-2A0C-2F42-B3F4-7A7A7D1D7CAD}" srcOrd="0" destOrd="0" presId="urn:microsoft.com/office/officeart/2005/8/layout/process1"/>
    <dgm:cxn modelId="{594EF308-5FFF-034E-8E67-B8D53BFB70CD}" type="presParOf" srcId="{C1C474BD-8FB8-9D4A-AFBA-F60F1868CE66}" destId="{EB196979-B0A8-A746-803B-D249D6AE706C}" srcOrd="1" destOrd="0" presId="urn:microsoft.com/office/officeart/2005/8/layout/process1"/>
    <dgm:cxn modelId="{B13A8E97-FD41-254E-9A2D-287F758DDF08}" type="presParOf" srcId="{EB196979-B0A8-A746-803B-D249D6AE706C}" destId="{E45942CA-897C-7F47-9E27-A4A4D2B4B501}" srcOrd="0" destOrd="0" presId="urn:microsoft.com/office/officeart/2005/8/layout/process1"/>
    <dgm:cxn modelId="{25DB4106-F3E5-5C4E-993D-01CF22A418F4}" type="presParOf" srcId="{C1C474BD-8FB8-9D4A-AFBA-F60F1868CE66}" destId="{B0A44CD1-94D3-4945-A610-F57C49F82A0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B91A3-2A0C-2F42-B3F4-7A7A7D1D7CAD}">
      <dsp:nvSpPr>
        <dsp:cNvPr id="0" name=""/>
        <dsp:cNvSpPr/>
      </dsp:nvSpPr>
      <dsp:spPr>
        <a:xfrm>
          <a:off x="1607" y="993675"/>
          <a:ext cx="3427660" cy="2538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latin typeface="Lucida Sans"/>
              <a:cs typeface="Lucida Sans"/>
            </a:rPr>
            <a:t>File: </a:t>
          </a:r>
          <a:r>
            <a:rPr lang="en-US" sz="2400" u="sng" kern="1200" dirty="0" err="1" smtClean="0">
              <a:latin typeface="Brush Script MT Italic"/>
              <a:cs typeface="Brush Script MT Italic"/>
            </a:rPr>
            <a:t>P</a:t>
          </a:r>
          <a:r>
            <a:rPr lang="en-US" sz="2400" u="sng" kern="1200" dirty="0" err="1" smtClean="0">
              <a:latin typeface="Lucida Sans"/>
              <a:cs typeface="Lucida Sans"/>
            </a:rPr>
            <a:t>.ada</a:t>
          </a:r>
          <a:r>
            <a:rPr lang="en-US" sz="1200" u="sng" kern="1200" dirty="0" smtClean="0">
              <a:latin typeface="Lucida Sans"/>
              <a:cs typeface="Lucida Sans"/>
            </a:rPr>
            <a:t> (or .ads &amp; .</a:t>
          </a:r>
          <a:r>
            <a:rPr lang="en-US" sz="1200" u="sng" kern="1200" dirty="0" err="1" smtClean="0">
              <a:latin typeface="Lucida Sans"/>
              <a:cs typeface="Lucida Sans"/>
            </a:rPr>
            <a:t>adb</a:t>
          </a:r>
          <a:r>
            <a:rPr lang="en-US" sz="1200" u="sng" kern="1200" dirty="0" smtClean="0">
              <a:latin typeface="Lucida Sans"/>
              <a:cs typeface="Lucida Sans"/>
            </a:rPr>
            <a:t>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</a:t>
          </a:r>
          <a:r>
            <a:rPr lang="en-US" sz="2400" i="0" kern="1200" dirty="0" smtClean="0">
              <a:latin typeface="Lucida Sans"/>
              <a:cs typeface="Lucida Sans"/>
            </a:rPr>
            <a:t>e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function F(…)</a:t>
          </a:r>
          <a:endParaRPr lang="en-US" sz="2400" kern="1200" dirty="0">
            <a:latin typeface="Lucida Sans"/>
            <a:cs typeface="Lucida Sans"/>
          </a:endParaRPr>
        </a:p>
      </dsp:txBody>
      <dsp:txXfrm>
        <a:off x="1607" y="993675"/>
        <a:ext cx="3427660" cy="2538611"/>
      </dsp:txXfrm>
    </dsp:sp>
    <dsp:sp modelId="{EB196979-B0A8-A746-803B-D249D6AE706C}">
      <dsp:nvSpPr>
        <dsp:cNvPr id="0" name=""/>
        <dsp:cNvSpPr/>
      </dsp:nvSpPr>
      <dsp:spPr>
        <a:xfrm>
          <a:off x="3772033" y="1837951"/>
          <a:ext cx="726664" cy="8500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72033" y="1837951"/>
        <a:ext cx="726664" cy="850059"/>
      </dsp:txXfrm>
    </dsp:sp>
    <dsp:sp modelId="{B0A44CD1-94D3-4945-A610-F57C49F82A03}">
      <dsp:nvSpPr>
        <dsp:cNvPr id="0" name=""/>
        <dsp:cNvSpPr/>
      </dsp:nvSpPr>
      <dsp:spPr>
        <a:xfrm>
          <a:off x="4800332" y="993675"/>
          <a:ext cx="3427660" cy="2538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latin typeface="Lucida Sans"/>
              <a:cs typeface="Lucida Sans"/>
            </a:rPr>
            <a:t>File: </a:t>
          </a:r>
          <a:r>
            <a:rPr lang="en-US" sz="2400" u="sng" kern="1200" dirty="0" err="1" smtClean="0">
              <a:latin typeface="Brush Script MT Italic"/>
              <a:cs typeface="Brush Script MT Italic"/>
            </a:rPr>
            <a:t>P</a:t>
          </a:r>
          <a:r>
            <a:rPr lang="en-US" sz="2400" u="sng" kern="1200" dirty="0" err="1" smtClean="0">
              <a:latin typeface="Lucida Sans"/>
              <a:cs typeface="Lucida Sans"/>
            </a:rPr>
            <a:t>_ptf.ada</a:t>
          </a:r>
          <a:endParaRPr lang="en-US" sz="2400" u="sng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u="sng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inherit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package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.PTF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  function F(…)</a:t>
          </a:r>
          <a:endParaRPr lang="en-US" sz="2400" kern="1200" dirty="0">
            <a:latin typeface="Lucida Sans"/>
            <a:cs typeface="Lucida Sans"/>
          </a:endParaRPr>
        </a:p>
      </dsp:txBody>
      <dsp:txXfrm>
        <a:off x="4800332" y="993675"/>
        <a:ext cx="3427660" cy="25386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B91A3-2A0C-2F42-B3F4-7A7A7D1D7CAD}">
      <dsp:nvSpPr>
        <dsp:cNvPr id="0" name=""/>
        <dsp:cNvSpPr/>
      </dsp:nvSpPr>
      <dsp:spPr>
        <a:xfrm>
          <a:off x="547" y="67110"/>
          <a:ext cx="3041898" cy="4391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latin typeface="Lucida Sans"/>
              <a:cs typeface="Lucida Sans"/>
            </a:rPr>
            <a:t>File: </a:t>
          </a:r>
          <a:r>
            <a:rPr lang="en-US" sz="2400" u="sng" kern="1200" dirty="0" err="1" smtClean="0">
              <a:latin typeface="Brush Script MT Italic"/>
              <a:cs typeface="Brush Script MT Italic"/>
            </a:rPr>
            <a:t>P</a:t>
          </a:r>
          <a:r>
            <a:rPr lang="en-US" sz="2400" u="sng" kern="1200" dirty="0" err="1" smtClean="0">
              <a:latin typeface="Lucida Sans"/>
              <a:cs typeface="Lucida Sans"/>
            </a:rPr>
            <a:t>.ada</a:t>
          </a:r>
          <a:r>
            <a:rPr lang="en-US" sz="2400" u="sng" kern="1200" dirty="0" smtClean="0">
              <a:latin typeface="Lucida Sans"/>
              <a:cs typeface="Lucida Sans"/>
            </a:rPr>
            <a:t> </a:t>
          </a:r>
          <a:r>
            <a:rPr lang="en-US" sz="900" u="sng" kern="1200" dirty="0" smtClean="0">
              <a:latin typeface="Lucida Sans"/>
              <a:cs typeface="Lucida Sans"/>
            </a:rPr>
            <a:t>(or .ads &amp; .</a:t>
          </a:r>
          <a:r>
            <a:rPr lang="en-US" sz="900" u="sng" kern="1200" dirty="0" err="1" smtClean="0">
              <a:latin typeface="Lucida Sans"/>
              <a:cs typeface="Lucida Sans"/>
            </a:rPr>
            <a:t>adb</a:t>
          </a:r>
          <a:r>
            <a:rPr lang="en-US" sz="900" u="sng" kern="1200" dirty="0" smtClean="0">
              <a:latin typeface="Lucida Sans"/>
              <a:cs typeface="Lucida Sans"/>
            </a:rPr>
            <a:t>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Lucida Sans"/>
              <a:cs typeface="Lucida Sans"/>
            </a:rPr>
            <a:t>packag</a:t>
          </a:r>
          <a:r>
            <a:rPr lang="en-US" sz="2400" b="1" i="0" kern="1200" dirty="0" smtClean="0">
              <a:latin typeface="Lucida Sans"/>
              <a:cs typeface="Lucida Sans"/>
            </a:rPr>
            <a:t>e</a:t>
          </a:r>
          <a:r>
            <a:rPr lang="en-US" sz="2400" i="0" kern="1200" dirty="0" smtClean="0">
              <a:latin typeface="Lucida Sans"/>
              <a:cs typeface="Lucida Sans"/>
            </a:rPr>
            <a:t> 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function F(…)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Lucida Sans"/>
              <a:cs typeface="Lucida Sans"/>
            </a:rPr>
            <a:t>end</a:t>
          </a:r>
          <a:r>
            <a:rPr lang="en-US" sz="2400" kern="1200" dirty="0" smtClean="0">
              <a:latin typeface="Lucida Sans"/>
              <a:cs typeface="Lucida Sans"/>
            </a:rPr>
            <a:t>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Lucida Sans"/>
              <a:cs typeface="Lucida Sans"/>
            </a:rPr>
            <a:t>package body</a:t>
          </a:r>
          <a:r>
            <a:rPr lang="en-US" sz="2400" kern="1200" dirty="0" smtClean="0">
              <a:latin typeface="Lucida Sans"/>
              <a:cs typeface="Lucida Sans"/>
            </a:rPr>
            <a:t>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CCFFCC"/>
              </a:solidFill>
              <a:latin typeface="Lucida Sans"/>
              <a:cs typeface="Lucida Sans"/>
            </a:rPr>
            <a:t>--# function G(…)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Lucida Sans"/>
              <a:cs typeface="Lucida Sans"/>
            </a:rPr>
            <a:t>end</a:t>
          </a:r>
          <a:r>
            <a:rPr lang="en-US" sz="2400" kern="1200" dirty="0" smtClean="0">
              <a:latin typeface="Lucida Sans"/>
              <a:cs typeface="Lucida Sans"/>
            </a:rPr>
            <a:t>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  <a:endParaRPr lang="en-US" sz="2400" kern="1200" dirty="0">
            <a:latin typeface="Lucida Sans"/>
            <a:cs typeface="Lucida Sans"/>
          </a:endParaRPr>
        </a:p>
      </dsp:txBody>
      <dsp:txXfrm>
        <a:off x="547" y="67110"/>
        <a:ext cx="3041898" cy="4391740"/>
      </dsp:txXfrm>
    </dsp:sp>
    <dsp:sp modelId="{EB196979-B0A8-A746-803B-D249D6AE706C}">
      <dsp:nvSpPr>
        <dsp:cNvPr id="0" name=""/>
        <dsp:cNvSpPr/>
      </dsp:nvSpPr>
      <dsp:spPr>
        <a:xfrm>
          <a:off x="3346991" y="1885785"/>
          <a:ext cx="645636" cy="7543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3346991" y="1885785"/>
        <a:ext cx="645636" cy="754390"/>
      </dsp:txXfrm>
    </dsp:sp>
    <dsp:sp modelId="{B0A44CD1-94D3-4945-A610-F57C49F82A03}">
      <dsp:nvSpPr>
        <dsp:cNvPr id="0" name=""/>
        <dsp:cNvSpPr/>
      </dsp:nvSpPr>
      <dsp:spPr>
        <a:xfrm>
          <a:off x="4260628" y="67110"/>
          <a:ext cx="3967000" cy="4391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latin typeface="Lucida Sans"/>
              <a:cs typeface="Lucida Sans"/>
            </a:rPr>
            <a:t>File: </a:t>
          </a:r>
          <a:r>
            <a:rPr lang="en-US" sz="2400" u="sng" kern="1200" dirty="0" err="1" smtClean="0">
              <a:latin typeface="Brush Script MT Italic"/>
              <a:cs typeface="Brush Script MT Italic"/>
            </a:rPr>
            <a:t>P</a:t>
          </a:r>
          <a:r>
            <a:rPr lang="en-US" sz="2400" u="sng" kern="1200" dirty="0" err="1" smtClean="0">
              <a:latin typeface="Lucida Sans"/>
              <a:cs typeface="Lucida Sans"/>
            </a:rPr>
            <a:t>_ptf.ada</a:t>
          </a:r>
          <a:endParaRPr lang="en-US" sz="2400" u="sng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inherit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package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.PTF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  function F(…)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  </a:t>
          </a:r>
          <a:r>
            <a:rPr lang="en-US" sz="2400" kern="1200" dirty="0" smtClean="0">
              <a:solidFill>
                <a:srgbClr val="FF0000"/>
              </a:solidFill>
              <a:latin typeface="Lucida Sans"/>
              <a:cs typeface="Lucida Sans"/>
            </a:rPr>
            <a:t>G </a:t>
          </a:r>
          <a:r>
            <a:rPr lang="en-US" sz="2400" kern="1200" dirty="0" smtClean="0">
              <a:solidFill>
                <a:srgbClr val="FF0000"/>
              </a:solidFill>
              <a:latin typeface="Arial Narrow"/>
              <a:cs typeface="Arial Narrow"/>
            </a:rPr>
            <a:t>cannot be accessed here</a:t>
          </a:r>
          <a:endParaRPr lang="en-US" sz="2400" kern="1200" dirty="0">
            <a:solidFill>
              <a:srgbClr val="FF0000"/>
            </a:solidFill>
            <a:latin typeface="Arial Narrow"/>
            <a:cs typeface="Arial Narrow"/>
          </a:endParaRPr>
        </a:p>
      </dsp:txBody>
      <dsp:txXfrm>
        <a:off x="4260628" y="67110"/>
        <a:ext cx="3967000" cy="4391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F96891-6527-CE48-940C-1A15868B28B0}">
      <dsp:nvSpPr>
        <dsp:cNvPr id="0" name=""/>
        <dsp:cNvSpPr/>
      </dsp:nvSpPr>
      <dsp:spPr>
        <a:xfrm>
          <a:off x="4995" y="309421"/>
          <a:ext cx="4036779" cy="3322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latin typeface="Lucida Sans"/>
              <a:cs typeface="Lucida Sans"/>
            </a:rPr>
            <a:t>File: P_ads4ptf.ads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u="sng" kern="1200" dirty="0" smtClean="0">
            <a:latin typeface="Lucida Sans"/>
            <a:cs typeface="Lucida Sans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Lucida Sans"/>
              <a:cs typeface="Lucida Sans"/>
            </a:rPr>
            <a:t>package</a:t>
          </a:r>
          <a:r>
            <a:rPr lang="en-US" sz="2000" kern="1200" dirty="0" smtClean="0">
              <a:latin typeface="Lucida Sans"/>
              <a:cs typeface="Lucida Sans"/>
            </a:rPr>
            <a:t> </a:t>
          </a:r>
          <a:r>
            <a:rPr lang="en-US" sz="2000" i="0" kern="1200" dirty="0" smtClean="0">
              <a:latin typeface="Brush Script MT Italic"/>
              <a:cs typeface="Brush Script MT Italic"/>
            </a:rPr>
            <a:t>P</a:t>
          </a:r>
          <a:endParaRPr lang="en-US" sz="2000" kern="1200" dirty="0" smtClean="0">
            <a:latin typeface="Lucida Sans"/>
            <a:cs typeface="Lucida Sans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ucida Sans"/>
              <a:cs typeface="Lucida Sans"/>
            </a:rPr>
            <a:t>  -- spec elements from P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Lucida Sans"/>
              <a:cs typeface="Lucida Sans"/>
            </a:rPr>
            <a:t>private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ucida Sans"/>
              <a:cs typeface="Lucida Sans"/>
            </a:rPr>
            <a:t>  -- body elements from P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Lucida Sans"/>
              <a:cs typeface="Lucida Sans"/>
            </a:rPr>
            <a:t>end</a:t>
          </a:r>
          <a:r>
            <a:rPr lang="en-US" sz="2000" kern="1200" dirty="0" smtClean="0">
              <a:latin typeface="Lucida Sans"/>
              <a:cs typeface="Lucida Sans"/>
            </a:rPr>
            <a:t> </a:t>
          </a:r>
          <a:r>
            <a:rPr lang="en-US" sz="2000" kern="1200" dirty="0" smtClean="0">
              <a:latin typeface="Brush Script MT Italic"/>
              <a:cs typeface="Brush Script MT Italic"/>
            </a:rPr>
            <a:t>P</a:t>
          </a:r>
          <a:r>
            <a:rPr lang="en-US" sz="2000" kern="1200" dirty="0" smtClean="0">
              <a:latin typeface="Lucida Sans"/>
              <a:cs typeface="Lucida Sans"/>
            </a:rPr>
            <a:t>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995" y="309421"/>
        <a:ext cx="4036779" cy="332291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B91A3-2A0C-2F42-B3F4-7A7A7D1D7CAD}">
      <dsp:nvSpPr>
        <dsp:cNvPr id="0" name=""/>
        <dsp:cNvSpPr/>
      </dsp:nvSpPr>
      <dsp:spPr>
        <a:xfrm>
          <a:off x="547" y="537654"/>
          <a:ext cx="3041898" cy="3450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</a:t>
          </a:r>
          <a:r>
            <a:rPr lang="en-US" sz="2400" i="0" kern="1200" dirty="0" smtClean="0">
              <a:latin typeface="Lucida Sans"/>
              <a:cs typeface="Lucida Sans"/>
            </a:rPr>
            <a:t>e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function F(…)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end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package body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--# function G(…)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end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  <a:endParaRPr lang="en-US" sz="2400" kern="1200" dirty="0">
            <a:latin typeface="Lucida Sans"/>
            <a:cs typeface="Lucida Sans"/>
          </a:endParaRPr>
        </a:p>
      </dsp:txBody>
      <dsp:txXfrm>
        <a:off x="547" y="537654"/>
        <a:ext cx="3041898" cy="3450653"/>
      </dsp:txXfrm>
    </dsp:sp>
    <dsp:sp modelId="{EB196979-B0A8-A746-803B-D249D6AE706C}">
      <dsp:nvSpPr>
        <dsp:cNvPr id="0" name=""/>
        <dsp:cNvSpPr/>
      </dsp:nvSpPr>
      <dsp:spPr>
        <a:xfrm>
          <a:off x="3347484" y="1885785"/>
          <a:ext cx="646681" cy="7543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3347484" y="1885785"/>
        <a:ext cx="646681" cy="754390"/>
      </dsp:txXfrm>
    </dsp:sp>
    <dsp:sp modelId="{B0A44CD1-94D3-4945-A610-F57C49F82A03}">
      <dsp:nvSpPr>
        <dsp:cNvPr id="0" name=""/>
        <dsp:cNvSpPr/>
      </dsp:nvSpPr>
      <dsp:spPr>
        <a:xfrm>
          <a:off x="4262599" y="537654"/>
          <a:ext cx="3967000" cy="3450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package </a:t>
          </a:r>
          <a:r>
            <a:rPr lang="en-US" sz="2400" i="0" kern="1200" dirty="0" smtClean="0">
              <a:latin typeface="Brush Script MT Italic"/>
              <a:cs typeface="Brush Script MT Italic"/>
            </a:rPr>
            <a:t>P</a:t>
          </a:r>
          <a:endParaRPr lang="en-US" sz="2400" kern="1200" dirty="0" smtClean="0">
            <a:latin typeface="Lucida Sans"/>
            <a:cs typeface="Lucida Sans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  function F(…)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private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  function G(…)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Sans"/>
              <a:cs typeface="Lucida Sans"/>
            </a:rPr>
            <a:t>end </a:t>
          </a:r>
          <a:r>
            <a:rPr lang="en-US" sz="2400" kern="1200" dirty="0" smtClean="0">
              <a:latin typeface="Brush Script MT Italic"/>
              <a:cs typeface="Brush Script MT Italic"/>
            </a:rPr>
            <a:t>P</a:t>
          </a:r>
          <a:r>
            <a:rPr lang="en-US" sz="2400" kern="1200" dirty="0" smtClean="0">
              <a:latin typeface="Lucida Sans"/>
              <a:cs typeface="Lucida Sans"/>
            </a:rPr>
            <a:t>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rgbClr val="FF0000"/>
            </a:solidFill>
            <a:latin typeface="Arial Narrow"/>
            <a:cs typeface="Arial Narrow"/>
          </a:endParaRPr>
        </a:p>
      </dsp:txBody>
      <dsp:txXfrm>
        <a:off x="4262599" y="537654"/>
        <a:ext cx="3967000" cy="3450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B02A5-4FE5-49D9-9E24-09F23B90C45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2F5753A6-DF23-2D49-A69E-A3690D5462F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283C9C6-DCC1-9649-8726-5149FE4A3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Encoding Spark Proof Types and Functions for </a:t>
            </a:r>
            <a:br>
              <a:rPr lang="en-US" dirty="0" smtClean="0"/>
            </a:br>
            <a:r>
              <a:rPr lang="en-US" dirty="0" err="1" smtClean="0"/>
              <a:t>Kiasan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on</a:t>
            </a:r>
          </a:p>
          <a:p>
            <a:pPr lvl="1"/>
            <a:r>
              <a:rPr lang="en-US" dirty="0" smtClean="0"/>
              <a:t>P_ads4ptf.ads</a:t>
            </a:r>
          </a:p>
          <a:p>
            <a:pPr lvl="1"/>
            <a:r>
              <a:rPr lang="en-US" dirty="0" err="1" smtClean="0"/>
              <a:t>P_ptf.ada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Examiner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0-03-02 at 11.41.08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508" r="-750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Factorial Example: Original Source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0-03-02 at 11.42.07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509" r="-19509"/>
          <a:stretch>
            <a:fillRect/>
          </a:stretch>
        </p:blipFill>
        <p:spPr>
          <a:xfrm>
            <a:off x="457200" y="148132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Example: PTF file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Flip-Flop Example: Spec</a:t>
            </a:r>
            <a:endParaRPr lang="en-US" dirty="0"/>
          </a:p>
        </p:txBody>
      </p:sp>
      <p:pic>
        <p:nvPicPr>
          <p:cNvPr id="6" name="Content Placeholder 5" descr="Screen shot 2010-03-01 at 3.33.48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733" r="-13733"/>
          <a:stretch>
            <a:fillRect/>
          </a:stretch>
        </p:blipFill>
        <p:spPr>
          <a:xfrm>
            <a:off x="-655237" y="1481328"/>
            <a:ext cx="8229600" cy="4525963"/>
          </a:xfrm>
        </p:spPr>
      </p:pic>
      <p:sp>
        <p:nvSpPr>
          <p:cNvPr id="7" name="Folded Corner 6"/>
          <p:cNvSpPr/>
          <p:nvPr/>
        </p:nvSpPr>
        <p:spPr>
          <a:xfrm>
            <a:off x="6539969" y="1863709"/>
            <a:ext cx="2495377" cy="26883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Notes:</a:t>
            </a:r>
          </a:p>
          <a:p>
            <a:pPr>
              <a:buFontTx/>
              <a:buChar char="-"/>
            </a:pPr>
            <a:r>
              <a:rPr lang="en-US" dirty="0" smtClean="0"/>
              <a:t> A spec variable cannot have a concrete type.</a:t>
            </a:r>
          </a:p>
          <a:p>
            <a:pPr>
              <a:buFontTx/>
              <a:buChar char="-"/>
            </a:pPr>
            <a:r>
              <a:rPr lang="en-US" dirty="0" smtClean="0"/>
              <a:t> Here we illustrate an abstract type that can be used in place for Boolean.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orient="vert"/>
          </p:nvPr>
        </p:nvSpPr>
        <p:spPr>
          <a:xfrm>
            <a:off x="7224083" y="274640"/>
            <a:ext cx="1777470" cy="5592761"/>
          </a:xfrm>
        </p:spPr>
        <p:txBody>
          <a:bodyPr/>
          <a:lstStyle/>
          <a:p>
            <a:r>
              <a:rPr lang="en-US" dirty="0" smtClean="0"/>
              <a:t>Flip-Flop Example: Body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0-03-01 at 3.35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" y="0"/>
            <a:ext cx="72558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0-03-01 at 3.3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" y="0"/>
            <a:ext cx="9001865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orient="vert"/>
          </p:nvPr>
        </p:nvSpPr>
        <p:spPr>
          <a:xfrm>
            <a:off x="7224083" y="274640"/>
            <a:ext cx="1777470" cy="5592761"/>
          </a:xfrm>
        </p:spPr>
        <p:txBody>
          <a:bodyPr/>
          <a:lstStyle/>
          <a:p>
            <a:r>
              <a:rPr lang="en-US" dirty="0" smtClean="0"/>
              <a:t>Flip-Flop </a:t>
            </a:r>
            <a:r>
              <a:rPr lang="en-US" dirty="0" smtClean="0">
                <a:solidFill>
                  <a:srgbClr val="008000"/>
                </a:solidFill>
              </a:rPr>
              <a:t>Shadow</a:t>
            </a:r>
            <a:r>
              <a:rPr lang="en-US" dirty="0" smtClean="0"/>
              <a:t>: Flip_Flop_ads4ptf.ads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03-01 at 3.40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247"/>
            <a:ext cx="8902700" cy="49162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orient="vert"/>
          </p:nvPr>
        </p:nvSpPr>
        <p:spPr>
          <a:xfrm>
            <a:off x="7224083" y="274640"/>
            <a:ext cx="1777470" cy="559276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Flip-Flop Example: </a:t>
            </a:r>
            <a:r>
              <a:rPr lang="en-US" dirty="0" err="1" smtClean="0"/>
              <a:t>Flip_Flop_ptf.ada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not work in complex cases where there are nested packages and/or nested subroutine definitions within other subroutines.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err="1" smtClean="0"/>
              <a:t>Kiasan</a:t>
            </a:r>
            <a:r>
              <a:rPr lang="en-US" dirty="0" smtClean="0"/>
              <a:t> sym-exec of Spark.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In the Spark approach, the semantics of </a:t>
            </a:r>
            <a:r>
              <a:rPr lang="en-US" b="1" dirty="0" smtClean="0"/>
              <a:t>proof types and proof functions</a:t>
            </a:r>
            <a:r>
              <a:rPr lang="en-US" dirty="0" smtClean="0"/>
              <a:t> (</a:t>
            </a:r>
            <a:r>
              <a:rPr lang="en-US" dirty="0" err="1" smtClean="0"/>
              <a:t>PT&amp;Fs</a:t>
            </a:r>
            <a:r>
              <a:rPr lang="en-US" dirty="0" smtClean="0"/>
              <a:t>) can only be defined in the Spark Functional Description Language (FDL).</a:t>
            </a:r>
          </a:p>
          <a:p>
            <a:pPr lvl="1"/>
            <a:r>
              <a:rPr lang="en-US" dirty="0" smtClean="0"/>
              <a:t>For the purposes of </a:t>
            </a:r>
            <a:r>
              <a:rPr lang="en-US" dirty="0" err="1" smtClean="0"/>
              <a:t>Kiasan</a:t>
            </a:r>
            <a:r>
              <a:rPr lang="en-US" dirty="0" smtClean="0"/>
              <a:t> sym-exec, we need another means of encoding the semantics of </a:t>
            </a:r>
            <a:r>
              <a:rPr lang="en-US" dirty="0" err="1" smtClean="0"/>
              <a:t>PT&amp;Fs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encoding of </a:t>
            </a:r>
            <a:r>
              <a:rPr lang="en-US" dirty="0" err="1" smtClean="0"/>
              <a:t>PT&amp;Fs</a:t>
            </a:r>
            <a:r>
              <a:rPr lang="en-US" dirty="0" smtClean="0"/>
              <a:t> should be</a:t>
            </a:r>
          </a:p>
          <a:p>
            <a:r>
              <a:rPr lang="en-US" dirty="0" smtClean="0"/>
              <a:t>Verifiable using the standard Spark tools.</a:t>
            </a:r>
          </a:p>
          <a:p>
            <a:r>
              <a:rPr lang="en-US" dirty="0" smtClean="0"/>
              <a:t>“Easy” for our tools to support.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Real Types and Functions in </a:t>
            </a:r>
            <a:r>
              <a:rPr lang="en-US" dirty="0" smtClean="0">
                <a:solidFill>
                  <a:schemeClr val="accent4"/>
                </a:solidFill>
              </a:rPr>
              <a:t>Child Package </a:t>
            </a:r>
            <a:r>
              <a:rPr lang="en-US" dirty="0" smtClean="0"/>
              <a:t>named </a:t>
            </a:r>
            <a:r>
              <a:rPr lang="en-US" dirty="0" smtClean="0">
                <a:latin typeface="Brush Script MT Italic"/>
                <a:cs typeface="Brush Script MT Italic"/>
              </a:rPr>
              <a:t>P</a:t>
            </a:r>
            <a:r>
              <a:rPr lang="en-US" dirty="0" smtClean="0"/>
              <a:t>.PTF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Package Body Elements are Inaccessible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shadow </a:t>
            </a:r>
            <a:r>
              <a:rPr lang="en-US" dirty="0" smtClean="0"/>
              <a:t>is a Spark spec created solely for the purpose of verification (Barnes §13.1).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Check the PTF child package against the shadow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Create a </a:t>
            </a:r>
            <a:r>
              <a:rPr lang="en-US" b="0" dirty="0" smtClean="0"/>
              <a:t>Shadow </a:t>
            </a:r>
            <a:r>
              <a:rPr lang="en-US" dirty="0" smtClean="0"/>
              <a:t>for 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Picture (Artifacts and Tools)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696805" y="2292626"/>
            <a:ext cx="1435003" cy="964841"/>
          </a:xfrm>
          <a:prstGeom prst="parallelogram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Kiasan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457200" y="1985984"/>
            <a:ext cx="1439639" cy="1578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Orig. Source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>
                <a:latin typeface="Brush Script MT Italic"/>
                <a:cs typeface="Brush Script MT Italic"/>
              </a:rPr>
              <a:t>P</a:t>
            </a:r>
            <a:r>
              <a:rPr lang="en-US" sz="1200" dirty="0" err="1" smtClean="0"/>
              <a:t>.ada</a:t>
            </a:r>
            <a:r>
              <a:rPr lang="en-US" sz="1200" dirty="0" smtClean="0"/>
              <a:t> (or could be .ads + .</a:t>
            </a:r>
            <a:r>
              <a:rPr lang="en-US" sz="1200" dirty="0" err="1" smtClean="0"/>
              <a:t>adb</a:t>
            </a:r>
            <a:r>
              <a:rPr lang="en-US" sz="1200" dirty="0" smtClean="0"/>
              <a:t>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142083" y="1985984"/>
            <a:ext cx="1476236" cy="1578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Shadow</a:t>
            </a:r>
          </a:p>
          <a:p>
            <a:pPr algn="ctr"/>
            <a:endParaRPr lang="en-US" sz="1400" dirty="0" smtClean="0">
              <a:latin typeface="Brush Script MT Italic"/>
              <a:cs typeface="Brush Script MT Italic"/>
            </a:endParaRPr>
          </a:p>
          <a:p>
            <a:pPr algn="ctr"/>
            <a:r>
              <a:rPr lang="en-US" sz="1400" dirty="0" smtClean="0">
                <a:latin typeface="Brush Script MT Italic"/>
                <a:cs typeface="Brush Script MT Italic"/>
              </a:rPr>
              <a:t>P</a:t>
            </a:r>
            <a:r>
              <a:rPr lang="en-US" sz="1400" dirty="0" smtClean="0">
                <a:cs typeface="Brush Script MT Italic"/>
              </a:rPr>
              <a:t>_ads4ptf</a:t>
            </a:r>
            <a:r>
              <a:rPr lang="en-US" sz="1400" dirty="0" smtClean="0"/>
              <a:t>.ads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5142083" y="3877477"/>
            <a:ext cx="1476236" cy="154209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PT&amp;PF Definitions in </a:t>
            </a:r>
            <a:r>
              <a:rPr lang="en-US" dirty="0" smtClean="0">
                <a:latin typeface="Brush Script MT Italic"/>
                <a:cs typeface="Brush Script MT Italic"/>
              </a:rPr>
              <a:t>P</a:t>
            </a:r>
            <a:r>
              <a:rPr lang="en-US" dirty="0" smtClean="0"/>
              <a:t>.PTF</a:t>
            </a:r>
          </a:p>
          <a:p>
            <a:pPr algn="ctr"/>
            <a:endParaRPr lang="en-US" dirty="0" smtClean="0">
              <a:latin typeface="Brush Script MT Italic"/>
              <a:cs typeface="Brush Script MT Italic"/>
            </a:endParaRPr>
          </a:p>
          <a:p>
            <a:pPr algn="ctr"/>
            <a:r>
              <a:rPr lang="en-US" sz="1400" dirty="0" err="1" smtClean="0">
                <a:latin typeface="Brush Script MT Italic"/>
                <a:cs typeface="Brush Script MT Italic"/>
              </a:rPr>
              <a:t>P</a:t>
            </a:r>
            <a:r>
              <a:rPr lang="en-US" sz="1400" dirty="0" err="1" smtClean="0">
                <a:cs typeface="Brush Script MT Italic"/>
              </a:rPr>
              <a:t>_ptf</a:t>
            </a:r>
            <a:r>
              <a:rPr lang="en-US" sz="1400" dirty="0" err="1" smtClean="0"/>
              <a:t>.ads</a:t>
            </a:r>
            <a:endParaRPr lang="en-US" sz="1400" dirty="0" smtClean="0"/>
          </a:p>
        </p:txBody>
      </p:sp>
      <p:cxnSp>
        <p:nvCxnSpPr>
          <p:cNvPr id="13" name="Straight Arrow Connector 12"/>
          <p:cNvCxnSpPr>
            <a:stCxn id="8" idx="5"/>
            <a:endCxn id="9" idx="3"/>
          </p:cNvCxnSpPr>
          <p:nvPr/>
        </p:nvCxnSpPr>
        <p:spPr>
          <a:xfrm rot="10800000">
            <a:off x="1896840" y="2775047"/>
            <a:ext cx="9205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1"/>
          </p:cNvCxnSpPr>
          <p:nvPr/>
        </p:nvCxnSpPr>
        <p:spPr>
          <a:xfrm>
            <a:off x="4011203" y="2775047"/>
            <a:ext cx="11308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9399" y="2499637"/>
            <a:ext cx="6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31808" y="2499637"/>
            <a:ext cx="6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writes</a:t>
            </a:r>
            <a:endParaRPr lang="en-US" sz="1200" dirty="0"/>
          </a:p>
        </p:txBody>
      </p:sp>
      <p:cxnSp>
        <p:nvCxnSpPr>
          <p:cNvPr id="35" name="Shape 34"/>
          <p:cNvCxnSpPr>
            <a:stCxn id="8" idx="4"/>
            <a:endCxn id="11" idx="1"/>
          </p:cNvCxnSpPr>
          <p:nvPr/>
        </p:nvCxnSpPr>
        <p:spPr>
          <a:xfrm rot="16200000" flipH="1">
            <a:off x="3582666" y="3089108"/>
            <a:ext cx="1391058" cy="17277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0202" y="4371527"/>
            <a:ext cx="6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</a:t>
            </a:r>
            <a:endParaRPr lang="en-US" sz="1200" dirty="0"/>
          </a:p>
        </p:txBody>
      </p:sp>
      <p:sp>
        <p:nvSpPr>
          <p:cNvPr id="37" name="Parallelogram 36"/>
          <p:cNvSpPr/>
          <p:nvPr/>
        </p:nvSpPr>
        <p:spPr>
          <a:xfrm>
            <a:off x="7251797" y="4166106"/>
            <a:ext cx="1435003" cy="964841"/>
          </a:xfrm>
          <a:prstGeom prst="parallelogram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5"/>
            <a:endCxn id="11" idx="3"/>
          </p:cNvCxnSpPr>
          <p:nvPr/>
        </p:nvCxnSpPr>
        <p:spPr>
          <a:xfrm rot="10800000">
            <a:off x="6618320" y="4648525"/>
            <a:ext cx="75408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3568" y="4371526"/>
            <a:ext cx="6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</a:t>
            </a:r>
            <a:endParaRPr lang="en-US" sz="1200" dirty="0"/>
          </a:p>
        </p:txBody>
      </p:sp>
      <p:cxnSp>
        <p:nvCxnSpPr>
          <p:cNvPr id="43" name="Shape 42"/>
          <p:cNvCxnSpPr>
            <a:stCxn id="37" idx="1"/>
            <a:endCxn id="10" idx="3"/>
          </p:cNvCxnSpPr>
          <p:nvPr/>
        </p:nvCxnSpPr>
        <p:spPr>
          <a:xfrm rot="16200000" flipV="1">
            <a:off x="6658583" y="2734784"/>
            <a:ext cx="1391059" cy="1471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77574" y="2498047"/>
            <a:ext cx="6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Shadow </a:t>
            </a:r>
            <a:r>
              <a:rPr lang="en-US" dirty="0" smtClean="0"/>
              <a:t>for 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212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Single .ads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Content:</a:t>
            </a:r>
          </a:p>
          <a:p>
            <a:r>
              <a:rPr lang="en-US" dirty="0" smtClean="0"/>
              <a:t>All specification elements of P.</a:t>
            </a:r>
          </a:p>
          <a:p>
            <a:r>
              <a:rPr lang="en-US" dirty="0" smtClean="0"/>
              <a:t>The “private” keyword, followed by …</a:t>
            </a:r>
          </a:p>
          <a:p>
            <a:r>
              <a:rPr lang="en-US" dirty="0" smtClean="0"/>
              <a:t>The necessary body elements of P.</a:t>
            </a:r>
          </a:p>
          <a:p>
            <a:pPr lvl="1"/>
            <a:r>
              <a:rPr lang="en-US" dirty="0" smtClean="0"/>
              <a:t>Proof functions</a:t>
            </a:r>
          </a:p>
          <a:p>
            <a:pPr lvl="1"/>
            <a:r>
              <a:rPr lang="en-US" dirty="0" smtClean="0"/>
              <a:t>Concrete fields used in representations.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4645025" y="1444625"/>
          <a:ext cx="4041775" cy="39417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Shadow (</a:t>
            </a:r>
            <a:r>
              <a:rPr lang="en-US" dirty="0" smtClean="0">
                <a:latin typeface="Brush Script MT Italic"/>
                <a:cs typeface="Brush Script MT Italic"/>
              </a:rPr>
              <a:t>P</a:t>
            </a:r>
            <a:r>
              <a:rPr lang="en-US" dirty="0" smtClean="0"/>
              <a:t>_ads4ptf.ads)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1225</TotalTime>
  <Words>492</Words>
  <Application>Microsoft Macintosh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Encoding Spark Proof Types and Functions for  Kiasan</vt:lpstr>
      <vt:lpstr>Context and Problem</vt:lpstr>
      <vt:lpstr>Requirements</vt:lpstr>
      <vt:lpstr>Create Real Types and Functions in Child Package named P.PTF</vt:lpstr>
      <vt:lpstr>Problem: Package Body Elements are Inaccessible</vt:lpstr>
      <vt:lpstr>Solution: Create a Shadow for P</vt:lpstr>
      <vt:lpstr>Overall Picture (Artifacts and Tools)</vt:lpstr>
      <vt:lpstr>Shadow for P</vt:lpstr>
      <vt:lpstr>Example of Shadow (P_ads4ptf.ads)</vt:lpstr>
      <vt:lpstr>Spark Examiner</vt:lpstr>
      <vt:lpstr>Factorial Example: Original Source</vt:lpstr>
      <vt:lpstr>Factorial Example: PTF file</vt:lpstr>
      <vt:lpstr>Flip-Flop Example: Spec</vt:lpstr>
      <vt:lpstr>Flip-Flop Example: Body</vt:lpstr>
      <vt:lpstr>Flip-Flop Shadow: Flip_Flop_ads4ptf.ads</vt:lpstr>
      <vt:lpstr>Flip-Flop Example: Flip_Flop_ptf.ada</vt:lpstr>
      <vt:lpstr>Possible Issues</vt:lpstr>
    </vt:vector>
  </TitlesOfParts>
  <Company>Concordia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Patrice Chalin</dc:creator>
  <cp:lastModifiedBy>Patrice Chalin</cp:lastModifiedBy>
  <cp:revision>6</cp:revision>
  <dcterms:created xsi:type="dcterms:W3CDTF">2010-03-02T18:01:37Z</dcterms:created>
  <dcterms:modified xsi:type="dcterms:W3CDTF">2010-03-02T18:02:42Z</dcterms:modified>
</cp:coreProperties>
</file>