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1417" r:id="rId2"/>
    <p:sldId id="1488" r:id="rId3"/>
    <p:sldId id="1489" r:id="rId4"/>
    <p:sldId id="1490" r:id="rId5"/>
    <p:sldId id="1491" r:id="rId6"/>
    <p:sldId id="1497" r:id="rId7"/>
    <p:sldId id="1492" r:id="rId8"/>
    <p:sldId id="1493" r:id="rId9"/>
    <p:sldId id="1494" r:id="rId10"/>
    <p:sldId id="1495" r:id="rId11"/>
    <p:sldId id="1496" r:id="rId12"/>
  </p:sldIdLst>
  <p:sldSz cx="25401588" cy="7937500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-105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-105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-105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-105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-105" charset="0"/>
        <a:ea typeface="+mn-ea"/>
        <a:cs typeface="+mn-cs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Tahoma" pitchFamily="-105" charset="0"/>
        <a:ea typeface="+mn-ea"/>
        <a:cs typeface="+mn-cs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Tahoma" pitchFamily="-105" charset="0"/>
        <a:ea typeface="+mn-ea"/>
        <a:cs typeface="+mn-cs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Tahoma" pitchFamily="-105" charset="0"/>
        <a:ea typeface="+mn-ea"/>
        <a:cs typeface="+mn-cs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Tahoma" pitchFamily="-10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6" userDrawn="1">
          <p15:clr>
            <a:srgbClr val="A4A3A4"/>
          </p15:clr>
        </p15:guide>
        <p15:guide id="2" pos="82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iharan Thiagarajan" initials="H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7F"/>
    <a:srgbClr val="E5D4F8"/>
    <a:srgbClr val="FF8E8F"/>
    <a:srgbClr val="3333CC"/>
    <a:srgbClr val="20D60C"/>
    <a:srgbClr val="B6BCC6"/>
    <a:srgbClr val="9AA3AF"/>
    <a:srgbClr val="F4EDF7"/>
    <a:srgbClr val="FAF76C"/>
    <a:srgbClr val="FBF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0" autoAdjust="0"/>
    <p:restoredTop sz="93422" autoAdjust="0"/>
  </p:normalViewPr>
  <p:slideViewPr>
    <p:cSldViewPr snapToGrid="0">
      <p:cViewPr varScale="1">
        <p:scale>
          <a:sx n="76" d="100"/>
          <a:sy n="76" d="100"/>
        </p:scale>
        <p:origin x="272" y="1760"/>
      </p:cViewPr>
      <p:guideLst>
        <p:guide orient="horz" pos="2556"/>
        <p:guide pos="8267"/>
      </p:guideLst>
    </p:cSldViewPr>
  </p:slideViewPr>
  <p:outlineViewPr>
    <p:cViewPr>
      <p:scale>
        <a:sx n="33" d="100"/>
        <a:sy n="33" d="100"/>
      </p:scale>
      <p:origin x="0" y="-1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404" y="732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fld id="{10E1CF46-8AF0-C946-A2C6-06A0C5DE3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750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63750" y="695325"/>
            <a:ext cx="111252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3725"/>
            <a:ext cx="5130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fld id="{0A641E74-F303-F14E-907E-0ACF88358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50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pitchFamily="-105" charset="-128"/>
        <a:cs typeface="ＭＳ Ｐゴシック" pitchFamily="-105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D8598-6996-7041-8BBE-EE1A5C11442F}" type="slidenum">
              <a:rPr lang="en-US">
                <a:latin typeface="Arial" pitchFamily="-105" charset="0"/>
              </a:rPr>
              <a:pPr/>
              <a:t>1</a:t>
            </a:fld>
            <a:endParaRPr lang="en-US">
              <a:latin typeface="Arial" pitchFamily="-105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062163" y="696913"/>
            <a:ext cx="11125201" cy="3476625"/>
          </a:xfrm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03725"/>
            <a:ext cx="5127625" cy="41703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299" tIns="46149" rIns="92299" bIns="46149"/>
          <a:lstStyle/>
          <a:p>
            <a:endParaRPr lang="en-US" dirty="0">
              <a:latin typeface="Times New Roman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23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D8598-6996-7041-8BBE-EE1A5C11442F}" type="slidenum">
              <a:rPr lang="en-US">
                <a:latin typeface="Arial" pitchFamily="-105" charset="0"/>
              </a:rPr>
              <a:pPr/>
              <a:t>10</a:t>
            </a:fld>
            <a:endParaRPr lang="en-US">
              <a:latin typeface="Arial" pitchFamily="-105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062163" y="696913"/>
            <a:ext cx="11125201" cy="3476625"/>
          </a:xfrm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03725"/>
            <a:ext cx="5127625" cy="41703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299" tIns="46149" rIns="92299" bIns="46149"/>
          <a:lstStyle/>
          <a:p>
            <a:endParaRPr lang="en-US" dirty="0">
              <a:latin typeface="Times New Roman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226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D8598-6996-7041-8BBE-EE1A5C11442F}" type="slidenum">
              <a:rPr lang="en-US">
                <a:latin typeface="Arial" pitchFamily="-105" charset="0"/>
              </a:rPr>
              <a:pPr/>
              <a:t>11</a:t>
            </a:fld>
            <a:endParaRPr lang="en-US">
              <a:latin typeface="Arial" pitchFamily="-105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062163" y="696913"/>
            <a:ext cx="11125201" cy="3476625"/>
          </a:xfrm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03725"/>
            <a:ext cx="5127625" cy="41703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299" tIns="46149" rIns="92299" bIns="46149"/>
          <a:lstStyle/>
          <a:p>
            <a:endParaRPr lang="en-US" dirty="0">
              <a:latin typeface="Times New Roman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6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D8598-6996-7041-8BBE-EE1A5C11442F}" type="slidenum">
              <a:rPr lang="en-US">
                <a:latin typeface="Arial" pitchFamily="-105" charset="0"/>
              </a:rPr>
              <a:pPr/>
              <a:t>2</a:t>
            </a:fld>
            <a:endParaRPr lang="en-US">
              <a:latin typeface="Arial" pitchFamily="-105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062163" y="696913"/>
            <a:ext cx="11125201" cy="3476625"/>
          </a:xfrm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03725"/>
            <a:ext cx="5127625" cy="41703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299" tIns="46149" rIns="92299" bIns="46149"/>
          <a:lstStyle/>
          <a:p>
            <a:endParaRPr lang="en-US" dirty="0">
              <a:latin typeface="Times New Roman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8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D8598-6996-7041-8BBE-EE1A5C11442F}" type="slidenum">
              <a:rPr lang="en-US">
                <a:latin typeface="Arial" pitchFamily="-105" charset="0"/>
              </a:rPr>
              <a:pPr/>
              <a:t>3</a:t>
            </a:fld>
            <a:endParaRPr lang="en-US">
              <a:latin typeface="Arial" pitchFamily="-105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062163" y="696913"/>
            <a:ext cx="11125201" cy="3476625"/>
          </a:xfrm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03725"/>
            <a:ext cx="5127625" cy="41703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299" tIns="46149" rIns="92299" bIns="46149"/>
          <a:lstStyle/>
          <a:p>
            <a:endParaRPr lang="en-US" dirty="0">
              <a:latin typeface="Times New Roman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98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D8598-6996-7041-8BBE-EE1A5C11442F}" type="slidenum">
              <a:rPr lang="en-US">
                <a:latin typeface="Arial" pitchFamily="-105" charset="0"/>
              </a:rPr>
              <a:pPr/>
              <a:t>4</a:t>
            </a:fld>
            <a:endParaRPr lang="en-US">
              <a:latin typeface="Arial" pitchFamily="-105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062163" y="696913"/>
            <a:ext cx="11125201" cy="3476625"/>
          </a:xfrm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03725"/>
            <a:ext cx="5127625" cy="41703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299" tIns="46149" rIns="92299" bIns="46149"/>
          <a:lstStyle/>
          <a:p>
            <a:endParaRPr lang="en-US" dirty="0">
              <a:latin typeface="Times New Roman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693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D8598-6996-7041-8BBE-EE1A5C11442F}" type="slidenum">
              <a:rPr lang="en-US">
                <a:latin typeface="Arial" pitchFamily="-105" charset="0"/>
              </a:rPr>
              <a:pPr/>
              <a:t>5</a:t>
            </a:fld>
            <a:endParaRPr lang="en-US">
              <a:latin typeface="Arial" pitchFamily="-105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062163" y="696913"/>
            <a:ext cx="11125201" cy="3476625"/>
          </a:xfrm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03725"/>
            <a:ext cx="5127625" cy="41703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299" tIns="46149" rIns="92299" bIns="46149"/>
          <a:lstStyle/>
          <a:p>
            <a:endParaRPr lang="en-US" dirty="0">
              <a:latin typeface="Times New Roman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6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D8598-6996-7041-8BBE-EE1A5C11442F}" type="slidenum">
              <a:rPr lang="en-US">
                <a:latin typeface="Arial" pitchFamily="-105" charset="0"/>
              </a:rPr>
              <a:pPr/>
              <a:t>6</a:t>
            </a:fld>
            <a:endParaRPr lang="en-US">
              <a:latin typeface="Arial" pitchFamily="-105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062163" y="696913"/>
            <a:ext cx="11125201" cy="3476625"/>
          </a:xfrm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03725"/>
            <a:ext cx="5127625" cy="41703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299" tIns="46149" rIns="92299" bIns="46149"/>
          <a:lstStyle/>
          <a:p>
            <a:endParaRPr lang="en-US" dirty="0">
              <a:latin typeface="Times New Roman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91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D8598-6996-7041-8BBE-EE1A5C11442F}" type="slidenum">
              <a:rPr lang="en-US">
                <a:latin typeface="Arial" pitchFamily="-105" charset="0"/>
              </a:rPr>
              <a:pPr/>
              <a:t>7</a:t>
            </a:fld>
            <a:endParaRPr lang="en-US">
              <a:latin typeface="Arial" pitchFamily="-105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062163" y="696913"/>
            <a:ext cx="11125201" cy="3476625"/>
          </a:xfrm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03725"/>
            <a:ext cx="5127625" cy="41703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299" tIns="46149" rIns="92299" bIns="46149"/>
          <a:lstStyle/>
          <a:p>
            <a:endParaRPr lang="en-US" dirty="0">
              <a:latin typeface="Times New Roman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505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D8598-6996-7041-8BBE-EE1A5C11442F}" type="slidenum">
              <a:rPr lang="en-US">
                <a:latin typeface="Arial" pitchFamily="-105" charset="0"/>
              </a:rPr>
              <a:pPr/>
              <a:t>8</a:t>
            </a:fld>
            <a:endParaRPr lang="en-US">
              <a:latin typeface="Arial" pitchFamily="-105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062163" y="696913"/>
            <a:ext cx="11125201" cy="3476625"/>
          </a:xfrm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03725"/>
            <a:ext cx="5127625" cy="41703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299" tIns="46149" rIns="92299" bIns="46149"/>
          <a:lstStyle/>
          <a:p>
            <a:endParaRPr lang="en-US" dirty="0">
              <a:latin typeface="Times New Roman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187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D8598-6996-7041-8BBE-EE1A5C11442F}" type="slidenum">
              <a:rPr lang="en-US">
                <a:latin typeface="Arial" pitchFamily="-105" charset="0"/>
              </a:rPr>
              <a:pPr/>
              <a:t>9</a:t>
            </a:fld>
            <a:endParaRPr lang="en-US">
              <a:latin typeface="Arial" pitchFamily="-105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062163" y="696913"/>
            <a:ext cx="11125201" cy="3476625"/>
          </a:xfrm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03725"/>
            <a:ext cx="5127625" cy="41703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299" tIns="46149" rIns="92299" bIns="46149"/>
          <a:lstStyle/>
          <a:p>
            <a:endParaRPr lang="en-US" dirty="0">
              <a:latin typeface="Times New Roman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39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 rot="16200000">
            <a:off x="-3227870" y="3227872"/>
            <a:ext cx="7937500" cy="1481759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3215">
              <a:latin typeface="Tahoma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 rot="10800000">
            <a:off x="1481760" y="0"/>
            <a:ext cx="23919829" cy="617361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B4FF9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3215">
              <a:latin typeface="Tahoma" charset="0"/>
            </a:endParaRP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51839" y="2116667"/>
            <a:ext cx="21591350" cy="132291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238" y="4497917"/>
            <a:ext cx="17781112" cy="2028472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2751838" y="7231944"/>
            <a:ext cx="5291998" cy="52916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4501">
                <a:solidFill>
                  <a:schemeClr val="bg2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525596" y="7231944"/>
            <a:ext cx="8043836" cy="52916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AADL-integrated STPA for ICE Apps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9051191" y="7231944"/>
            <a:ext cx="5291998" cy="52916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68FFFA2-35BE-5E4B-A595-D64B50C72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AADL-integrated STPA for ICE Apps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B40B8-7378-DA4B-8B8E-3530A65E9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716032" y="0"/>
            <a:ext cx="5838837" cy="74083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9519" y="0"/>
            <a:ext cx="17093152" cy="74083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AADL-integrated STPA for ICE Apps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F1ADE-D4C9-F940-86A6-05F475EA5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519" y="0"/>
            <a:ext cx="23355349" cy="13229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05119" y="1763889"/>
            <a:ext cx="11113195" cy="5644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13441675" y="1763889"/>
            <a:ext cx="11113195" cy="564444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AADL-integrated STPA for ICE Apps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173F4-C09E-8747-A94C-01132F669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AADL-integrated STPA for ICE Apps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00356-C012-7748-9372-8625E753DC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550" y="5100580"/>
            <a:ext cx="21591350" cy="1576476"/>
          </a:xfrm>
        </p:spPr>
        <p:txBody>
          <a:bodyPr anchor="t"/>
          <a:lstStyle>
            <a:lvl1pPr algn="l">
              <a:defRPr sz="1286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6550" y="3364252"/>
            <a:ext cx="21591350" cy="1736328"/>
          </a:xfrm>
        </p:spPr>
        <p:txBody>
          <a:bodyPr anchor="b"/>
          <a:lstStyle>
            <a:lvl1pPr marL="0" indent="0">
              <a:buNone/>
              <a:defRPr sz="6431"/>
            </a:lvl1pPr>
            <a:lvl2pPr marL="1470016" indent="0">
              <a:buNone/>
              <a:defRPr sz="5787"/>
            </a:lvl2pPr>
            <a:lvl3pPr marL="2940031" indent="0">
              <a:buNone/>
              <a:defRPr sz="5145"/>
            </a:lvl3pPr>
            <a:lvl4pPr marL="4410047" indent="0">
              <a:buNone/>
              <a:defRPr sz="4501"/>
            </a:lvl4pPr>
            <a:lvl5pPr marL="5880062" indent="0">
              <a:buNone/>
              <a:defRPr sz="4501"/>
            </a:lvl5pPr>
            <a:lvl6pPr marL="7350078" indent="0">
              <a:buNone/>
              <a:defRPr sz="4501"/>
            </a:lvl6pPr>
            <a:lvl7pPr marL="8820094" indent="0">
              <a:buNone/>
              <a:defRPr sz="4501"/>
            </a:lvl7pPr>
            <a:lvl8pPr marL="10290109" indent="0">
              <a:buNone/>
              <a:defRPr sz="4501"/>
            </a:lvl8pPr>
            <a:lvl9pPr marL="11760125" indent="0">
              <a:buNone/>
              <a:defRPr sz="45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AADL-integrated STPA for ICE Apps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266AD-1638-1C4A-ABBB-333092D07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119" y="1763889"/>
            <a:ext cx="11113195" cy="5644444"/>
          </a:xfrm>
        </p:spPr>
        <p:txBody>
          <a:bodyPr/>
          <a:lstStyle>
            <a:lvl1pPr>
              <a:defRPr sz="9002"/>
            </a:lvl1pPr>
            <a:lvl2pPr>
              <a:defRPr sz="7716"/>
            </a:lvl2pPr>
            <a:lvl3pPr>
              <a:defRPr sz="6431"/>
            </a:lvl3pPr>
            <a:lvl4pPr>
              <a:defRPr sz="5787"/>
            </a:lvl4pPr>
            <a:lvl5pPr>
              <a:defRPr sz="5787"/>
            </a:lvl5pPr>
            <a:lvl6pPr>
              <a:defRPr sz="5787"/>
            </a:lvl6pPr>
            <a:lvl7pPr>
              <a:defRPr sz="5787"/>
            </a:lvl7pPr>
            <a:lvl8pPr>
              <a:defRPr sz="5787"/>
            </a:lvl8pPr>
            <a:lvl9pPr>
              <a:defRPr sz="57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75" y="1763889"/>
            <a:ext cx="11113195" cy="5644444"/>
          </a:xfrm>
        </p:spPr>
        <p:txBody>
          <a:bodyPr/>
          <a:lstStyle>
            <a:lvl1pPr>
              <a:defRPr sz="9002"/>
            </a:lvl1pPr>
            <a:lvl2pPr>
              <a:defRPr sz="7716"/>
            </a:lvl2pPr>
            <a:lvl3pPr>
              <a:defRPr sz="6431"/>
            </a:lvl3pPr>
            <a:lvl4pPr>
              <a:defRPr sz="5787"/>
            </a:lvl4pPr>
            <a:lvl5pPr>
              <a:defRPr sz="5787"/>
            </a:lvl5pPr>
            <a:lvl6pPr>
              <a:defRPr sz="5787"/>
            </a:lvl6pPr>
            <a:lvl7pPr>
              <a:defRPr sz="5787"/>
            </a:lvl7pPr>
            <a:lvl8pPr>
              <a:defRPr sz="5787"/>
            </a:lvl8pPr>
            <a:lvl9pPr>
              <a:defRPr sz="57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AADL-integrated STPA for ICE Apps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26DBF-A77B-1B40-B739-F830641B6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81" y="317868"/>
            <a:ext cx="22861429" cy="132291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79" y="1776751"/>
            <a:ext cx="11223446" cy="740465"/>
          </a:xfrm>
        </p:spPr>
        <p:txBody>
          <a:bodyPr anchor="b"/>
          <a:lstStyle>
            <a:lvl1pPr marL="0" indent="0">
              <a:buNone/>
              <a:defRPr sz="7716" b="1"/>
            </a:lvl1pPr>
            <a:lvl2pPr marL="1470016" indent="0">
              <a:buNone/>
              <a:defRPr sz="6431" b="1"/>
            </a:lvl2pPr>
            <a:lvl3pPr marL="2940031" indent="0">
              <a:buNone/>
              <a:defRPr sz="5787" b="1"/>
            </a:lvl3pPr>
            <a:lvl4pPr marL="4410047" indent="0">
              <a:buNone/>
              <a:defRPr sz="5145" b="1"/>
            </a:lvl4pPr>
            <a:lvl5pPr marL="5880062" indent="0">
              <a:buNone/>
              <a:defRPr sz="5145" b="1"/>
            </a:lvl5pPr>
            <a:lvl6pPr marL="7350078" indent="0">
              <a:buNone/>
              <a:defRPr sz="5145" b="1"/>
            </a:lvl6pPr>
            <a:lvl7pPr marL="8820094" indent="0">
              <a:buNone/>
              <a:defRPr sz="5145" b="1"/>
            </a:lvl7pPr>
            <a:lvl8pPr marL="10290109" indent="0">
              <a:buNone/>
              <a:defRPr sz="5145" b="1"/>
            </a:lvl8pPr>
            <a:lvl9pPr marL="11760125" indent="0">
              <a:buNone/>
              <a:defRPr sz="51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0079" y="2517216"/>
            <a:ext cx="11223446" cy="4573250"/>
          </a:xfrm>
        </p:spPr>
        <p:txBody>
          <a:bodyPr/>
          <a:lstStyle>
            <a:lvl1pPr>
              <a:defRPr sz="7716"/>
            </a:lvl1pPr>
            <a:lvl2pPr>
              <a:defRPr sz="6431"/>
            </a:lvl2pPr>
            <a:lvl3pPr>
              <a:defRPr sz="5787"/>
            </a:lvl3pPr>
            <a:lvl4pPr>
              <a:defRPr sz="5145"/>
            </a:lvl4pPr>
            <a:lvl5pPr>
              <a:defRPr sz="5145"/>
            </a:lvl5pPr>
            <a:lvl6pPr>
              <a:defRPr sz="5145"/>
            </a:lvl6pPr>
            <a:lvl7pPr>
              <a:defRPr sz="5145"/>
            </a:lvl7pPr>
            <a:lvl8pPr>
              <a:defRPr sz="5145"/>
            </a:lvl8pPr>
            <a:lvl9pPr>
              <a:defRPr sz="51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03656" y="1776751"/>
            <a:ext cx="11227855" cy="740465"/>
          </a:xfrm>
        </p:spPr>
        <p:txBody>
          <a:bodyPr anchor="b"/>
          <a:lstStyle>
            <a:lvl1pPr marL="0" indent="0">
              <a:buNone/>
              <a:defRPr sz="7716" b="1"/>
            </a:lvl1pPr>
            <a:lvl2pPr marL="1470016" indent="0">
              <a:buNone/>
              <a:defRPr sz="6431" b="1"/>
            </a:lvl2pPr>
            <a:lvl3pPr marL="2940031" indent="0">
              <a:buNone/>
              <a:defRPr sz="5787" b="1"/>
            </a:lvl3pPr>
            <a:lvl4pPr marL="4410047" indent="0">
              <a:buNone/>
              <a:defRPr sz="5145" b="1"/>
            </a:lvl4pPr>
            <a:lvl5pPr marL="5880062" indent="0">
              <a:buNone/>
              <a:defRPr sz="5145" b="1"/>
            </a:lvl5pPr>
            <a:lvl6pPr marL="7350078" indent="0">
              <a:buNone/>
              <a:defRPr sz="5145" b="1"/>
            </a:lvl6pPr>
            <a:lvl7pPr marL="8820094" indent="0">
              <a:buNone/>
              <a:defRPr sz="5145" b="1"/>
            </a:lvl7pPr>
            <a:lvl8pPr marL="10290109" indent="0">
              <a:buNone/>
              <a:defRPr sz="5145" b="1"/>
            </a:lvl8pPr>
            <a:lvl9pPr marL="11760125" indent="0">
              <a:buNone/>
              <a:defRPr sz="51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03656" y="2517216"/>
            <a:ext cx="11227855" cy="4573250"/>
          </a:xfrm>
        </p:spPr>
        <p:txBody>
          <a:bodyPr/>
          <a:lstStyle>
            <a:lvl1pPr>
              <a:defRPr sz="7716"/>
            </a:lvl1pPr>
            <a:lvl2pPr>
              <a:defRPr sz="6431"/>
            </a:lvl2pPr>
            <a:lvl3pPr>
              <a:defRPr sz="5787"/>
            </a:lvl3pPr>
            <a:lvl4pPr>
              <a:defRPr sz="5145"/>
            </a:lvl4pPr>
            <a:lvl5pPr>
              <a:defRPr sz="5145"/>
            </a:lvl5pPr>
            <a:lvl6pPr>
              <a:defRPr sz="5145"/>
            </a:lvl6pPr>
            <a:lvl7pPr>
              <a:defRPr sz="5145"/>
            </a:lvl7pPr>
            <a:lvl8pPr>
              <a:defRPr sz="5145"/>
            </a:lvl8pPr>
            <a:lvl9pPr>
              <a:defRPr sz="51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AADL-integrated STPA for ICE Apps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80E2C-599A-B745-85F0-24EBC1F6B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AADL-integrated STPA for ICE Apps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73ADB-014C-F943-B156-91F5DDF81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AADL-integrated STPA for ICE Apps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FF105-005F-894B-9660-CF908D866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82" y="316030"/>
            <a:ext cx="8356947" cy="1344965"/>
          </a:xfrm>
        </p:spPr>
        <p:txBody>
          <a:bodyPr/>
          <a:lstStyle>
            <a:lvl1pPr algn="l">
              <a:defRPr sz="643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1316" y="316032"/>
            <a:ext cx="14200193" cy="6774436"/>
          </a:xfrm>
        </p:spPr>
        <p:txBody>
          <a:bodyPr/>
          <a:lstStyle>
            <a:lvl1pPr>
              <a:defRPr sz="10289"/>
            </a:lvl1pPr>
            <a:lvl2pPr>
              <a:defRPr sz="9002"/>
            </a:lvl2pPr>
            <a:lvl3pPr>
              <a:defRPr sz="7716"/>
            </a:lvl3pPr>
            <a:lvl4pPr>
              <a:defRPr sz="6431"/>
            </a:lvl4pPr>
            <a:lvl5pPr>
              <a:defRPr sz="6431"/>
            </a:lvl5pPr>
            <a:lvl6pPr>
              <a:defRPr sz="6431"/>
            </a:lvl6pPr>
            <a:lvl7pPr>
              <a:defRPr sz="6431"/>
            </a:lvl7pPr>
            <a:lvl8pPr>
              <a:defRPr sz="6431"/>
            </a:lvl8pPr>
            <a:lvl9pPr>
              <a:defRPr sz="64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082" y="1660997"/>
            <a:ext cx="8356947" cy="5429471"/>
          </a:xfrm>
        </p:spPr>
        <p:txBody>
          <a:bodyPr/>
          <a:lstStyle>
            <a:lvl1pPr marL="0" indent="0">
              <a:buNone/>
              <a:defRPr sz="4501"/>
            </a:lvl1pPr>
            <a:lvl2pPr marL="1470016" indent="0">
              <a:buNone/>
              <a:defRPr sz="3859"/>
            </a:lvl2pPr>
            <a:lvl3pPr marL="2940031" indent="0">
              <a:buNone/>
              <a:defRPr sz="3215"/>
            </a:lvl3pPr>
            <a:lvl4pPr marL="4410047" indent="0">
              <a:buNone/>
              <a:defRPr sz="2894"/>
            </a:lvl4pPr>
            <a:lvl5pPr marL="5880062" indent="0">
              <a:buNone/>
              <a:defRPr sz="2894"/>
            </a:lvl5pPr>
            <a:lvl6pPr marL="7350078" indent="0">
              <a:buNone/>
              <a:defRPr sz="2894"/>
            </a:lvl6pPr>
            <a:lvl7pPr marL="8820094" indent="0">
              <a:buNone/>
              <a:defRPr sz="2894"/>
            </a:lvl7pPr>
            <a:lvl8pPr marL="10290109" indent="0">
              <a:buNone/>
              <a:defRPr sz="2894"/>
            </a:lvl8pPr>
            <a:lvl9pPr marL="11760125" indent="0">
              <a:buNone/>
              <a:defRPr sz="28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AADL-integrated STPA for ICE Apps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95338-2E46-3C45-A12D-203F97601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890" y="5556250"/>
            <a:ext cx="15240953" cy="655947"/>
          </a:xfrm>
        </p:spPr>
        <p:txBody>
          <a:bodyPr/>
          <a:lstStyle>
            <a:lvl1pPr algn="l">
              <a:defRPr sz="643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78890" y="709230"/>
            <a:ext cx="15240953" cy="4762500"/>
          </a:xfrm>
        </p:spPr>
        <p:txBody>
          <a:bodyPr/>
          <a:lstStyle>
            <a:lvl1pPr marL="0" indent="0">
              <a:buNone/>
              <a:defRPr sz="10289"/>
            </a:lvl1pPr>
            <a:lvl2pPr marL="1470016" indent="0">
              <a:buNone/>
              <a:defRPr sz="9002"/>
            </a:lvl2pPr>
            <a:lvl3pPr marL="2940031" indent="0">
              <a:buNone/>
              <a:defRPr sz="7716"/>
            </a:lvl3pPr>
            <a:lvl4pPr marL="4410047" indent="0">
              <a:buNone/>
              <a:defRPr sz="6431"/>
            </a:lvl4pPr>
            <a:lvl5pPr marL="5880062" indent="0">
              <a:buNone/>
              <a:defRPr sz="6431"/>
            </a:lvl5pPr>
            <a:lvl6pPr marL="7350078" indent="0">
              <a:buNone/>
              <a:defRPr sz="6431"/>
            </a:lvl6pPr>
            <a:lvl7pPr marL="8820094" indent="0">
              <a:buNone/>
              <a:defRPr sz="6431"/>
            </a:lvl7pPr>
            <a:lvl8pPr marL="10290109" indent="0">
              <a:buNone/>
              <a:defRPr sz="6431"/>
            </a:lvl8pPr>
            <a:lvl9pPr marL="11760125" indent="0">
              <a:buNone/>
              <a:defRPr sz="6431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8890" y="6212197"/>
            <a:ext cx="15240953" cy="931553"/>
          </a:xfrm>
        </p:spPr>
        <p:txBody>
          <a:bodyPr/>
          <a:lstStyle>
            <a:lvl1pPr marL="0" indent="0">
              <a:buNone/>
              <a:defRPr sz="4501"/>
            </a:lvl1pPr>
            <a:lvl2pPr marL="1470016" indent="0">
              <a:buNone/>
              <a:defRPr sz="3859"/>
            </a:lvl2pPr>
            <a:lvl3pPr marL="2940031" indent="0">
              <a:buNone/>
              <a:defRPr sz="3215"/>
            </a:lvl3pPr>
            <a:lvl4pPr marL="4410047" indent="0">
              <a:buNone/>
              <a:defRPr sz="2894"/>
            </a:lvl4pPr>
            <a:lvl5pPr marL="5880062" indent="0">
              <a:buNone/>
              <a:defRPr sz="2894"/>
            </a:lvl5pPr>
            <a:lvl6pPr marL="7350078" indent="0">
              <a:buNone/>
              <a:defRPr sz="2894"/>
            </a:lvl6pPr>
            <a:lvl7pPr marL="8820094" indent="0">
              <a:buNone/>
              <a:defRPr sz="2894"/>
            </a:lvl7pPr>
            <a:lvl8pPr marL="10290109" indent="0">
              <a:buNone/>
              <a:defRPr sz="2894"/>
            </a:lvl8pPr>
            <a:lvl9pPr marL="11760125" indent="0">
              <a:buNone/>
              <a:defRPr sz="28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AADL-integrated STPA for ICE Apps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D44A0-9B0C-4447-93D8-4DAE66AE5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auto">
          <a:xfrm rot="-5400000">
            <a:off x="-2848652" y="4171568"/>
            <a:ext cx="6614583" cy="917280"/>
          </a:xfrm>
          <a:prstGeom prst="rect">
            <a:avLst/>
          </a:prstGeom>
          <a:gradFill rotWithShape="0">
            <a:gsLst>
              <a:gs pos="0">
                <a:srgbClr val="DDCBE7"/>
              </a:gs>
              <a:gs pos="100000">
                <a:srgbClr val="DDCBE7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3215">
              <a:latin typeface="Tahoma" charset="0"/>
            </a:endParaRPr>
          </a:p>
        </p:txBody>
      </p:sp>
      <p:sp>
        <p:nvSpPr>
          <p:cNvPr id="248835" name="Rectangle 3"/>
          <p:cNvSpPr>
            <a:spLocks noChangeArrowheads="1"/>
          </p:cNvSpPr>
          <p:nvPr/>
        </p:nvSpPr>
        <p:spPr bwMode="auto">
          <a:xfrm>
            <a:off x="0" y="0"/>
            <a:ext cx="25401588" cy="1322917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3215">
              <a:latin typeface="Tahoma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199519" y="0"/>
            <a:ext cx="23355349" cy="132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119" y="1763889"/>
            <a:ext cx="22649749" cy="564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88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7584722"/>
            <a:ext cx="9948955" cy="35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4501">
                <a:solidFill>
                  <a:srgbClr val="D0B6DE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/>
              <a:t>AADL-integrated STPA for ICE Apps</a:t>
            </a:r>
          </a:p>
        </p:txBody>
      </p:sp>
      <p:sp>
        <p:nvSpPr>
          <p:cNvPr id="2488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4131510" y="7408333"/>
            <a:ext cx="1270079" cy="52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4501">
                <a:solidFill>
                  <a:srgbClr val="D0B6DE"/>
                </a:solidFill>
                <a:latin typeface="Tahoma" charset="0"/>
              </a:defRPr>
            </a:lvl1pPr>
          </a:lstStyle>
          <a:p>
            <a:pPr>
              <a:defRPr/>
            </a:pPr>
            <a:fld id="{334E5B41-F20C-ED4A-A1D2-39F450904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8" r:id="rId2"/>
    <p:sldLayoutId id="2147483677" r:id="rId3"/>
    <p:sldLayoutId id="2147483676" r:id="rId4"/>
    <p:sldLayoutId id="2147483675" r:id="rId5"/>
    <p:sldLayoutId id="2147483674" r:id="rId6"/>
    <p:sldLayoutId id="2147483673" r:id="rId7"/>
    <p:sldLayoutId id="2147483672" r:id="rId8"/>
    <p:sldLayoutId id="2147483671" r:id="rId9"/>
    <p:sldLayoutId id="2147483670" r:id="rId10"/>
    <p:sldLayoutId id="2147483669" r:id="rId11"/>
    <p:sldLayoutId id="2147483668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147" b="1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147" b="1">
          <a:solidFill>
            <a:schemeClr val="tx1"/>
          </a:solidFill>
          <a:latin typeface="Microsoft Sans Serif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147" b="1">
          <a:solidFill>
            <a:schemeClr val="tx1"/>
          </a:solidFill>
          <a:latin typeface="Microsoft Sans Serif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147" b="1">
          <a:solidFill>
            <a:schemeClr val="tx1"/>
          </a:solidFill>
          <a:latin typeface="Microsoft Sans Serif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147" b="1">
          <a:solidFill>
            <a:schemeClr val="tx1"/>
          </a:solidFill>
          <a:latin typeface="Microsoft Sans Serif" charset="0"/>
          <a:ea typeface="ＭＳ Ｐゴシック" pitchFamily="-105" charset="-128"/>
          <a:cs typeface="ＭＳ Ｐゴシック" pitchFamily="-105" charset="-128"/>
        </a:defRPr>
      </a:lvl5pPr>
      <a:lvl6pPr marL="1470016" algn="l" rtl="0" fontAlgn="base">
        <a:spcBef>
          <a:spcPct val="0"/>
        </a:spcBef>
        <a:spcAft>
          <a:spcPct val="0"/>
        </a:spcAft>
        <a:defRPr sz="14147" b="1">
          <a:solidFill>
            <a:schemeClr val="tx1"/>
          </a:solidFill>
          <a:latin typeface="Microsoft Sans Serif" charset="0"/>
        </a:defRPr>
      </a:lvl6pPr>
      <a:lvl7pPr marL="2940031" algn="l" rtl="0" fontAlgn="base">
        <a:spcBef>
          <a:spcPct val="0"/>
        </a:spcBef>
        <a:spcAft>
          <a:spcPct val="0"/>
        </a:spcAft>
        <a:defRPr sz="14147" b="1">
          <a:solidFill>
            <a:schemeClr val="tx1"/>
          </a:solidFill>
          <a:latin typeface="Microsoft Sans Serif" charset="0"/>
        </a:defRPr>
      </a:lvl7pPr>
      <a:lvl8pPr marL="4410047" algn="l" rtl="0" fontAlgn="base">
        <a:spcBef>
          <a:spcPct val="0"/>
        </a:spcBef>
        <a:spcAft>
          <a:spcPct val="0"/>
        </a:spcAft>
        <a:defRPr sz="14147" b="1">
          <a:solidFill>
            <a:schemeClr val="tx1"/>
          </a:solidFill>
          <a:latin typeface="Microsoft Sans Serif" charset="0"/>
        </a:defRPr>
      </a:lvl8pPr>
      <a:lvl9pPr marL="5880062" algn="l" rtl="0" fontAlgn="base">
        <a:spcBef>
          <a:spcPct val="0"/>
        </a:spcBef>
        <a:spcAft>
          <a:spcPct val="0"/>
        </a:spcAft>
        <a:defRPr sz="14147" b="1">
          <a:solidFill>
            <a:schemeClr val="tx1"/>
          </a:solidFill>
          <a:latin typeface="Microsoft Sans Serif" charset="0"/>
        </a:defRPr>
      </a:lvl9pPr>
    </p:titleStyle>
    <p:bodyStyle>
      <a:lvl1pPr marL="1102511" indent="-1102511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-105" charset="2"/>
        <a:buChar char="n"/>
        <a:defRPr sz="10289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2388775" indent="-91876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-105" charset="2"/>
        <a:buChar char="n"/>
        <a:defRPr sz="9002">
          <a:solidFill>
            <a:schemeClr val="tx1"/>
          </a:solidFill>
          <a:latin typeface="+mn-lt"/>
          <a:ea typeface="ＭＳ Ｐゴシック" charset="-128"/>
        </a:defRPr>
      </a:lvl2pPr>
      <a:lvl3pPr marL="3675039" indent="-73500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-105" charset="2"/>
        <a:buChar char="n"/>
        <a:defRPr sz="7716">
          <a:solidFill>
            <a:schemeClr val="tx1"/>
          </a:solidFill>
          <a:latin typeface="+mn-lt"/>
          <a:ea typeface="ＭＳ Ｐゴシック" charset="-128"/>
        </a:defRPr>
      </a:lvl3pPr>
      <a:lvl4pPr marL="5145055" indent="-73500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-105" charset="2"/>
        <a:buChar char="n"/>
        <a:defRPr sz="6431">
          <a:solidFill>
            <a:schemeClr val="tx1"/>
          </a:solidFill>
          <a:latin typeface="+mn-lt"/>
          <a:ea typeface="ＭＳ Ｐゴシック" charset="-128"/>
        </a:defRPr>
      </a:lvl4pPr>
      <a:lvl5pPr marL="6615070" indent="-73500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5" charset="2"/>
        <a:buChar char="n"/>
        <a:defRPr sz="6431">
          <a:solidFill>
            <a:schemeClr val="tx1"/>
          </a:solidFill>
          <a:latin typeface="+mn-lt"/>
          <a:ea typeface="ＭＳ Ｐゴシック" charset="-128"/>
        </a:defRPr>
      </a:lvl5pPr>
      <a:lvl6pPr marL="8085086" indent="-735008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6431">
          <a:solidFill>
            <a:schemeClr val="tx1"/>
          </a:solidFill>
          <a:latin typeface="+mn-lt"/>
          <a:ea typeface="ＭＳ Ｐゴシック" charset="-128"/>
        </a:defRPr>
      </a:lvl6pPr>
      <a:lvl7pPr marL="9555101" indent="-735008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6431">
          <a:solidFill>
            <a:schemeClr val="tx1"/>
          </a:solidFill>
          <a:latin typeface="+mn-lt"/>
          <a:ea typeface="ＭＳ Ｐゴシック" charset="-128"/>
        </a:defRPr>
      </a:lvl7pPr>
      <a:lvl8pPr marL="11025117" indent="-735008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6431">
          <a:solidFill>
            <a:schemeClr val="tx1"/>
          </a:solidFill>
          <a:latin typeface="+mn-lt"/>
          <a:ea typeface="ＭＳ Ｐゴシック" charset="-128"/>
        </a:defRPr>
      </a:lvl8pPr>
      <a:lvl9pPr marL="12495133" indent="-735008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643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470016" rtl="0" eaLnBrk="1" latinLnBrk="0" hangingPunct="1">
        <a:defRPr sz="5787" kern="1200">
          <a:solidFill>
            <a:schemeClr val="tx1"/>
          </a:solidFill>
          <a:latin typeface="+mn-lt"/>
          <a:ea typeface="+mn-ea"/>
          <a:cs typeface="+mn-cs"/>
        </a:defRPr>
      </a:lvl1pPr>
      <a:lvl2pPr marL="1470016" algn="l" defTabSz="1470016" rtl="0" eaLnBrk="1" latinLnBrk="0" hangingPunct="1">
        <a:defRPr sz="5787" kern="1200">
          <a:solidFill>
            <a:schemeClr val="tx1"/>
          </a:solidFill>
          <a:latin typeface="+mn-lt"/>
          <a:ea typeface="+mn-ea"/>
          <a:cs typeface="+mn-cs"/>
        </a:defRPr>
      </a:lvl2pPr>
      <a:lvl3pPr marL="2940031" algn="l" defTabSz="1470016" rtl="0" eaLnBrk="1" latinLnBrk="0" hangingPunct="1">
        <a:defRPr sz="5787" kern="1200">
          <a:solidFill>
            <a:schemeClr val="tx1"/>
          </a:solidFill>
          <a:latin typeface="+mn-lt"/>
          <a:ea typeface="+mn-ea"/>
          <a:cs typeface="+mn-cs"/>
        </a:defRPr>
      </a:lvl3pPr>
      <a:lvl4pPr marL="4410047" algn="l" defTabSz="1470016" rtl="0" eaLnBrk="1" latinLnBrk="0" hangingPunct="1">
        <a:defRPr sz="5787" kern="1200">
          <a:solidFill>
            <a:schemeClr val="tx1"/>
          </a:solidFill>
          <a:latin typeface="+mn-lt"/>
          <a:ea typeface="+mn-ea"/>
          <a:cs typeface="+mn-cs"/>
        </a:defRPr>
      </a:lvl4pPr>
      <a:lvl5pPr marL="5880062" algn="l" defTabSz="1470016" rtl="0" eaLnBrk="1" latinLnBrk="0" hangingPunct="1">
        <a:defRPr sz="5787" kern="1200">
          <a:solidFill>
            <a:schemeClr val="tx1"/>
          </a:solidFill>
          <a:latin typeface="+mn-lt"/>
          <a:ea typeface="+mn-ea"/>
          <a:cs typeface="+mn-cs"/>
        </a:defRPr>
      </a:lvl5pPr>
      <a:lvl6pPr marL="7350078" algn="l" defTabSz="1470016" rtl="0" eaLnBrk="1" latinLnBrk="0" hangingPunct="1">
        <a:defRPr sz="5787" kern="1200">
          <a:solidFill>
            <a:schemeClr val="tx1"/>
          </a:solidFill>
          <a:latin typeface="+mn-lt"/>
          <a:ea typeface="+mn-ea"/>
          <a:cs typeface="+mn-cs"/>
        </a:defRPr>
      </a:lvl6pPr>
      <a:lvl7pPr marL="8820094" algn="l" defTabSz="1470016" rtl="0" eaLnBrk="1" latinLnBrk="0" hangingPunct="1">
        <a:defRPr sz="5787" kern="1200">
          <a:solidFill>
            <a:schemeClr val="tx1"/>
          </a:solidFill>
          <a:latin typeface="+mn-lt"/>
          <a:ea typeface="+mn-ea"/>
          <a:cs typeface="+mn-cs"/>
        </a:defRPr>
      </a:lvl7pPr>
      <a:lvl8pPr marL="10290109" algn="l" defTabSz="1470016" rtl="0" eaLnBrk="1" latinLnBrk="0" hangingPunct="1">
        <a:defRPr sz="5787" kern="1200">
          <a:solidFill>
            <a:schemeClr val="tx1"/>
          </a:solidFill>
          <a:latin typeface="+mn-lt"/>
          <a:ea typeface="+mn-ea"/>
          <a:cs typeface="+mn-cs"/>
        </a:defRPr>
      </a:lvl8pPr>
      <a:lvl9pPr marL="11760125" algn="l" defTabSz="1470016" rtl="0" eaLnBrk="1" latinLnBrk="0" hangingPunct="1">
        <a:defRPr sz="57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78A7307F-049D-294E-ADFC-669B8B9FB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"/>
            <a:ext cx="25401588" cy="7934029"/>
          </a:xfrm>
          <a:prstGeom prst="rect">
            <a:avLst/>
          </a:prstGeom>
        </p:spPr>
      </p:pic>
      <p:sp>
        <p:nvSpPr>
          <p:cNvPr id="12" name="Text Box 12">
            <a:extLst>
              <a:ext uri="{FF2B5EF4-FFF2-40B4-BE49-F238E27FC236}">
                <a16:creationId xmlns:a16="http://schemas.microsoft.com/office/drawing/2014/main" id="{9358ED52-5B3E-4840-AFF4-B5B4BB314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10" y="6866274"/>
            <a:ext cx="11432524" cy="63094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3500" dirty="0"/>
              <a:t>AADL system model used to generate HAMR-built system</a:t>
            </a:r>
            <a:endParaRPr lang="en-US" sz="3500" i="1" dirty="0"/>
          </a:p>
        </p:txBody>
      </p:sp>
    </p:spTree>
    <p:extLst>
      <p:ext uri="{BB962C8B-B14F-4D97-AF65-F5344CB8AC3E}">
        <p14:creationId xmlns:p14="http://schemas.microsoft.com/office/powerpoint/2010/main" val="132192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2795A0-01E6-524F-9C78-672F48342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"/>
            <a:ext cx="25401588" cy="7934029"/>
          </a:xfrm>
          <a:prstGeom prst="rect">
            <a:avLst/>
          </a:prstGeom>
        </p:spPr>
      </p:pic>
      <p:sp>
        <p:nvSpPr>
          <p:cNvPr id="12" name="Text Box 12">
            <a:extLst>
              <a:ext uri="{FF2B5EF4-FFF2-40B4-BE49-F238E27FC236}">
                <a16:creationId xmlns:a16="http://schemas.microsoft.com/office/drawing/2014/main" id="{9358ED52-5B3E-4840-AFF4-B5B4BB314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10" y="6866274"/>
            <a:ext cx="7605590" cy="63094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3500" dirty="0"/>
              <a:t>HAMR-built system deployed on Linux</a:t>
            </a:r>
            <a:endParaRPr lang="en-US" sz="3500" i="1" dirty="0"/>
          </a:p>
        </p:txBody>
      </p:sp>
    </p:spTree>
    <p:extLst>
      <p:ext uri="{BB962C8B-B14F-4D97-AF65-F5344CB8AC3E}">
        <p14:creationId xmlns:p14="http://schemas.microsoft.com/office/powerpoint/2010/main" val="92331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8A8AA44-1134-9C49-97B0-94B5D9DF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"/>
            <a:ext cx="25401588" cy="7934029"/>
          </a:xfrm>
          <a:prstGeom prst="rect">
            <a:avLst/>
          </a:prstGeom>
        </p:spPr>
      </p:pic>
      <p:sp>
        <p:nvSpPr>
          <p:cNvPr id="12" name="Text Box 12">
            <a:extLst>
              <a:ext uri="{FF2B5EF4-FFF2-40B4-BE49-F238E27FC236}">
                <a16:creationId xmlns:a16="http://schemas.microsoft.com/office/drawing/2014/main" id="{9358ED52-5B3E-4840-AFF4-B5B4BB314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09" y="6866274"/>
            <a:ext cx="9857723" cy="63094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3500" dirty="0"/>
              <a:t>HAMR-built system deployed on seL4 microkernel</a:t>
            </a:r>
          </a:p>
        </p:txBody>
      </p:sp>
    </p:spTree>
    <p:extLst>
      <p:ext uri="{BB962C8B-B14F-4D97-AF65-F5344CB8AC3E}">
        <p14:creationId xmlns:p14="http://schemas.microsoft.com/office/powerpoint/2010/main" val="387506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CC394AB-DDEA-CF4C-B5B9-15B59C26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"/>
            <a:ext cx="25401588" cy="7934029"/>
          </a:xfrm>
          <a:prstGeom prst="rect">
            <a:avLst/>
          </a:prstGeom>
        </p:spPr>
      </p:pic>
      <p:sp>
        <p:nvSpPr>
          <p:cNvPr id="12" name="Text Box 12">
            <a:extLst>
              <a:ext uri="{FF2B5EF4-FFF2-40B4-BE49-F238E27FC236}">
                <a16:creationId xmlns:a16="http://schemas.microsoft.com/office/drawing/2014/main" id="{9358ED52-5B3E-4840-AFF4-B5B4BB314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10" y="6866274"/>
            <a:ext cx="10416523" cy="63094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3500" dirty="0"/>
              <a:t>Launching HAMR code generation from AADL model</a:t>
            </a:r>
            <a:endParaRPr lang="en-US" sz="3500" i="1" dirty="0"/>
          </a:p>
        </p:txBody>
      </p:sp>
    </p:spTree>
    <p:extLst>
      <p:ext uri="{BB962C8B-B14F-4D97-AF65-F5344CB8AC3E}">
        <p14:creationId xmlns:p14="http://schemas.microsoft.com/office/powerpoint/2010/main" val="292468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1863C12-46F9-3749-B2F4-DAF7EEA60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"/>
            <a:ext cx="25401588" cy="7934029"/>
          </a:xfrm>
          <a:prstGeom prst="rect">
            <a:avLst/>
          </a:prstGeom>
        </p:spPr>
      </p:pic>
      <p:sp>
        <p:nvSpPr>
          <p:cNvPr id="12" name="Text Box 12">
            <a:extLst>
              <a:ext uri="{FF2B5EF4-FFF2-40B4-BE49-F238E27FC236}">
                <a16:creationId xmlns:a16="http://schemas.microsoft.com/office/drawing/2014/main" id="{9358ED52-5B3E-4840-AFF4-B5B4BB314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10" y="6866274"/>
            <a:ext cx="10636657" cy="63094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3500" dirty="0"/>
              <a:t>Configuring HAMR code generation from AADL model</a:t>
            </a:r>
            <a:endParaRPr lang="en-US" sz="3500" i="1" dirty="0"/>
          </a:p>
        </p:txBody>
      </p:sp>
    </p:spTree>
    <p:extLst>
      <p:ext uri="{BB962C8B-B14F-4D97-AF65-F5344CB8AC3E}">
        <p14:creationId xmlns:p14="http://schemas.microsoft.com/office/powerpoint/2010/main" val="25367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C7C02E0-8880-C94A-93CD-8C47D5F48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"/>
            <a:ext cx="25401588" cy="7934029"/>
          </a:xfrm>
          <a:prstGeom prst="rect">
            <a:avLst/>
          </a:prstGeom>
        </p:spPr>
      </p:pic>
      <p:sp>
        <p:nvSpPr>
          <p:cNvPr id="12" name="Text Box 12">
            <a:extLst>
              <a:ext uri="{FF2B5EF4-FFF2-40B4-BE49-F238E27FC236}">
                <a16:creationId xmlns:a16="http://schemas.microsoft.com/office/drawing/2014/main" id="{9358ED52-5B3E-4840-AFF4-B5B4BB314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10" y="6866274"/>
            <a:ext cx="14294257" cy="63094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3500" dirty="0"/>
              <a:t>Slang (high-assurance Scala subset) development of HAMR-built system</a:t>
            </a:r>
            <a:endParaRPr lang="en-US" sz="3500" i="1" dirty="0"/>
          </a:p>
        </p:txBody>
      </p:sp>
    </p:spTree>
    <p:extLst>
      <p:ext uri="{BB962C8B-B14F-4D97-AF65-F5344CB8AC3E}">
        <p14:creationId xmlns:p14="http://schemas.microsoft.com/office/powerpoint/2010/main" val="230465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BA01CAE-74DE-3B4D-8213-E2EAF8571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"/>
            <a:ext cx="25401588" cy="7934029"/>
          </a:xfrm>
          <a:prstGeom prst="rect">
            <a:avLst/>
          </a:prstGeom>
        </p:spPr>
      </p:pic>
      <p:sp>
        <p:nvSpPr>
          <p:cNvPr id="12" name="Text Box 12">
            <a:extLst>
              <a:ext uri="{FF2B5EF4-FFF2-40B4-BE49-F238E27FC236}">
                <a16:creationId xmlns:a16="http://schemas.microsoft.com/office/drawing/2014/main" id="{9358ED52-5B3E-4840-AFF4-B5B4BB314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10" y="6866274"/>
            <a:ext cx="21880390" cy="63094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3500" dirty="0"/>
              <a:t>Execution of HAMR-built system implemented using Slang (high-assurance Scala subset) with JVM deployment</a:t>
            </a:r>
            <a:endParaRPr lang="en-US" sz="3500" i="1" dirty="0"/>
          </a:p>
        </p:txBody>
      </p:sp>
    </p:spTree>
    <p:extLst>
      <p:ext uri="{BB962C8B-B14F-4D97-AF65-F5344CB8AC3E}">
        <p14:creationId xmlns:p14="http://schemas.microsoft.com/office/powerpoint/2010/main" val="257248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F08526C-BEF5-5845-8C53-BB577976E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"/>
            <a:ext cx="25401588" cy="7934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DD8310-6DD6-0543-B743-7E1D309E9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71"/>
            <a:ext cx="25401588" cy="7934029"/>
          </a:xfrm>
          <a:prstGeom prst="rect">
            <a:avLst/>
          </a:prstGeom>
        </p:spPr>
      </p:pic>
      <p:sp>
        <p:nvSpPr>
          <p:cNvPr id="12" name="Text Box 12">
            <a:extLst>
              <a:ext uri="{FF2B5EF4-FFF2-40B4-BE49-F238E27FC236}">
                <a16:creationId xmlns:a16="http://schemas.microsoft.com/office/drawing/2014/main" id="{9358ED52-5B3E-4840-AFF4-B5B4BB314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09" y="6866274"/>
            <a:ext cx="21253857" cy="63094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3500" dirty="0"/>
              <a:t>Dynamic visualization of component behavior specified using AADL Behavior Annex / BLESS state machines</a:t>
            </a:r>
            <a:endParaRPr lang="en-US" sz="3500" i="1" dirty="0"/>
          </a:p>
        </p:txBody>
      </p:sp>
    </p:spTree>
    <p:extLst>
      <p:ext uri="{BB962C8B-B14F-4D97-AF65-F5344CB8AC3E}">
        <p14:creationId xmlns:p14="http://schemas.microsoft.com/office/powerpoint/2010/main" val="350604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A19B4E-C66F-0240-B5EE-2EDD76082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"/>
            <a:ext cx="25401588" cy="7934029"/>
          </a:xfrm>
          <a:prstGeom prst="rect">
            <a:avLst/>
          </a:prstGeom>
        </p:spPr>
      </p:pic>
      <p:sp>
        <p:nvSpPr>
          <p:cNvPr id="12" name="Text Box 12">
            <a:extLst>
              <a:ext uri="{FF2B5EF4-FFF2-40B4-BE49-F238E27FC236}">
                <a16:creationId xmlns:a16="http://schemas.microsoft.com/office/drawing/2014/main" id="{9358ED52-5B3E-4840-AFF4-B5B4BB314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10" y="6866274"/>
            <a:ext cx="20051590" cy="63094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3500" dirty="0"/>
              <a:t>Flexible filtering of event stream visualization of inter-component communication on JVM deployment</a:t>
            </a:r>
            <a:endParaRPr lang="en-US" sz="3500" i="1" dirty="0"/>
          </a:p>
        </p:txBody>
      </p:sp>
    </p:spTree>
    <p:extLst>
      <p:ext uri="{BB962C8B-B14F-4D97-AF65-F5344CB8AC3E}">
        <p14:creationId xmlns:p14="http://schemas.microsoft.com/office/powerpoint/2010/main" val="306767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2A6157-24CA-5746-A90E-5FF52E10F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"/>
            <a:ext cx="25401588" cy="7934029"/>
          </a:xfrm>
          <a:prstGeom prst="rect">
            <a:avLst/>
          </a:prstGeom>
        </p:spPr>
      </p:pic>
      <p:sp>
        <p:nvSpPr>
          <p:cNvPr id="12" name="Text Box 12">
            <a:extLst>
              <a:ext uri="{FF2B5EF4-FFF2-40B4-BE49-F238E27FC236}">
                <a16:creationId xmlns:a16="http://schemas.microsoft.com/office/drawing/2014/main" id="{9358ED52-5B3E-4840-AFF4-B5B4BB314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10" y="6866274"/>
            <a:ext cx="22845590" cy="63094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3500" dirty="0"/>
              <a:t>Automatic generation of dynamic message sequence charts of inter-component communication on JVM deployment</a:t>
            </a:r>
            <a:endParaRPr lang="en-US" sz="3500" i="1" dirty="0"/>
          </a:p>
        </p:txBody>
      </p:sp>
    </p:spTree>
    <p:extLst>
      <p:ext uri="{BB962C8B-B14F-4D97-AF65-F5344CB8AC3E}">
        <p14:creationId xmlns:p14="http://schemas.microsoft.com/office/powerpoint/2010/main" val="396443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9358ED52-5B3E-4840-AFF4-B5B4BB314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10" y="6866274"/>
            <a:ext cx="22845590" cy="63094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3500" dirty="0"/>
              <a:t>Automatic generation of dynamic message sequence charts of inter-component communication on JVM deployment</a:t>
            </a:r>
            <a:endParaRPr lang="en-US" sz="3500" i="1" dirty="0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259875D-BA5C-9545-BA2F-7AD4F1E4B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" y="0"/>
            <a:ext cx="25400000" cy="79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37220"/>
      </p:ext>
    </p:extLst>
  </p:cSld>
  <p:clrMapOvr>
    <a:masterClrMapping/>
  </p:clrMapOvr>
</p:sld>
</file>

<file path=ppt/theme/theme1.xml><?xml version="1.0" encoding="utf-8"?>
<a:theme xmlns:a="http://schemas.openxmlformats.org/drawingml/2006/main" name="842-Light-Template">
  <a:themeElements>
    <a:clrScheme name="">
      <a:dk1>
        <a:srgbClr val="000000"/>
      </a:dk1>
      <a:lt1>
        <a:srgbClr val="FFFFFF"/>
      </a:lt1>
      <a:dk2>
        <a:srgbClr val="990099"/>
      </a:dk2>
      <a:lt2>
        <a:srgbClr val="1C1C1C"/>
      </a:lt2>
      <a:accent1>
        <a:srgbClr val="6E1EC6"/>
      </a:accent1>
      <a:accent2>
        <a:srgbClr val="FFCF01"/>
      </a:accent2>
      <a:accent3>
        <a:srgbClr val="FFFFFF"/>
      </a:accent3>
      <a:accent4>
        <a:srgbClr val="000000"/>
      </a:accent4>
      <a:accent5>
        <a:srgbClr val="BAABDF"/>
      </a:accent5>
      <a:accent6>
        <a:srgbClr val="E7BB01"/>
      </a:accent6>
      <a:hlink>
        <a:srgbClr val="00CC00"/>
      </a:hlink>
      <a:folHlink>
        <a:srgbClr val="94FF73"/>
      </a:folHlink>
    </a:clrScheme>
    <a:fontScheme name="842-Light-Template">
      <a:majorFont>
        <a:latin typeface="Microsoft Sans Serif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842-Light-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42-Light-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42-Light-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42-Light-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42-Light-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42-Light-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42-Light-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Settings\hatcliff\My Documents\Courses\842\Slides\842-Light-Template.pot</Template>
  <TotalTime>136604</TotalTime>
  <Words>121</Words>
  <Application>Microsoft Macintosh PowerPoint</Application>
  <PresentationFormat>Custom</PresentationFormat>
  <Paragraphs>22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Microsoft Sans Serif</vt:lpstr>
      <vt:lpstr>Tahoma</vt:lpstr>
      <vt:lpstr>Times New Roman</vt:lpstr>
      <vt:lpstr>Wingdings</vt:lpstr>
      <vt:lpstr>842-Light-Template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Integrated Specification and Verification Environment for Component-based Architectures of Large-scale Distributed Systems</dc:title>
  <dc:creator>John Hatcliff</dc:creator>
  <cp:lastModifiedBy>Jason Belt</cp:lastModifiedBy>
  <cp:revision>590</cp:revision>
  <cp:lastPrinted>2013-09-04T18:56:55Z</cp:lastPrinted>
  <dcterms:created xsi:type="dcterms:W3CDTF">2015-03-30T20:48:38Z</dcterms:created>
  <dcterms:modified xsi:type="dcterms:W3CDTF">2020-11-17T16:59:53Z</dcterms:modified>
</cp:coreProperties>
</file>