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1E670-6F2F-43FC-8CCC-941C30B9C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5ECE84-F1B3-40F3-B4F6-DA4D9A23E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149C38-B429-4062-BECC-E5C17B19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5ED0-7FED-4F6F-B4B3-7C36750B25AD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83BEFE-ACF5-4450-88C9-4E1E052F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2E7686-8D3E-4C94-8BB4-C63C6C0A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3C05-E15E-468C-8EA8-DFA4615AF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8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2BC6F-FAD0-4286-BC62-6D000CC6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FFF0FB-533B-4A82-AE71-2A111DD2D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E32C0-4201-4018-AA5E-2B0A51FE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5ED0-7FED-4F6F-B4B3-7C36750B25AD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F0FEDA-259F-436B-A58D-BE7198CB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01162A-F54B-4209-B9E6-4F72CE20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3C05-E15E-468C-8EA8-DFA4615AF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7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D231FD-C0E6-4BCC-A6A7-FB83F69FF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A592B2-4692-4774-AA6E-80DB81340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C5B9D-23DA-4E5B-B0AA-7DC600A1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5ED0-7FED-4F6F-B4B3-7C36750B25AD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F11A43-B518-4BCE-B8BF-938CA488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2EECB-4817-4BC2-A994-4E1F49B7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3C05-E15E-468C-8EA8-DFA4615AF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59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A93FC-D734-4C6E-9A46-DD17F38C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739758-0C7D-4B3B-B06A-EF7F9CEC8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F1CDC2-1BC0-4782-979E-66D50DDE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5ED0-7FED-4F6F-B4B3-7C36750B25AD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BD2E59-D95B-4A01-938C-7031F1CE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520F36-D892-48F8-A8BE-D3688C59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3C05-E15E-468C-8EA8-DFA4615AF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23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3DFB7-C72E-40AD-BD6A-8B4C3162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ABAF42-6D72-4F80-AE84-CE5B7C8EA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F19372-03AB-4230-B9BE-C68A6C4A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5ED0-7FED-4F6F-B4B3-7C36750B25AD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AA30D-8D67-4549-B0E2-C23284B7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44EECD-F365-40BC-B51C-069762B1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3C05-E15E-468C-8EA8-DFA4615AF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80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0B91A-4671-4347-BC4E-855F62F3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F8019-F5E4-4FC6-9443-502FB84B7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4EDA23-1183-43AC-BF72-F925785CB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F715A6-82C7-4C1B-9842-E603A736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5ED0-7FED-4F6F-B4B3-7C36750B25AD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ABFA64-A4BC-4F61-A505-A6968689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36B0E9-62B1-4B90-ABE9-61BA0739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3C05-E15E-468C-8EA8-DFA4615AF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11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CF9D5-EEAA-4D1A-B415-E0C81162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05C9ED-52B0-4D89-AF4E-70A344994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725063-D4B2-4892-B1C1-7DACD4FAF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C059A2-F3E6-4535-84BC-8A8AC690D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8B2CC7-913D-40E1-B1EF-17D78D23E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19C5DB-C7A8-4FEF-BB5E-42A3903B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5ED0-7FED-4F6F-B4B3-7C36750B25AD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2F582A-F230-499C-8BB1-7ED56CD7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2D3B94-86DC-4728-8EC6-AA9E1994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3C05-E15E-468C-8EA8-DFA4615AF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45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3CBE6-FDE3-4859-90E4-8DCA750F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4715A5-351F-45F7-A21C-296DC427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5ED0-7FED-4F6F-B4B3-7C36750B25AD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8D52AF-5CB5-4145-924F-D6E6926B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29D198-F5D2-4C91-BDA3-7160DE85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3C05-E15E-468C-8EA8-DFA4615AF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59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344F7B-800C-4FE5-9A88-B6B26E0C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5ED0-7FED-4F6F-B4B3-7C36750B25AD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EEAF7E-3E75-416A-8B66-2C10F136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BE0489-A162-4FB5-A199-ED7B0C16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3C05-E15E-468C-8EA8-DFA4615AF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2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8EA39-F66D-448F-9C66-B80131B1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721BD5-419F-4484-BB4E-6CC925BC5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69D99A-50ED-4162-8865-7C9F35B9B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AEF284-9C3C-4230-B02C-B9368244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5ED0-7FED-4F6F-B4B3-7C36750B25AD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AECE76-47AC-4564-A14A-60FD40B8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1DD6C4-AC32-487D-B6A9-270C2A8F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3C05-E15E-468C-8EA8-DFA4615AF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61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1921E-2689-491D-9946-83628E255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9E46C9-B4E5-4D1B-9FDF-B1B094BEA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C3C72A-4EA6-47F5-8536-2DAD0D1FB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919460-4143-4DBE-A8A4-BC68AF21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5ED0-7FED-4F6F-B4B3-7C36750B25AD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8CAAF6-7079-4172-B5EE-13827161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B6EA2B-6233-4562-86B8-FFF3A93A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3C05-E15E-468C-8EA8-DFA4615AF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22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111654-BB44-48E2-8745-4655E964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0A13A3-615F-4B91-9738-7610A9824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CD96A2-9916-4718-BA2B-345C34246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65ED0-7FED-4F6F-B4B3-7C36750B25AD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7D33CA-D985-4638-9E8D-4DCE3E4FC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5C4707-ABFC-4E16-8400-13889AA10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3C05-E15E-468C-8EA8-DFA4615AF2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48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81FEC4BC-269D-4F6A-849F-B1D2F23B318A}"/>
              </a:ext>
            </a:extLst>
          </p:cNvPr>
          <p:cNvSpPr/>
          <p:nvPr/>
        </p:nvSpPr>
        <p:spPr>
          <a:xfrm>
            <a:off x="72882" y="222047"/>
            <a:ext cx="4585254" cy="43500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7413D956-E814-4645-8963-967EE3544986}"/>
              </a:ext>
            </a:extLst>
          </p:cNvPr>
          <p:cNvSpPr/>
          <p:nvPr/>
        </p:nvSpPr>
        <p:spPr>
          <a:xfrm>
            <a:off x="5638799" y="2090529"/>
            <a:ext cx="3617844" cy="31407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EFAE182-EA4D-4195-923B-045A371AAA16}"/>
              </a:ext>
            </a:extLst>
          </p:cNvPr>
          <p:cNvSpPr/>
          <p:nvPr/>
        </p:nvSpPr>
        <p:spPr>
          <a:xfrm>
            <a:off x="5791199" y="1974573"/>
            <a:ext cx="3617844" cy="31407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C594A95-2FFB-448C-A565-4BBE5FE5F530}"/>
              </a:ext>
            </a:extLst>
          </p:cNvPr>
          <p:cNvSpPr/>
          <p:nvPr/>
        </p:nvSpPr>
        <p:spPr>
          <a:xfrm>
            <a:off x="5943599" y="1858617"/>
            <a:ext cx="3617844" cy="31407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0E15CB1-212D-48B5-9732-0A1BADB5F948}"/>
              </a:ext>
            </a:extLst>
          </p:cNvPr>
          <p:cNvSpPr/>
          <p:nvPr/>
        </p:nvSpPr>
        <p:spPr>
          <a:xfrm>
            <a:off x="6095999" y="1742661"/>
            <a:ext cx="3617844" cy="31407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BB1E13C-31CA-4B40-850A-85061FBE974D}"/>
              </a:ext>
            </a:extLst>
          </p:cNvPr>
          <p:cNvSpPr/>
          <p:nvPr/>
        </p:nvSpPr>
        <p:spPr>
          <a:xfrm>
            <a:off x="2862471" y="1974573"/>
            <a:ext cx="1577010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Dispatcher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1D7BCA7-27ED-4E0B-ADAB-D7225492FA08}"/>
              </a:ext>
            </a:extLst>
          </p:cNvPr>
          <p:cNvSpPr/>
          <p:nvPr/>
        </p:nvSpPr>
        <p:spPr>
          <a:xfrm>
            <a:off x="2902227" y="3326293"/>
            <a:ext cx="1577010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Worker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ED7700C-8E2B-4BA0-8FB3-096A5B30788B}"/>
              </a:ext>
            </a:extLst>
          </p:cNvPr>
          <p:cNvSpPr/>
          <p:nvPr/>
        </p:nvSpPr>
        <p:spPr>
          <a:xfrm>
            <a:off x="2895602" y="636102"/>
            <a:ext cx="1543879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Listener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26C217F-FB13-4C92-85B3-EBF9B4E01668}"/>
              </a:ext>
            </a:extLst>
          </p:cNvPr>
          <p:cNvSpPr/>
          <p:nvPr/>
        </p:nvSpPr>
        <p:spPr>
          <a:xfrm>
            <a:off x="371062" y="417441"/>
            <a:ext cx="1543877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Reaper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0DE079E-C4F6-4633-BDF1-605000A0DEB3}"/>
              </a:ext>
            </a:extLst>
          </p:cNvPr>
          <p:cNvSpPr/>
          <p:nvPr/>
        </p:nvSpPr>
        <p:spPr>
          <a:xfrm>
            <a:off x="6592958" y="1974572"/>
            <a:ext cx="1464367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Worker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61EBEF8-E5E4-40A5-9732-455B619E11D3}"/>
              </a:ext>
            </a:extLst>
          </p:cNvPr>
          <p:cNvSpPr/>
          <p:nvPr/>
        </p:nvSpPr>
        <p:spPr>
          <a:xfrm>
            <a:off x="8057325" y="3170581"/>
            <a:ext cx="1464367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Reaper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35C23-BBE3-4E26-9EF6-7744A749BA42}"/>
              </a:ext>
            </a:extLst>
          </p:cNvPr>
          <p:cNvSpPr txBox="1"/>
          <p:nvPr/>
        </p:nvSpPr>
        <p:spPr>
          <a:xfrm>
            <a:off x="245164" y="403121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 Black" panose="020B0A04020102020204" pitchFamily="34" charset="0"/>
              </a:rPr>
              <a:t>MasterActorSystem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CFC25F4-B568-47B2-8305-B8E34117BB1C}"/>
              </a:ext>
            </a:extLst>
          </p:cNvPr>
          <p:cNvSpPr txBox="1"/>
          <p:nvPr/>
        </p:nvSpPr>
        <p:spPr>
          <a:xfrm>
            <a:off x="6334538" y="4387407"/>
            <a:ext cx="253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 Black" panose="020B0A04020102020204" pitchFamily="34" charset="0"/>
              </a:rPr>
              <a:t>SlaveActorSystem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7C50FC4-F214-4AC5-9220-297646147994}"/>
              </a:ext>
            </a:extLst>
          </p:cNvPr>
          <p:cNvCxnSpPr>
            <a:stCxn id="7" idx="6"/>
          </p:cNvCxnSpPr>
          <p:nvPr/>
        </p:nvCxnSpPr>
        <p:spPr>
          <a:xfrm>
            <a:off x="4439481" y="2464904"/>
            <a:ext cx="2153477" cy="39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B7CFA9E-06C3-4FD1-B0AA-6A73BB089AE5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3650976" y="2955234"/>
            <a:ext cx="39756" cy="371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0F9B021-76CC-4C4B-BA92-FF817FBAC043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3650976" y="1616763"/>
            <a:ext cx="16566" cy="357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4959204-0BC0-459B-806C-C515D2A42E54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4439481" y="808383"/>
            <a:ext cx="1351718" cy="318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842AC7A-BB57-4FEA-9D4B-A3E1D7BC6CC1}"/>
              </a:ext>
            </a:extLst>
          </p:cNvPr>
          <p:cNvSpPr txBox="1"/>
          <p:nvPr/>
        </p:nvSpPr>
        <p:spPr>
          <a:xfrm>
            <a:off x="5791199" y="598468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987EEAD-DE21-4C95-97EE-0F718C66428C}"/>
              </a:ext>
            </a:extLst>
          </p:cNvPr>
          <p:cNvSpPr txBox="1"/>
          <p:nvPr/>
        </p:nvSpPr>
        <p:spPr>
          <a:xfrm>
            <a:off x="1126435" y="5128586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CSV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2F6FA45-A929-464B-861B-AAB9D348547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573698" y="2464904"/>
            <a:ext cx="1288773" cy="2705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85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Gauxi</dc:creator>
  <cp:lastModifiedBy>Gauxi</cp:lastModifiedBy>
  <cp:revision>2</cp:revision>
  <dcterms:created xsi:type="dcterms:W3CDTF">2018-11-20T13:58:27Z</dcterms:created>
  <dcterms:modified xsi:type="dcterms:W3CDTF">2018-11-20T14:14:19Z</dcterms:modified>
</cp:coreProperties>
</file>