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2625-D99E-4D1C-B382-B922975F43A7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0708" y="399243"/>
            <a:ext cx="2395470" cy="49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1774" y="461457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88663" y="1350201"/>
            <a:ext cx="2279561" cy="6954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7605" y="1513266"/>
            <a:ext cx="19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35606" y="2432912"/>
            <a:ext cx="170001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0832" y="2519481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10224" y="3741311"/>
            <a:ext cx="2150773" cy="746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12696" y="3784001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53056" y="3739163"/>
            <a:ext cx="2150773" cy="746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30830" y="3803318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training model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54719" y="3721994"/>
            <a:ext cx="1700011" cy="78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89946" y="3778753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357343" y="5007735"/>
            <a:ext cx="2150773" cy="746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07605" y="5095500"/>
            <a:ext cx="188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employee attrition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5428443" y="893002"/>
            <a:ext cx="1" cy="457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8" idx="0"/>
          </p:cNvCxnSpPr>
          <p:nvPr/>
        </p:nvCxnSpPr>
        <p:spPr>
          <a:xfrm rot="10800000" flipV="1">
            <a:off x="2485613" y="1697932"/>
            <a:ext cx="1803051" cy="7349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 flipH="1">
            <a:off x="2485611" y="3218523"/>
            <a:ext cx="1" cy="52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12" idx="2"/>
          </p:cNvCxnSpPr>
          <p:nvPr/>
        </p:nvCxnSpPr>
        <p:spPr>
          <a:xfrm flipV="1">
            <a:off x="3560997" y="4112651"/>
            <a:ext cx="792059" cy="2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2" idx="6"/>
          </p:cNvCxnSpPr>
          <p:nvPr/>
        </p:nvCxnSpPr>
        <p:spPr>
          <a:xfrm flipH="1" flipV="1">
            <a:off x="6503829" y="4112651"/>
            <a:ext cx="950890" cy="2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6" idx="0"/>
          </p:cNvCxnSpPr>
          <p:nvPr/>
        </p:nvCxnSpPr>
        <p:spPr>
          <a:xfrm>
            <a:off x="5428443" y="4486138"/>
            <a:ext cx="4287" cy="521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6"/>
            <a:endCxn id="14" idx="0"/>
          </p:cNvCxnSpPr>
          <p:nvPr/>
        </p:nvCxnSpPr>
        <p:spPr>
          <a:xfrm>
            <a:off x="6568224" y="1697932"/>
            <a:ext cx="1736501" cy="20240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9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Aksshaya</dc:creator>
  <cp:lastModifiedBy>Aksshaya</cp:lastModifiedBy>
  <cp:revision>3</cp:revision>
  <dcterms:created xsi:type="dcterms:W3CDTF">2018-01-10T16:47:54Z</dcterms:created>
  <dcterms:modified xsi:type="dcterms:W3CDTF">2018-01-10T18:55:59Z</dcterms:modified>
</cp:coreProperties>
</file>