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583" y="262724"/>
            <a:ext cx="2395470" cy="42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1167" y="282696"/>
            <a:ext cx="103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01538" y="1002040"/>
            <a:ext cx="2279561" cy="633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1128" y="1122462"/>
            <a:ext cx="19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35603" y="1917030"/>
            <a:ext cx="1700011" cy="632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0830" y="1913773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10220" y="3140927"/>
            <a:ext cx="2150773" cy="966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0149" y="3139567"/>
            <a:ext cx="142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Apply classification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30326" y="3336905"/>
            <a:ext cx="2150773" cy="574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0252" y="3447276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models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27704" y="3289338"/>
            <a:ext cx="1700011" cy="66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62933" y="3306294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30326" y="4299618"/>
            <a:ext cx="2150773" cy="746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5441318" y="690708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8" idx="0"/>
          </p:cNvCxnSpPr>
          <p:nvPr/>
        </p:nvCxnSpPr>
        <p:spPr>
          <a:xfrm rot="10800000" flipV="1">
            <a:off x="2485610" y="1318614"/>
            <a:ext cx="1815929" cy="5984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 flipH="1">
            <a:off x="2485607" y="2550018"/>
            <a:ext cx="2" cy="59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12" idx="2"/>
          </p:cNvCxnSpPr>
          <p:nvPr/>
        </p:nvCxnSpPr>
        <p:spPr>
          <a:xfrm>
            <a:off x="3560993" y="3623937"/>
            <a:ext cx="869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2" idx="6"/>
          </p:cNvCxnSpPr>
          <p:nvPr/>
        </p:nvCxnSpPr>
        <p:spPr>
          <a:xfrm flipH="1">
            <a:off x="6581099" y="3623937"/>
            <a:ext cx="946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6" idx="0"/>
          </p:cNvCxnSpPr>
          <p:nvPr/>
        </p:nvCxnSpPr>
        <p:spPr>
          <a:xfrm>
            <a:off x="5505713" y="3910969"/>
            <a:ext cx="0" cy="388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6"/>
          </p:cNvCxnSpPr>
          <p:nvPr/>
        </p:nvCxnSpPr>
        <p:spPr>
          <a:xfrm>
            <a:off x="6581099" y="1318614"/>
            <a:ext cx="1841684" cy="19526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70709" y="4349940"/>
            <a:ext cx="13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best model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25029" y="5046593"/>
            <a:ext cx="0" cy="388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430326" y="5435242"/>
            <a:ext cx="2201575" cy="746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24953" y="5524201"/>
            <a:ext cx="189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employee attrition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9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Aksshaya</dc:creator>
  <cp:lastModifiedBy>Aksshaya Kumar</cp:lastModifiedBy>
  <cp:revision>7</cp:revision>
  <dcterms:created xsi:type="dcterms:W3CDTF">2018-01-10T16:47:54Z</dcterms:created>
  <dcterms:modified xsi:type="dcterms:W3CDTF">2018-04-15T11:41:35Z</dcterms:modified>
</cp:coreProperties>
</file>