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2625-D99E-4D1C-B382-B922975F43A7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E7F92-CBA5-4A05-BC7A-1B9D4958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7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2625-D99E-4D1C-B382-B922975F43A7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E7F92-CBA5-4A05-BC7A-1B9D4958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2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2625-D99E-4D1C-B382-B922975F43A7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E7F92-CBA5-4A05-BC7A-1B9D4958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39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2625-D99E-4D1C-B382-B922975F43A7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E7F92-CBA5-4A05-BC7A-1B9D4958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10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2625-D99E-4D1C-B382-B922975F43A7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E7F92-CBA5-4A05-BC7A-1B9D4958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6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2625-D99E-4D1C-B382-B922975F43A7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E7F92-CBA5-4A05-BC7A-1B9D4958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5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2625-D99E-4D1C-B382-B922975F43A7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E7F92-CBA5-4A05-BC7A-1B9D4958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62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2625-D99E-4D1C-B382-B922975F43A7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E7F92-CBA5-4A05-BC7A-1B9D4958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4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2625-D99E-4D1C-B382-B922975F43A7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E7F92-CBA5-4A05-BC7A-1B9D4958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97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2625-D99E-4D1C-B382-B922975F43A7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E7F92-CBA5-4A05-BC7A-1B9D4958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2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2625-D99E-4D1C-B382-B922975F43A7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E7F92-CBA5-4A05-BC7A-1B9D4958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3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C2625-D99E-4D1C-B382-B922975F43A7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E7F92-CBA5-4A05-BC7A-1B9D49586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56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3583" y="262724"/>
            <a:ext cx="2395470" cy="427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81843" y="282696"/>
            <a:ext cx="185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HISTORICAL DATA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301538" y="1002040"/>
            <a:ext cx="2279561" cy="6331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81128" y="1122462"/>
            <a:ext cx="198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35603" y="1917030"/>
            <a:ext cx="1700011" cy="632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70830" y="1913773"/>
            <a:ext cx="1429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TRAINING DATA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410220" y="3140927"/>
            <a:ext cx="2150773" cy="9660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790149" y="3139567"/>
            <a:ext cx="1429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Apply classification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430326" y="3336905"/>
            <a:ext cx="2150773" cy="574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10252" y="3447276"/>
            <a:ext cx="142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 models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527704" y="3289338"/>
            <a:ext cx="1700011" cy="66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662933" y="3306294"/>
            <a:ext cx="1429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TESTING DATA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430326" y="4299618"/>
            <a:ext cx="2150773" cy="7469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4" idx="2"/>
            <a:endCxn id="6" idx="0"/>
          </p:cNvCxnSpPr>
          <p:nvPr/>
        </p:nvCxnSpPr>
        <p:spPr>
          <a:xfrm>
            <a:off x="5441318" y="690708"/>
            <a:ext cx="1" cy="311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6" idx="2"/>
            <a:endCxn id="8" idx="0"/>
          </p:cNvCxnSpPr>
          <p:nvPr/>
        </p:nvCxnSpPr>
        <p:spPr>
          <a:xfrm rot="10800000" flipV="1">
            <a:off x="2485610" y="1318614"/>
            <a:ext cx="1815929" cy="59841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10" idx="0"/>
          </p:cNvCxnSpPr>
          <p:nvPr/>
        </p:nvCxnSpPr>
        <p:spPr>
          <a:xfrm flipH="1">
            <a:off x="2485607" y="2550018"/>
            <a:ext cx="2" cy="5909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6"/>
            <a:endCxn id="12" idx="2"/>
          </p:cNvCxnSpPr>
          <p:nvPr/>
        </p:nvCxnSpPr>
        <p:spPr>
          <a:xfrm>
            <a:off x="3560993" y="3623937"/>
            <a:ext cx="8693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1"/>
            <a:endCxn id="12" idx="6"/>
          </p:cNvCxnSpPr>
          <p:nvPr/>
        </p:nvCxnSpPr>
        <p:spPr>
          <a:xfrm flipH="1">
            <a:off x="6581099" y="3623937"/>
            <a:ext cx="9466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4"/>
            <a:endCxn id="16" idx="0"/>
          </p:cNvCxnSpPr>
          <p:nvPr/>
        </p:nvCxnSpPr>
        <p:spPr>
          <a:xfrm>
            <a:off x="5505713" y="3910969"/>
            <a:ext cx="0" cy="3886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6" idx="6"/>
          </p:cNvCxnSpPr>
          <p:nvPr/>
        </p:nvCxnSpPr>
        <p:spPr>
          <a:xfrm>
            <a:off x="6581099" y="1318614"/>
            <a:ext cx="1841684" cy="195262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870709" y="4349940"/>
            <a:ext cx="1308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Identify best model</a:t>
            </a:r>
            <a:endParaRPr lang="en-US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5525029" y="5046593"/>
            <a:ext cx="0" cy="3886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4430326" y="5435242"/>
            <a:ext cx="2201575" cy="7469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4624953" y="5524201"/>
            <a:ext cx="1893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 employee attrition</a:t>
            </a:r>
          </a:p>
          <a:p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527704" y="5594737"/>
            <a:ext cx="2157219" cy="427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35" idx="1"/>
            <a:endCxn id="70" idx="6"/>
          </p:cNvCxnSpPr>
          <p:nvPr/>
        </p:nvCxnSpPr>
        <p:spPr>
          <a:xfrm flipH="1">
            <a:off x="6631901" y="5808729"/>
            <a:ext cx="89580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830360" y="5639907"/>
            <a:ext cx="185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  <a:r>
              <a:rPr lang="en-US" dirty="0" smtClean="0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890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Aksshaya</dc:creator>
  <cp:lastModifiedBy>Aksshaya Kumar</cp:lastModifiedBy>
  <cp:revision>8</cp:revision>
  <dcterms:created xsi:type="dcterms:W3CDTF">2018-01-10T16:47:54Z</dcterms:created>
  <dcterms:modified xsi:type="dcterms:W3CDTF">2018-04-15T15:31:41Z</dcterms:modified>
</cp:coreProperties>
</file>