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D684F0"/>
    <a:srgbClr val="488874"/>
    <a:srgbClr val="FDF0E7"/>
    <a:srgbClr val="1F4B5F"/>
    <a:srgbClr val="1F5865"/>
    <a:srgbClr val="2E3948"/>
    <a:srgbClr val="3A7B7E"/>
    <a:srgbClr val="396B5C"/>
    <a:srgbClr val="7D9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4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D056-9F5D-4ADD-8B3B-E32D2F463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8C969-37F4-435A-AF38-CC0601365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C02B-1FCD-425A-90C3-083C6D2D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5D6D-4DF3-433C-945B-4C7AE874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8586-3EE8-46E5-AC7D-7EA59C5F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B497-7363-4888-A4C1-95C498E8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72942-F95E-481F-90A2-219DBB224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2EF1-06F1-4E5E-BF04-227FBC8A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918C-661C-44B9-8B36-D7ACF8B6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0A92-987E-42B9-8F85-3C1BB5F9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88331-6838-437B-98BC-AA03480E5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D5EC-4348-4B4E-9084-FC61528E5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EE628-EECE-4DAB-9121-28AEE8BA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EC91-364B-404D-8E1F-3ABF94A3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9622-A32C-4A22-AE9E-5846F5E1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FA82-9E06-431A-AED3-37B33A65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9DE2-7D27-45BB-A73F-5DA053E9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DBD9-EAFE-46F8-8CCA-DB5682BA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A6C0A-3D8A-4240-8647-4AAAB69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52A6-D461-4D07-B7F9-9ED04763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465-D7C4-49AD-A3ED-DE1633A3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E59B-962D-4934-9FE4-F26AB76F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416E-F76E-412E-9E44-D48106FE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4464-6621-46C7-B322-32080AD0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864B-71A4-4DC0-8639-715BC612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3938-4497-41F0-B6EF-7784B2E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A1FB-0873-4078-AA80-BE0F69100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943D-8592-4679-A7C2-9148382DC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FD43-B43B-45F7-8645-E6B890FC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C4983-A330-4CE1-B90F-19B431F1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5E97C-43A2-4889-BAEE-95176979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34A6-B319-4103-B89C-1C0C7643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219C-8FD6-420A-A600-6CFCF2DA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2B4E-D9D2-4177-9C4E-43283500B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DF4DF-826F-4D1F-9EEC-56DEC9997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BB9AE-43E9-4429-8D5D-0CC04F031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D1156-82F5-44B2-800A-ECD8FF64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CC6BC-F5D9-4E10-8F69-4FFCEE7D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0CB95-4F56-4F87-B744-9F341FAD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A828-9918-4146-B974-5124266A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30864-4BE5-4025-B164-CE79F906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44EF1-DBAA-4430-8788-9501564F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B3719-91D6-4833-A022-35D86EA9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D96AB-6CE7-41BF-8262-4E930856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89379-CB0E-473A-BE82-E935147D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F529-BC2B-456A-82FA-2B9D8F6C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981F-363F-474B-B6BB-70E736E0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69BF-ED83-491A-8BFF-1818ADA2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EBEB-F1BC-4BC4-AD3D-DF9B2A86D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1511-4B71-4E4C-BB29-FDC2026D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984A-3F03-41D7-BFEF-494C9C82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83AD-B8B1-408A-9296-337FE880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352-F4C3-4192-9BC2-FE404D3A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D5B8F-BDEA-45AE-B8A5-BE70729B3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039F5-463F-480C-BEEC-5A269E48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2EFCB-00C8-4CB0-B219-4E11FA6A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08C5-302F-4695-BFEC-B6248CD8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30F46-3F7B-4C47-B5E8-F2ED96E0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8874"/>
            </a:gs>
            <a:gs pos="90000">
              <a:schemeClr val="tx1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F284A-DD27-40DE-9124-AF1CC01B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53CC-09F8-420F-8011-704043B5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E071-88E4-4082-8DC7-829D495FC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EB99-B38A-426D-964F-FD48E010C8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9BA9-E7C6-4622-87DC-8108FAACA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C93-9F10-4EC8-8857-F1E1EF87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1D45F-A032-49A2-84C8-C000A1FA5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52000">
              <a:schemeClr val="accent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BED82D-96C1-4007-A7A7-EF83FCE08E4D}"/>
              </a:ext>
            </a:extLst>
          </p:cNvPr>
          <p:cNvSpPr/>
          <p:nvPr/>
        </p:nvSpPr>
        <p:spPr>
          <a:xfrm>
            <a:off x="927237" y="943200"/>
            <a:ext cx="5003525" cy="7042368"/>
          </a:xfrm>
          <a:prstGeom prst="roundRect">
            <a:avLst/>
          </a:prstGeom>
          <a:solidFill>
            <a:srgbClr val="2E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121B2-0D48-4666-A685-89B8C0308E65}"/>
              </a:ext>
            </a:extLst>
          </p:cNvPr>
          <p:cNvSpPr/>
          <p:nvPr/>
        </p:nvSpPr>
        <p:spPr>
          <a:xfrm>
            <a:off x="1332686" y="1659175"/>
            <a:ext cx="4192626" cy="5191568"/>
          </a:xfrm>
          <a:prstGeom prst="rect">
            <a:avLst/>
          </a:prstGeom>
          <a:solidFill>
            <a:srgbClr val="1F4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68464-CD81-42DE-8493-7ECD93B63D3E}"/>
              </a:ext>
            </a:extLst>
          </p:cNvPr>
          <p:cNvSpPr/>
          <p:nvPr/>
        </p:nvSpPr>
        <p:spPr>
          <a:xfrm>
            <a:off x="575218" y="729203"/>
            <a:ext cx="5719695" cy="1082161"/>
          </a:xfrm>
          <a:prstGeom prst="rect">
            <a:avLst/>
          </a:prstGeom>
          <a:solidFill>
            <a:srgbClr val="3A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F330C-8623-4876-AE51-AA7336533856}"/>
              </a:ext>
            </a:extLst>
          </p:cNvPr>
          <p:cNvSpPr/>
          <p:nvPr/>
        </p:nvSpPr>
        <p:spPr>
          <a:xfrm>
            <a:off x="480643" y="612663"/>
            <a:ext cx="450215" cy="1268517"/>
          </a:xfrm>
          <a:prstGeom prst="roundRect">
            <a:avLst/>
          </a:prstGeom>
          <a:solidFill>
            <a:srgbClr val="2E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5EB7B7-F0AC-4128-B70A-C701B9A2F267}"/>
              </a:ext>
            </a:extLst>
          </p:cNvPr>
          <p:cNvSpPr/>
          <p:nvPr/>
        </p:nvSpPr>
        <p:spPr>
          <a:xfrm>
            <a:off x="5930761" y="612663"/>
            <a:ext cx="450215" cy="1268517"/>
          </a:xfrm>
          <a:prstGeom prst="roundRect">
            <a:avLst/>
          </a:prstGeom>
          <a:solidFill>
            <a:srgbClr val="2E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3679CC7-3896-4E11-A986-7EC8A381DEF9}"/>
              </a:ext>
            </a:extLst>
          </p:cNvPr>
          <p:cNvSpPr/>
          <p:nvPr/>
        </p:nvSpPr>
        <p:spPr>
          <a:xfrm>
            <a:off x="509650" y="6606263"/>
            <a:ext cx="5838694" cy="1315242"/>
          </a:xfrm>
          <a:prstGeom prst="trapezoid">
            <a:avLst>
              <a:gd name="adj" fmla="val 31671"/>
            </a:avLst>
          </a:prstGeom>
          <a:solidFill>
            <a:srgbClr val="5D7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FE2EB9D7-6E0F-4076-A855-96D0C06770AE}"/>
              </a:ext>
            </a:extLst>
          </p:cNvPr>
          <p:cNvSpPr/>
          <p:nvPr/>
        </p:nvSpPr>
        <p:spPr>
          <a:xfrm rot="10800000">
            <a:off x="509647" y="8024817"/>
            <a:ext cx="5838693" cy="2269802"/>
          </a:xfrm>
          <a:prstGeom prst="trapezoid">
            <a:avLst/>
          </a:prstGeom>
          <a:solidFill>
            <a:srgbClr val="1F4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29D7A-4213-4F5D-B440-EA327EE132A4}"/>
              </a:ext>
            </a:extLst>
          </p:cNvPr>
          <p:cNvSpPr/>
          <p:nvPr/>
        </p:nvSpPr>
        <p:spPr>
          <a:xfrm>
            <a:off x="509650" y="7921505"/>
            <a:ext cx="5838694" cy="103315"/>
          </a:xfrm>
          <a:prstGeom prst="rect">
            <a:avLst/>
          </a:prstGeom>
          <a:solidFill>
            <a:srgbClr val="7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84B6B4-EFA0-43D0-AF65-ED91211D3462}"/>
              </a:ext>
            </a:extLst>
          </p:cNvPr>
          <p:cNvSpPr/>
          <p:nvPr/>
        </p:nvSpPr>
        <p:spPr>
          <a:xfrm>
            <a:off x="1617559" y="2235176"/>
            <a:ext cx="3622876" cy="4039565"/>
          </a:xfrm>
          <a:prstGeom prst="roundRect">
            <a:avLst/>
          </a:prstGeom>
          <a:solidFill>
            <a:srgbClr val="FDF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4D9A9C-A9F0-4E33-824D-41C62D116A0A}"/>
              </a:ext>
            </a:extLst>
          </p:cNvPr>
          <p:cNvSpPr/>
          <p:nvPr/>
        </p:nvSpPr>
        <p:spPr>
          <a:xfrm>
            <a:off x="1701768" y="2326511"/>
            <a:ext cx="3448966" cy="3842795"/>
          </a:xfrm>
          <a:prstGeom prst="roundRect">
            <a:avLst/>
          </a:prstGeom>
          <a:solidFill>
            <a:srgbClr val="2E3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987314-DEDD-4981-A425-5EECA3C175AF}"/>
              </a:ext>
            </a:extLst>
          </p:cNvPr>
          <p:cNvSpPr/>
          <p:nvPr/>
        </p:nvSpPr>
        <p:spPr>
          <a:xfrm>
            <a:off x="1503584" y="832133"/>
            <a:ext cx="3854450" cy="8763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D14D6-2391-4733-BFCD-AB0B6BD83463}"/>
              </a:ext>
            </a:extLst>
          </p:cNvPr>
          <p:cNvSpPr txBox="1"/>
          <p:nvPr/>
        </p:nvSpPr>
        <p:spPr>
          <a:xfrm>
            <a:off x="1952757" y="716285"/>
            <a:ext cx="2968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>
                <a:ln w="19050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Victor Mono SemiBold" panose="00000709000000000000" pitchFamily="49" charset="0"/>
              </a:rPr>
              <a:t>FP</a:t>
            </a:r>
            <a:r>
              <a:rPr lang="en-US" sz="6600" i="1" dirty="0">
                <a:ln w="19050">
                  <a:solidFill>
                    <a:srgbClr val="D684F0"/>
                  </a:solidFill>
                </a:ln>
                <a:solidFill>
                  <a:schemeClr val="bg1"/>
                </a:solidFill>
                <a:effectLst>
                  <a:glow rad="127000">
                    <a:srgbClr val="D684F0">
                      <a:alpha val="40000"/>
                    </a:srgbClr>
                  </a:glow>
                </a:effectLst>
                <a:latin typeface="Victor Mono SemiBold" panose="00000709000000000000" pitchFamily="49" charset="0"/>
              </a:rPr>
              <a:t>GAME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5638C6-0ED3-4E0E-A21C-CF01556AE18F}"/>
              </a:ext>
            </a:extLst>
          </p:cNvPr>
          <p:cNvSpPr/>
          <p:nvPr/>
        </p:nvSpPr>
        <p:spPr>
          <a:xfrm>
            <a:off x="1596730" y="919500"/>
            <a:ext cx="45719" cy="474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BCF955-CC40-4D90-9B4C-AAACE315CAE7}"/>
              </a:ext>
            </a:extLst>
          </p:cNvPr>
          <p:cNvSpPr/>
          <p:nvPr/>
        </p:nvSpPr>
        <p:spPr>
          <a:xfrm>
            <a:off x="1594699" y="1588538"/>
            <a:ext cx="45719" cy="474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07FE10-FEC4-4396-B95E-2980B9F88E73}"/>
              </a:ext>
            </a:extLst>
          </p:cNvPr>
          <p:cNvSpPr/>
          <p:nvPr/>
        </p:nvSpPr>
        <p:spPr>
          <a:xfrm>
            <a:off x="5221648" y="919500"/>
            <a:ext cx="45719" cy="474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1E59E7-136C-4357-8763-993F4453506F}"/>
              </a:ext>
            </a:extLst>
          </p:cNvPr>
          <p:cNvSpPr/>
          <p:nvPr/>
        </p:nvSpPr>
        <p:spPr>
          <a:xfrm>
            <a:off x="5221648" y="1583819"/>
            <a:ext cx="45719" cy="474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8C606-53D7-4DC8-BC62-B196B7147F79}"/>
              </a:ext>
            </a:extLst>
          </p:cNvPr>
          <p:cNvSpPr txBox="1"/>
          <p:nvPr/>
        </p:nvSpPr>
        <p:spPr>
          <a:xfrm>
            <a:off x="2964180" y="245364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Silk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A02301-2071-40FE-922F-5AF92D2EE931}"/>
              </a:ext>
            </a:extLst>
          </p:cNvPr>
          <p:cNvSpPr txBox="1"/>
          <p:nvPr/>
        </p:nvSpPr>
        <p:spPr>
          <a:xfrm>
            <a:off x="2844591" y="2331890"/>
            <a:ext cx="116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ilkscreen" pitchFamily="2" charset="0"/>
              </a:rPr>
              <a:t>menu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B99FA9-97C1-481A-93E1-E84F36ED206E}"/>
              </a:ext>
            </a:extLst>
          </p:cNvPr>
          <p:cNvSpPr txBox="1"/>
          <p:nvPr/>
        </p:nvSpPr>
        <p:spPr>
          <a:xfrm>
            <a:off x="1952756" y="2944722"/>
            <a:ext cx="197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ilkscreen" pitchFamily="2" charset="0"/>
              </a:rPr>
              <a:t>*the 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3420D-BD9E-4AF9-A57B-4A000BAAE57C}"/>
              </a:ext>
            </a:extLst>
          </p:cNvPr>
          <p:cNvSpPr txBox="1"/>
          <p:nvPr/>
        </p:nvSpPr>
        <p:spPr>
          <a:xfrm>
            <a:off x="1676159" y="3330260"/>
            <a:ext cx="288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5D5D"/>
                </a:solidFill>
                <a:latin typeface="Silkscreen" pitchFamily="2" charset="0"/>
              </a:rPr>
              <a:t>*</a:t>
            </a:r>
            <a:r>
              <a:rPr lang="en-US" sz="3200" dirty="0" err="1">
                <a:solidFill>
                  <a:srgbClr val="FF5D5D"/>
                </a:solidFill>
                <a:latin typeface="Silkscreen" pitchFamily="2" charset="0"/>
              </a:rPr>
              <a:t>Pokdang</a:t>
            </a:r>
            <a:endParaRPr lang="en-US" sz="3200" dirty="0">
              <a:solidFill>
                <a:srgbClr val="FF5D5D"/>
              </a:solidFill>
              <a:latin typeface="Silkscreen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A3AC3-C321-45D3-98C7-2CF41C992894}"/>
              </a:ext>
            </a:extLst>
          </p:cNvPr>
          <p:cNvSpPr txBox="1"/>
          <p:nvPr/>
        </p:nvSpPr>
        <p:spPr>
          <a:xfrm>
            <a:off x="1952756" y="3946794"/>
            <a:ext cx="244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ilkscreen" pitchFamily="2" charset="0"/>
              </a:rPr>
              <a:t>*Quick math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78BE6-14A7-4ED5-AFAD-9D116DDD0969}"/>
              </a:ext>
            </a:extLst>
          </p:cNvPr>
          <p:cNvSpPr txBox="1"/>
          <p:nvPr/>
        </p:nvSpPr>
        <p:spPr>
          <a:xfrm>
            <a:off x="1952756" y="4450416"/>
            <a:ext cx="340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ilkscreen" pitchFamily="2" charset="0"/>
              </a:rPr>
              <a:t>*8bit challenge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8EE3994-29C1-4525-A335-0746152DA4F7}"/>
              </a:ext>
            </a:extLst>
          </p:cNvPr>
          <p:cNvSpPr/>
          <p:nvPr/>
        </p:nvSpPr>
        <p:spPr>
          <a:xfrm>
            <a:off x="4423877" y="3573901"/>
            <a:ext cx="317499" cy="219188"/>
          </a:xfrm>
          <a:prstGeom prst="leftArrow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13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Silk</vt:lpstr>
      <vt:lpstr>Silkscreen</vt:lpstr>
      <vt:lpstr>Victor Mono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Nachawanon Phetcharaporn</dc:creator>
  <cp:lastModifiedBy>Nachawanon Phetcharaporn</cp:lastModifiedBy>
  <cp:revision>10</cp:revision>
  <dcterms:created xsi:type="dcterms:W3CDTF">2019-11-27T17:34:52Z</dcterms:created>
  <dcterms:modified xsi:type="dcterms:W3CDTF">2019-11-27T20:35:49Z</dcterms:modified>
</cp:coreProperties>
</file>