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5.jpeg" ContentType="image/jpeg"/>
  <Override PartName="/ppt/media/image4.png" ContentType="image/png"/>
  <Override PartName="/ppt/media/image27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26.png" ContentType="image/png"/>
  <Override PartName="/ppt/media/image1.png" ContentType="image/png"/>
  <Override PartName="/ppt/media/image24.png" ContentType="image/png"/>
  <Override PartName="/ppt/media/image2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1871EB8-0C98-4980-9B98-874C0B5053E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2E3D73A-AE6B-44FF-9DDE-4862802D4BA8}" type="slidenum">
              <a:rPr b="0" lang="en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1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|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Pr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opr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iet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ary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co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nte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nt.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©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Gr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eat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Le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arn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ing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All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Ri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ght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ser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d.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Un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aut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hor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ize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us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or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dis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trib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uti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on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pro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hib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ite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200" y="6703200"/>
            <a:ext cx="15008400" cy="323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0200" y="6703200"/>
            <a:ext cx="15008400" cy="323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200" y="6703200"/>
            <a:ext cx="15008400" cy="323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53;p13" descr=""/>
          <p:cNvPicPr/>
          <p:nvPr/>
        </p:nvPicPr>
        <p:blipFill>
          <a:blip r:embed="rId2"/>
          <a:stretch/>
        </p:blipFill>
        <p:spPr>
          <a:xfrm>
            <a:off x="7524720" y="66600"/>
            <a:ext cx="1563120" cy="307080"/>
          </a:xfrm>
          <a:prstGeom prst="rect">
            <a:avLst/>
          </a:prstGeom>
          <a:ln>
            <a:noFill/>
          </a:ln>
        </p:spPr>
      </p:pic>
      <p:pic>
        <p:nvPicPr>
          <p:cNvPr id="1" name="Google Shape;54;p13" descr=""/>
          <p:cNvPicPr/>
          <p:nvPr/>
        </p:nvPicPr>
        <p:blipFill>
          <a:blip r:embed="rId3"/>
          <a:stretch/>
        </p:blipFill>
        <p:spPr>
          <a:xfrm>
            <a:off x="0" y="0"/>
            <a:ext cx="182520" cy="6764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2234520" y="4917600"/>
            <a:ext cx="467496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2600" algn="ctr">
              <a:lnSpc>
                <a:spcPct val="102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434343"/>
                </a:solidFill>
                <a:latin typeface="Nunito"/>
                <a:ea typeface="Nunito"/>
              </a:rPr>
              <a:t>Proprietary content. © Great Learning. All Rights Reserved. Unauthorized use or distribution prohibited.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3" name="Google Shape;58;p14" descr=""/>
          <p:cNvPicPr/>
          <p:nvPr/>
        </p:nvPicPr>
        <p:blipFill>
          <a:blip r:embed="rId4"/>
          <a:stretch/>
        </p:blipFill>
        <p:spPr>
          <a:xfrm>
            <a:off x="0" y="0"/>
            <a:ext cx="4307400" cy="514332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210040" y="744480"/>
            <a:ext cx="662184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53;p13" descr=""/>
          <p:cNvPicPr/>
          <p:nvPr/>
        </p:nvPicPr>
        <p:blipFill>
          <a:blip r:embed="rId2"/>
          <a:stretch/>
        </p:blipFill>
        <p:spPr>
          <a:xfrm>
            <a:off x="7524720" y="66600"/>
            <a:ext cx="1563120" cy="307080"/>
          </a:xfrm>
          <a:prstGeom prst="rect">
            <a:avLst/>
          </a:prstGeom>
          <a:ln>
            <a:noFill/>
          </a:ln>
        </p:spPr>
      </p:pic>
      <p:pic>
        <p:nvPicPr>
          <p:cNvPr id="43" name="Google Shape;54;p13" descr=""/>
          <p:cNvPicPr/>
          <p:nvPr/>
        </p:nvPicPr>
        <p:blipFill>
          <a:blip r:embed="rId3"/>
          <a:stretch/>
        </p:blipFill>
        <p:spPr>
          <a:xfrm>
            <a:off x="0" y="0"/>
            <a:ext cx="182520" cy="67644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2234520" y="4917600"/>
            <a:ext cx="467496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2600" algn="ctr">
              <a:lnSpc>
                <a:spcPct val="102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434343"/>
                </a:solidFill>
                <a:latin typeface="Nunito"/>
                <a:ea typeface="Nunito"/>
              </a:rPr>
              <a:t>Proprietary content. © Great Learning. All Rights Reserved. Unauthorized use or distribution prohibited.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202680" y="28944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02680" y="861840"/>
            <a:ext cx="8629560" cy="37065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8832240" y="4946760"/>
            <a:ext cx="365040" cy="216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E82167F-3CA8-4ECB-9879-7D3466120DC6}" type="slidenum">
              <a:rPr b="1" lang="en" sz="800" spc="-1" strike="noStrike">
                <a:solidFill>
                  <a:srgbClr val="434343"/>
                </a:solidFill>
                <a:latin typeface="Nunito"/>
                <a:ea typeface="Nunito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53;p13" descr=""/>
          <p:cNvPicPr/>
          <p:nvPr/>
        </p:nvPicPr>
        <p:blipFill>
          <a:blip r:embed="rId2"/>
          <a:stretch/>
        </p:blipFill>
        <p:spPr>
          <a:xfrm>
            <a:off x="7524720" y="66600"/>
            <a:ext cx="1563120" cy="307080"/>
          </a:xfrm>
          <a:prstGeom prst="rect">
            <a:avLst/>
          </a:prstGeom>
          <a:ln>
            <a:noFill/>
          </a:ln>
        </p:spPr>
      </p:pic>
      <p:pic>
        <p:nvPicPr>
          <p:cNvPr id="85" name="Google Shape;54;p13" descr=""/>
          <p:cNvPicPr/>
          <p:nvPr/>
        </p:nvPicPr>
        <p:blipFill>
          <a:blip r:embed="rId3"/>
          <a:stretch/>
        </p:blipFill>
        <p:spPr>
          <a:xfrm>
            <a:off x="0" y="0"/>
            <a:ext cx="182520" cy="6764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234520" y="4917600"/>
            <a:ext cx="467496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2600" algn="ctr">
              <a:lnSpc>
                <a:spcPct val="102000"/>
              </a:lnSpc>
              <a:tabLst>
                <a:tab algn="l" pos="0"/>
              </a:tabLst>
            </a:pPr>
            <a:r>
              <a:rPr b="1" lang="en" sz="700" spc="-1" strike="noStrike">
                <a:solidFill>
                  <a:srgbClr val="434343"/>
                </a:solidFill>
                <a:latin typeface="Nunito"/>
                <a:ea typeface="Nunito"/>
              </a:rPr>
              <a:t>Proprietary content. © Great Learning. All Rights Reserved. Unauthorized use or distribution prohibited.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-360"/>
            <a:ext cx="9144360" cy="5143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Google Shape;93;p23" descr="A close up of a logo&#10;&#10;Description automatically generated"/>
          <p:cNvPicPr/>
          <p:nvPr/>
        </p:nvPicPr>
        <p:blipFill>
          <a:blip r:embed="rId5"/>
          <a:srcRect l="42811" t="18356" r="37292" b="19149"/>
          <a:stretch/>
        </p:blipFill>
        <p:spPr>
          <a:xfrm>
            <a:off x="6052680" y="514440"/>
            <a:ext cx="2094840" cy="3702960"/>
          </a:xfrm>
          <a:prstGeom prst="rect">
            <a:avLst/>
          </a:prstGeom>
          <a:ln>
            <a:noFill/>
          </a:ln>
        </p:spPr>
      </p:pic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70200" y="6703200"/>
            <a:ext cx="15008400" cy="697320"/>
          </a:xfrm>
          <a:prstGeom prst="rect">
            <a:avLst/>
          </a:prstGeom>
        </p:spPr>
        <p:txBody>
          <a:bodyPr lIns="0" rIns="0" tIns="12960" bIns="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87360" y="516960"/>
            <a:ext cx="310680" cy="412920"/>
          </a:xfrm>
          <a:custGeom>
            <a:avLst/>
            <a:gdLst/>
            <a:ahLst/>
            <a:rect l="l" t="t" r="r" b="b"/>
            <a:pathLst>
              <a:path w="414655" h="551180">
                <a:moveTo>
                  <a:pt x="72299" y="404557"/>
                </a:moveTo>
                <a:lnTo>
                  <a:pt x="64018" y="404557"/>
                </a:lnTo>
                <a:lnTo>
                  <a:pt x="52724" y="405495"/>
                </a:lnTo>
                <a:lnTo>
                  <a:pt x="19242" y="427657"/>
                </a:lnTo>
                <a:lnTo>
                  <a:pt x="10994" y="458687"/>
                </a:lnTo>
                <a:lnTo>
                  <a:pt x="14081" y="478686"/>
                </a:lnTo>
                <a:lnTo>
                  <a:pt x="38797" y="512233"/>
                </a:lnTo>
                <a:lnTo>
                  <a:pt x="87323" y="536677"/>
                </a:lnTo>
                <a:lnTo>
                  <a:pt x="154362" y="549152"/>
                </a:lnTo>
                <a:lnTo>
                  <a:pt x="194507" y="550714"/>
                </a:lnTo>
                <a:lnTo>
                  <a:pt x="246538" y="547816"/>
                </a:lnTo>
                <a:lnTo>
                  <a:pt x="291482" y="539124"/>
                </a:lnTo>
                <a:lnTo>
                  <a:pt x="329328" y="524639"/>
                </a:lnTo>
                <a:lnTo>
                  <a:pt x="383886" y="478142"/>
                </a:lnTo>
                <a:lnTo>
                  <a:pt x="395996" y="455156"/>
                </a:lnTo>
                <a:lnTo>
                  <a:pt x="197962" y="455156"/>
                </a:lnTo>
                <a:lnTo>
                  <a:pt x="188133" y="454778"/>
                </a:lnTo>
                <a:lnTo>
                  <a:pt x="141685" y="440553"/>
                </a:lnTo>
                <a:lnTo>
                  <a:pt x="110612" y="420814"/>
                </a:lnTo>
                <a:lnTo>
                  <a:pt x="102326" y="415854"/>
                </a:lnTo>
                <a:lnTo>
                  <a:pt x="94941" y="411962"/>
                </a:lnTo>
                <a:lnTo>
                  <a:pt x="88458" y="409143"/>
                </a:lnTo>
                <a:lnTo>
                  <a:pt x="80428" y="406090"/>
                </a:lnTo>
                <a:lnTo>
                  <a:pt x="72299" y="404557"/>
                </a:lnTo>
                <a:close/>
                <a:moveTo>
                  <a:pt x="414483" y="340513"/>
                </a:moveTo>
                <a:lnTo>
                  <a:pt x="271267" y="340513"/>
                </a:lnTo>
                <a:lnTo>
                  <a:pt x="271267" y="382593"/>
                </a:lnTo>
                <a:lnTo>
                  <a:pt x="270125" y="399530"/>
                </a:lnTo>
                <a:lnTo>
                  <a:pt x="253022" y="436937"/>
                </a:lnTo>
                <a:lnTo>
                  <a:pt x="215209" y="454015"/>
                </a:lnTo>
                <a:lnTo>
                  <a:pt x="197962" y="455156"/>
                </a:lnTo>
                <a:lnTo>
                  <a:pt x="395996" y="455156"/>
                </a:lnTo>
                <a:lnTo>
                  <a:pt x="400891" y="445866"/>
                </a:lnTo>
                <a:lnTo>
                  <a:pt x="411087" y="407533"/>
                </a:lnTo>
                <a:lnTo>
                  <a:pt x="414444" y="363658"/>
                </a:lnTo>
                <a:lnTo>
                  <a:pt x="414483" y="340513"/>
                </a:lnTo>
                <a:close/>
                <a:moveTo>
                  <a:pt x="159727" y="0"/>
                </a:moveTo>
                <a:lnTo>
                  <a:pt x="94338" y="13065"/>
                </a:lnTo>
                <a:lnTo>
                  <a:pt x="43537" y="52207"/>
                </a:lnTo>
                <a:lnTo>
                  <a:pt x="10870" y="113307"/>
                </a:lnTo>
                <a:lnTo>
                  <a:pt x="0" y="192170"/>
                </a:lnTo>
                <a:lnTo>
                  <a:pt x="2847" y="231852"/>
                </a:lnTo>
                <a:lnTo>
                  <a:pt x="25645" y="298740"/>
                </a:lnTo>
                <a:lnTo>
                  <a:pt x="70297" y="347956"/>
                </a:lnTo>
                <a:lnTo>
                  <a:pt x="130969" y="373073"/>
                </a:lnTo>
                <a:lnTo>
                  <a:pt x="166964" y="376210"/>
                </a:lnTo>
                <a:lnTo>
                  <a:pt x="183195" y="375659"/>
                </a:lnTo>
                <a:lnTo>
                  <a:pt x="226321" y="367414"/>
                </a:lnTo>
                <a:lnTo>
                  <a:pt x="261360" y="348939"/>
                </a:lnTo>
                <a:lnTo>
                  <a:pt x="271267" y="340513"/>
                </a:lnTo>
                <a:lnTo>
                  <a:pt x="414483" y="340513"/>
                </a:lnTo>
                <a:lnTo>
                  <a:pt x="414483" y="270412"/>
                </a:lnTo>
                <a:lnTo>
                  <a:pt x="207914" y="270412"/>
                </a:lnTo>
                <a:lnTo>
                  <a:pt x="193727" y="269161"/>
                </a:lnTo>
                <a:lnTo>
                  <a:pt x="155843" y="239159"/>
                </a:lnTo>
                <a:lnTo>
                  <a:pt x="147414" y="192170"/>
                </a:lnTo>
                <a:lnTo>
                  <a:pt x="147362" y="189707"/>
                </a:lnTo>
                <a:lnTo>
                  <a:pt x="148293" y="172286"/>
                </a:lnTo>
                <a:lnTo>
                  <a:pt x="162830" y="131644"/>
                </a:lnTo>
                <a:lnTo>
                  <a:pt x="207914" y="111477"/>
                </a:lnTo>
                <a:lnTo>
                  <a:pt x="414483" y="111477"/>
                </a:lnTo>
                <a:lnTo>
                  <a:pt x="414483" y="83193"/>
                </a:lnTo>
                <a:lnTo>
                  <a:pt x="413495" y="63523"/>
                </a:lnTo>
                <a:lnTo>
                  <a:pt x="412529" y="58050"/>
                </a:lnTo>
                <a:lnTo>
                  <a:pt x="283317" y="58050"/>
                </a:lnTo>
                <a:lnTo>
                  <a:pt x="272210" y="44290"/>
                </a:lnTo>
                <a:lnTo>
                  <a:pt x="231674" y="14361"/>
                </a:lnTo>
                <a:lnTo>
                  <a:pt x="179718" y="895"/>
                </a:lnTo>
                <a:lnTo>
                  <a:pt x="159727" y="0"/>
                </a:lnTo>
                <a:close/>
                <a:moveTo>
                  <a:pt x="414483" y="111477"/>
                </a:moveTo>
                <a:lnTo>
                  <a:pt x="207914" y="111477"/>
                </a:lnTo>
                <a:lnTo>
                  <a:pt x="221908" y="112762"/>
                </a:lnTo>
                <a:lnTo>
                  <a:pt x="234264" y="116616"/>
                </a:lnTo>
                <a:lnTo>
                  <a:pt x="266460" y="156702"/>
                </a:lnTo>
                <a:lnTo>
                  <a:pt x="270601" y="189707"/>
                </a:lnTo>
                <a:lnTo>
                  <a:pt x="269640" y="208919"/>
                </a:lnTo>
                <a:lnTo>
                  <a:pt x="255259" y="250572"/>
                </a:lnTo>
                <a:lnTo>
                  <a:pt x="207914" y="270412"/>
                </a:lnTo>
                <a:lnTo>
                  <a:pt x="414483" y="270412"/>
                </a:lnTo>
                <a:lnTo>
                  <a:pt x="414483" y="111477"/>
                </a:lnTo>
                <a:close/>
                <a:moveTo>
                  <a:pt x="348039" y="2098"/>
                </a:moveTo>
                <a:lnTo>
                  <a:pt x="306713" y="15769"/>
                </a:lnTo>
                <a:lnTo>
                  <a:pt x="283317" y="58050"/>
                </a:lnTo>
                <a:lnTo>
                  <a:pt x="412529" y="58050"/>
                </a:lnTo>
                <a:lnTo>
                  <a:pt x="398626" y="21586"/>
                </a:lnTo>
                <a:lnTo>
                  <a:pt x="364241" y="3318"/>
                </a:lnTo>
                <a:lnTo>
                  <a:pt x="348039" y="20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756360" y="516960"/>
            <a:ext cx="222120" cy="300960"/>
          </a:xfrm>
          <a:custGeom>
            <a:avLst/>
            <a:gdLst/>
            <a:ahLst/>
            <a:rect l="l" t="t" r="r" b="b"/>
            <a:pathLst>
              <a:path w="296544" h="401955">
                <a:moveTo>
                  <a:pt x="68140" y="2827"/>
                </a:moveTo>
                <a:lnTo>
                  <a:pt x="27744" y="13667"/>
                </a:lnTo>
                <a:lnTo>
                  <a:pt x="4474" y="45259"/>
                </a:lnTo>
                <a:lnTo>
                  <a:pt x="0" y="321715"/>
                </a:lnTo>
                <a:lnTo>
                  <a:pt x="1257" y="339162"/>
                </a:lnTo>
                <a:lnTo>
                  <a:pt x="20104" y="379942"/>
                </a:lnTo>
                <a:lnTo>
                  <a:pt x="58371" y="400041"/>
                </a:lnTo>
                <a:lnTo>
                  <a:pt x="74686" y="401378"/>
                </a:lnTo>
                <a:lnTo>
                  <a:pt x="90921" y="400041"/>
                </a:lnTo>
                <a:lnTo>
                  <a:pt x="129068" y="380256"/>
                </a:lnTo>
                <a:lnTo>
                  <a:pt x="148139" y="340641"/>
                </a:lnTo>
                <a:lnTo>
                  <a:pt x="149411" y="323839"/>
                </a:lnTo>
                <a:lnTo>
                  <a:pt x="149411" y="237165"/>
                </a:lnTo>
                <a:lnTo>
                  <a:pt x="150398" y="218567"/>
                </a:lnTo>
                <a:lnTo>
                  <a:pt x="165243" y="177494"/>
                </a:lnTo>
                <a:lnTo>
                  <a:pt x="203893" y="152588"/>
                </a:lnTo>
                <a:lnTo>
                  <a:pt x="241775" y="140792"/>
                </a:lnTo>
                <a:lnTo>
                  <a:pt x="257246" y="134155"/>
                </a:lnTo>
                <a:lnTo>
                  <a:pt x="269835" y="126630"/>
                </a:lnTo>
                <a:lnTo>
                  <a:pt x="279547" y="118212"/>
                </a:lnTo>
                <a:lnTo>
                  <a:pt x="286772" y="108533"/>
                </a:lnTo>
                <a:lnTo>
                  <a:pt x="287039" y="107946"/>
                </a:lnTo>
                <a:lnTo>
                  <a:pt x="137348" y="107946"/>
                </a:lnTo>
                <a:lnTo>
                  <a:pt x="137348" y="75415"/>
                </a:lnTo>
                <a:lnTo>
                  <a:pt x="127769" y="30824"/>
                </a:lnTo>
                <a:lnTo>
                  <a:pt x="84577" y="3942"/>
                </a:lnTo>
                <a:lnTo>
                  <a:pt x="68140" y="2827"/>
                </a:lnTo>
                <a:close/>
                <a:moveTo>
                  <a:pt x="237542" y="0"/>
                </a:moveTo>
                <a:lnTo>
                  <a:pt x="192797" y="14815"/>
                </a:lnTo>
                <a:lnTo>
                  <a:pt x="157155" y="59962"/>
                </a:lnTo>
                <a:lnTo>
                  <a:pt x="137348" y="107946"/>
                </a:lnTo>
                <a:lnTo>
                  <a:pt x="287039" y="107946"/>
                </a:lnTo>
                <a:lnTo>
                  <a:pt x="291936" y="97156"/>
                </a:lnTo>
                <a:lnTo>
                  <a:pt x="295036" y="84106"/>
                </a:lnTo>
                <a:lnTo>
                  <a:pt x="296070" y="69409"/>
                </a:lnTo>
                <a:lnTo>
                  <a:pt x="295100" y="53996"/>
                </a:lnTo>
                <a:lnTo>
                  <a:pt x="280565" y="18420"/>
                </a:lnTo>
                <a:lnTo>
                  <a:pt x="2375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979920" y="514440"/>
            <a:ext cx="308880" cy="309240"/>
          </a:xfrm>
          <a:custGeom>
            <a:avLst/>
            <a:gdLst/>
            <a:ahLst/>
            <a:rect l="l" t="t" r="r" b="b"/>
            <a:pathLst>
              <a:path w="412114" h="412750">
                <a:moveTo>
                  <a:pt x="215151" y="0"/>
                </a:moveTo>
                <a:lnTo>
                  <a:pt x="168014" y="3511"/>
                </a:lnTo>
                <a:lnTo>
                  <a:pt x="126082" y="14043"/>
                </a:lnTo>
                <a:lnTo>
                  <a:pt x="89359" y="31587"/>
                </a:lnTo>
                <a:lnTo>
                  <a:pt x="57849" y="56140"/>
                </a:lnTo>
                <a:lnTo>
                  <a:pt x="32536" y="86727"/>
                </a:lnTo>
                <a:lnTo>
                  <a:pt x="14459" y="122440"/>
                </a:lnTo>
                <a:lnTo>
                  <a:pt x="3614" y="163260"/>
                </a:lnTo>
                <a:lnTo>
                  <a:pt x="0" y="209170"/>
                </a:lnTo>
                <a:lnTo>
                  <a:pt x="3536" y="253483"/>
                </a:lnTo>
                <a:lnTo>
                  <a:pt x="14149" y="292984"/>
                </a:lnTo>
                <a:lnTo>
                  <a:pt x="31842" y="327657"/>
                </a:lnTo>
                <a:lnTo>
                  <a:pt x="56618" y="357488"/>
                </a:lnTo>
                <a:lnTo>
                  <a:pt x="87417" y="381500"/>
                </a:lnTo>
                <a:lnTo>
                  <a:pt x="123195" y="398651"/>
                </a:lnTo>
                <a:lnTo>
                  <a:pt x="163952" y="408942"/>
                </a:lnTo>
                <a:lnTo>
                  <a:pt x="209685" y="412372"/>
                </a:lnTo>
                <a:lnTo>
                  <a:pt x="247942" y="410655"/>
                </a:lnTo>
                <a:lnTo>
                  <a:pt x="313415" y="396931"/>
                </a:lnTo>
                <a:lnTo>
                  <a:pt x="362857" y="370320"/>
                </a:lnTo>
                <a:lnTo>
                  <a:pt x="388261" y="335906"/>
                </a:lnTo>
                <a:lnTo>
                  <a:pt x="391318" y="316840"/>
                </a:lnTo>
                <a:lnTo>
                  <a:pt x="225128" y="316840"/>
                </a:lnTo>
                <a:lnTo>
                  <a:pt x="207561" y="315651"/>
                </a:lnTo>
                <a:lnTo>
                  <a:pt x="169037" y="297829"/>
                </a:lnTo>
                <a:lnTo>
                  <a:pt x="150836" y="258200"/>
                </a:lnTo>
                <a:lnTo>
                  <a:pt x="149071" y="239967"/>
                </a:lnTo>
                <a:lnTo>
                  <a:pt x="347034" y="239653"/>
                </a:lnTo>
                <a:lnTo>
                  <a:pt x="362886" y="238843"/>
                </a:lnTo>
                <a:lnTo>
                  <a:pt x="403129" y="219251"/>
                </a:lnTo>
                <a:lnTo>
                  <a:pt x="411769" y="184769"/>
                </a:lnTo>
                <a:lnTo>
                  <a:pt x="410916" y="168465"/>
                </a:lnTo>
                <a:lnTo>
                  <a:pt x="410027" y="162780"/>
                </a:lnTo>
                <a:lnTo>
                  <a:pt x="149071" y="162780"/>
                </a:lnTo>
                <a:lnTo>
                  <a:pt x="150738" y="146917"/>
                </a:lnTo>
                <a:lnTo>
                  <a:pt x="167529" y="110283"/>
                </a:lnTo>
                <a:lnTo>
                  <a:pt x="213807" y="91322"/>
                </a:lnTo>
                <a:lnTo>
                  <a:pt x="383782" y="91322"/>
                </a:lnTo>
                <a:lnTo>
                  <a:pt x="382108" y="88426"/>
                </a:lnTo>
                <a:lnTo>
                  <a:pt x="346029" y="47172"/>
                </a:lnTo>
                <a:lnTo>
                  <a:pt x="312982" y="24065"/>
                </a:lnTo>
                <a:lnTo>
                  <a:pt x="276240" y="8677"/>
                </a:lnTo>
                <a:lnTo>
                  <a:pt x="236288" y="966"/>
                </a:lnTo>
                <a:lnTo>
                  <a:pt x="215151" y="0"/>
                </a:lnTo>
                <a:close/>
                <a:moveTo>
                  <a:pt x="344282" y="272561"/>
                </a:moveTo>
                <a:lnTo>
                  <a:pt x="294349" y="292012"/>
                </a:lnTo>
                <a:lnTo>
                  <a:pt x="288380" y="296007"/>
                </a:lnTo>
                <a:lnTo>
                  <a:pt x="283807" y="298985"/>
                </a:lnTo>
                <a:lnTo>
                  <a:pt x="245644" y="314699"/>
                </a:lnTo>
                <a:lnTo>
                  <a:pt x="225128" y="316840"/>
                </a:lnTo>
                <a:lnTo>
                  <a:pt x="391318" y="316840"/>
                </a:lnTo>
                <a:lnTo>
                  <a:pt x="371082" y="279425"/>
                </a:lnTo>
                <a:lnTo>
                  <a:pt x="354148" y="273324"/>
                </a:lnTo>
                <a:lnTo>
                  <a:pt x="344282" y="272561"/>
                </a:lnTo>
                <a:close/>
                <a:moveTo>
                  <a:pt x="383782" y="91322"/>
                </a:moveTo>
                <a:lnTo>
                  <a:pt x="213807" y="91322"/>
                </a:lnTo>
                <a:lnTo>
                  <a:pt x="228560" y="92460"/>
                </a:lnTo>
                <a:lnTo>
                  <a:pt x="241535" y="95862"/>
                </a:lnTo>
                <a:lnTo>
                  <a:pt x="275534" y="131783"/>
                </a:lnTo>
                <a:lnTo>
                  <a:pt x="281608" y="162780"/>
                </a:lnTo>
                <a:lnTo>
                  <a:pt x="410027" y="162780"/>
                </a:lnTo>
                <a:lnTo>
                  <a:pt x="408359" y="152120"/>
                </a:lnTo>
                <a:lnTo>
                  <a:pt x="404099" y="135730"/>
                </a:lnTo>
                <a:lnTo>
                  <a:pt x="398136" y="119292"/>
                </a:lnTo>
                <a:lnTo>
                  <a:pt x="390741" y="103364"/>
                </a:lnTo>
                <a:lnTo>
                  <a:pt x="383782" y="913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>
            <a:off x="1320120" y="514440"/>
            <a:ext cx="309240" cy="309240"/>
          </a:xfrm>
          <a:custGeom>
            <a:avLst/>
            <a:gdLst/>
            <a:ahLst/>
            <a:rect l="l" t="t" r="r" b="b"/>
            <a:pathLst>
              <a:path w="412750" h="412750">
                <a:moveTo>
                  <a:pt x="406159" y="92039"/>
                </a:moveTo>
                <a:lnTo>
                  <a:pt x="216546" y="92039"/>
                </a:lnTo>
                <a:lnTo>
                  <a:pt x="227740" y="92558"/>
                </a:lnTo>
                <a:lnTo>
                  <a:pt x="237558" y="94120"/>
                </a:lnTo>
                <a:lnTo>
                  <a:pt x="265788" y="124632"/>
                </a:lnTo>
                <a:lnTo>
                  <a:pt x="260750" y="138468"/>
                </a:lnTo>
                <a:lnTo>
                  <a:pt x="245639" y="149571"/>
                </a:lnTo>
                <a:lnTo>
                  <a:pt x="220460" y="157936"/>
                </a:lnTo>
                <a:lnTo>
                  <a:pt x="185221" y="163559"/>
                </a:lnTo>
                <a:lnTo>
                  <a:pt x="176571" y="164402"/>
                </a:lnTo>
                <a:lnTo>
                  <a:pt x="162111" y="165983"/>
                </a:lnTo>
                <a:lnTo>
                  <a:pt x="116187" y="172814"/>
                </a:lnTo>
                <a:lnTo>
                  <a:pt x="55417" y="191745"/>
                </a:lnTo>
                <a:lnTo>
                  <a:pt x="19560" y="220408"/>
                </a:lnTo>
                <a:lnTo>
                  <a:pt x="2174" y="263070"/>
                </a:lnTo>
                <a:lnTo>
                  <a:pt x="0" y="289901"/>
                </a:lnTo>
                <a:lnTo>
                  <a:pt x="2162" y="317443"/>
                </a:lnTo>
                <a:lnTo>
                  <a:pt x="19454" y="362662"/>
                </a:lnTo>
                <a:lnTo>
                  <a:pt x="53689" y="394344"/>
                </a:lnTo>
                <a:lnTo>
                  <a:pt x="102675" y="410368"/>
                </a:lnTo>
                <a:lnTo>
                  <a:pt x="132536" y="412372"/>
                </a:lnTo>
                <a:lnTo>
                  <a:pt x="155854" y="411310"/>
                </a:lnTo>
                <a:lnTo>
                  <a:pt x="197791" y="402804"/>
                </a:lnTo>
                <a:lnTo>
                  <a:pt x="233505" y="385786"/>
                </a:lnTo>
                <a:lnTo>
                  <a:pt x="263530" y="360138"/>
                </a:lnTo>
                <a:lnTo>
                  <a:pt x="276456" y="344056"/>
                </a:lnTo>
                <a:lnTo>
                  <a:pt x="412249" y="344056"/>
                </a:lnTo>
                <a:lnTo>
                  <a:pt x="412142" y="341699"/>
                </a:lnTo>
                <a:lnTo>
                  <a:pt x="411267" y="325460"/>
                </a:lnTo>
                <a:lnTo>
                  <a:pt x="411106" y="320346"/>
                </a:lnTo>
                <a:lnTo>
                  <a:pt x="192421" y="320346"/>
                </a:lnTo>
                <a:lnTo>
                  <a:pt x="182542" y="319761"/>
                </a:lnTo>
                <a:lnTo>
                  <a:pt x="149441" y="292207"/>
                </a:lnTo>
                <a:lnTo>
                  <a:pt x="148732" y="283895"/>
                </a:lnTo>
                <a:lnTo>
                  <a:pt x="149407" y="276060"/>
                </a:lnTo>
                <a:lnTo>
                  <a:pt x="186576" y="247656"/>
                </a:lnTo>
                <a:lnTo>
                  <a:pt x="211067" y="242991"/>
                </a:lnTo>
                <a:lnTo>
                  <a:pt x="220813" y="241013"/>
                </a:lnTo>
                <a:lnTo>
                  <a:pt x="258067" y="229769"/>
                </a:lnTo>
                <a:lnTo>
                  <a:pt x="264406" y="226899"/>
                </a:lnTo>
                <a:lnTo>
                  <a:pt x="411066" y="226899"/>
                </a:lnTo>
                <a:lnTo>
                  <a:pt x="410994" y="138345"/>
                </a:lnTo>
                <a:lnTo>
                  <a:pt x="410399" y="120199"/>
                </a:lnTo>
                <a:lnTo>
                  <a:pt x="408399" y="102348"/>
                </a:lnTo>
                <a:lnTo>
                  <a:pt x="406159" y="92039"/>
                </a:lnTo>
                <a:close/>
                <a:moveTo>
                  <a:pt x="412249" y="344056"/>
                </a:moveTo>
                <a:lnTo>
                  <a:pt x="276456" y="344056"/>
                </a:lnTo>
                <a:lnTo>
                  <a:pt x="279670" y="358780"/>
                </a:lnTo>
                <a:lnTo>
                  <a:pt x="308776" y="397163"/>
                </a:lnTo>
                <a:lnTo>
                  <a:pt x="349107" y="405650"/>
                </a:lnTo>
                <a:lnTo>
                  <a:pt x="363672" y="404842"/>
                </a:lnTo>
                <a:lnTo>
                  <a:pt x="403339" y="385527"/>
                </a:lnTo>
                <a:lnTo>
                  <a:pt x="412435" y="355050"/>
                </a:lnTo>
                <a:lnTo>
                  <a:pt x="412435" y="350100"/>
                </a:lnTo>
                <a:lnTo>
                  <a:pt x="412249" y="344056"/>
                </a:lnTo>
                <a:close/>
                <a:moveTo>
                  <a:pt x="411066" y="226899"/>
                </a:moveTo>
                <a:lnTo>
                  <a:pt x="264406" y="226899"/>
                </a:lnTo>
                <a:lnTo>
                  <a:pt x="264607" y="228985"/>
                </a:lnTo>
                <a:lnTo>
                  <a:pt x="264909" y="234124"/>
                </a:lnTo>
                <a:lnTo>
                  <a:pt x="260825" y="279768"/>
                </a:lnTo>
                <a:lnTo>
                  <a:pt x="238185" y="310491"/>
                </a:lnTo>
                <a:lnTo>
                  <a:pt x="192421" y="320346"/>
                </a:lnTo>
                <a:lnTo>
                  <a:pt x="411106" y="320346"/>
                </a:lnTo>
                <a:lnTo>
                  <a:pt x="411066" y="226899"/>
                </a:lnTo>
                <a:close/>
                <a:moveTo>
                  <a:pt x="217237" y="0"/>
                </a:moveTo>
                <a:lnTo>
                  <a:pt x="178021" y="1757"/>
                </a:lnTo>
                <a:lnTo>
                  <a:pt x="111057" y="15828"/>
                </a:lnTo>
                <a:lnTo>
                  <a:pt x="60722" y="43141"/>
                </a:lnTo>
                <a:lnTo>
                  <a:pt x="34913" y="78626"/>
                </a:lnTo>
                <a:lnTo>
                  <a:pt x="31689" y="99113"/>
                </a:lnTo>
                <a:lnTo>
                  <a:pt x="32481" y="108345"/>
                </a:lnTo>
                <a:lnTo>
                  <a:pt x="58173" y="142695"/>
                </a:lnTo>
                <a:lnTo>
                  <a:pt x="74033" y="146169"/>
                </a:lnTo>
                <a:lnTo>
                  <a:pt x="90257" y="144405"/>
                </a:lnTo>
                <a:lnTo>
                  <a:pt x="106908" y="139107"/>
                </a:lnTo>
                <a:lnTo>
                  <a:pt x="123990" y="130266"/>
                </a:lnTo>
                <a:lnTo>
                  <a:pt x="141507" y="117872"/>
                </a:lnTo>
                <a:lnTo>
                  <a:pt x="148167" y="112482"/>
                </a:lnTo>
                <a:lnTo>
                  <a:pt x="153067" y="108700"/>
                </a:lnTo>
                <a:lnTo>
                  <a:pt x="190139" y="94032"/>
                </a:lnTo>
                <a:lnTo>
                  <a:pt x="216546" y="92039"/>
                </a:lnTo>
                <a:lnTo>
                  <a:pt x="406159" y="92039"/>
                </a:lnTo>
                <a:lnTo>
                  <a:pt x="405065" y="87004"/>
                </a:lnTo>
                <a:lnTo>
                  <a:pt x="385759" y="52199"/>
                </a:lnTo>
                <a:lnTo>
                  <a:pt x="351188" y="25253"/>
                </a:lnTo>
                <a:lnTo>
                  <a:pt x="302956" y="8506"/>
                </a:lnTo>
                <a:lnTo>
                  <a:pt x="262419" y="2132"/>
                </a:lnTo>
                <a:lnTo>
                  <a:pt x="240407" y="534"/>
                </a:lnTo>
                <a:lnTo>
                  <a:pt x="2172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1652040" y="422280"/>
            <a:ext cx="238320" cy="396000"/>
          </a:xfrm>
          <a:custGeom>
            <a:avLst/>
            <a:gdLst/>
            <a:ahLst/>
            <a:rect l="l" t="t" r="r" b="b"/>
            <a:pathLst>
              <a:path w="318135" h="528319">
                <a:moveTo>
                  <a:pt x="222753" y="224776"/>
                </a:moveTo>
                <a:lnTo>
                  <a:pt x="74724" y="224776"/>
                </a:lnTo>
                <a:lnTo>
                  <a:pt x="74829" y="419330"/>
                </a:lnTo>
                <a:lnTo>
                  <a:pt x="81834" y="469264"/>
                </a:lnTo>
                <a:lnTo>
                  <a:pt x="103146" y="502966"/>
                </a:lnTo>
                <a:lnTo>
                  <a:pt x="141994" y="521567"/>
                </a:lnTo>
                <a:lnTo>
                  <a:pt x="201782" y="527757"/>
                </a:lnTo>
                <a:lnTo>
                  <a:pt x="230159" y="526738"/>
                </a:lnTo>
                <a:lnTo>
                  <a:pt x="274473" y="518597"/>
                </a:lnTo>
                <a:lnTo>
                  <a:pt x="311195" y="490417"/>
                </a:lnTo>
                <a:lnTo>
                  <a:pt x="318134" y="459793"/>
                </a:lnTo>
                <a:lnTo>
                  <a:pt x="317462" y="447996"/>
                </a:lnTo>
                <a:lnTo>
                  <a:pt x="292817" y="416065"/>
                </a:lnTo>
                <a:lnTo>
                  <a:pt x="259606" y="413440"/>
                </a:lnTo>
                <a:lnTo>
                  <a:pt x="250618" y="412921"/>
                </a:lnTo>
                <a:lnTo>
                  <a:pt x="222753" y="378761"/>
                </a:lnTo>
                <a:lnTo>
                  <a:pt x="222753" y="224776"/>
                </a:lnTo>
                <a:close/>
                <a:moveTo>
                  <a:pt x="270274" y="136657"/>
                </a:moveTo>
                <a:lnTo>
                  <a:pt x="47181" y="136657"/>
                </a:lnTo>
                <a:lnTo>
                  <a:pt x="36618" y="137362"/>
                </a:lnTo>
                <a:lnTo>
                  <a:pt x="3106" y="161597"/>
                </a:lnTo>
                <a:lnTo>
                  <a:pt x="0" y="179806"/>
                </a:lnTo>
                <a:lnTo>
                  <a:pt x="757" y="189849"/>
                </a:lnTo>
                <a:lnTo>
                  <a:pt x="26542" y="221800"/>
                </a:lnTo>
                <a:lnTo>
                  <a:pt x="45812" y="224776"/>
                </a:lnTo>
                <a:lnTo>
                  <a:pt x="271656" y="224776"/>
                </a:lnTo>
                <a:lnTo>
                  <a:pt x="311158" y="206405"/>
                </a:lnTo>
                <a:lnTo>
                  <a:pt x="318134" y="179806"/>
                </a:lnTo>
                <a:lnTo>
                  <a:pt x="317348" y="170127"/>
                </a:lnTo>
                <a:lnTo>
                  <a:pt x="290444" y="139481"/>
                </a:lnTo>
                <a:lnTo>
                  <a:pt x="270274" y="136657"/>
                </a:lnTo>
                <a:close/>
                <a:moveTo>
                  <a:pt x="148732" y="0"/>
                </a:moveTo>
                <a:lnTo>
                  <a:pt x="106012" y="11285"/>
                </a:lnTo>
                <a:lnTo>
                  <a:pt x="79806" y="43143"/>
                </a:lnTo>
                <a:lnTo>
                  <a:pt x="74724" y="72588"/>
                </a:lnTo>
                <a:lnTo>
                  <a:pt x="74724" y="136657"/>
                </a:lnTo>
                <a:lnTo>
                  <a:pt x="222753" y="136657"/>
                </a:lnTo>
                <a:lnTo>
                  <a:pt x="222753" y="70452"/>
                </a:lnTo>
                <a:lnTo>
                  <a:pt x="212300" y="27891"/>
                </a:lnTo>
                <a:lnTo>
                  <a:pt x="181012" y="4498"/>
                </a:lnTo>
                <a:lnTo>
                  <a:pt x="148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1941480" y="416880"/>
            <a:ext cx="112680" cy="401040"/>
          </a:xfrm>
          <a:custGeom>
            <a:avLst/>
            <a:gdLst/>
            <a:ahLst/>
            <a:rect l="l" t="t" r="r" b="b"/>
            <a:pathLst>
              <a:path w="150494" h="535305">
                <a:moveTo>
                  <a:pt x="75390" y="0"/>
                </a:moveTo>
                <a:lnTo>
                  <a:pt x="31341" y="12154"/>
                </a:lnTo>
                <a:lnTo>
                  <a:pt x="5077" y="46914"/>
                </a:lnTo>
                <a:lnTo>
                  <a:pt x="0" y="79637"/>
                </a:lnTo>
                <a:lnTo>
                  <a:pt x="0" y="455169"/>
                </a:lnTo>
                <a:lnTo>
                  <a:pt x="11312" y="501970"/>
                </a:lnTo>
                <a:lnTo>
                  <a:pt x="43993" y="529513"/>
                </a:lnTo>
                <a:lnTo>
                  <a:pt x="75390" y="534819"/>
                </a:lnTo>
                <a:lnTo>
                  <a:pt x="91592" y="533492"/>
                </a:lnTo>
                <a:lnTo>
                  <a:pt x="129759" y="513697"/>
                </a:lnTo>
                <a:lnTo>
                  <a:pt x="148796" y="474117"/>
                </a:lnTo>
                <a:lnTo>
                  <a:pt x="150064" y="457305"/>
                </a:lnTo>
                <a:lnTo>
                  <a:pt x="150064" y="77501"/>
                </a:lnTo>
                <a:lnTo>
                  <a:pt x="138736" y="32277"/>
                </a:lnTo>
                <a:lnTo>
                  <a:pt x="106231" y="5230"/>
                </a:lnTo>
                <a:lnTo>
                  <a:pt x="753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0"/>
          <p:cNvSpPr/>
          <p:nvPr/>
        </p:nvSpPr>
        <p:spPr>
          <a:xfrm>
            <a:off x="2099880" y="514440"/>
            <a:ext cx="308880" cy="309240"/>
          </a:xfrm>
          <a:custGeom>
            <a:avLst/>
            <a:gdLst/>
            <a:ahLst/>
            <a:rect l="l" t="t" r="r" b="b"/>
            <a:pathLst>
              <a:path w="412114" h="412750">
                <a:moveTo>
                  <a:pt x="215176" y="0"/>
                </a:moveTo>
                <a:lnTo>
                  <a:pt x="168037" y="3511"/>
                </a:lnTo>
                <a:lnTo>
                  <a:pt x="126110" y="14044"/>
                </a:lnTo>
                <a:lnTo>
                  <a:pt x="89388" y="31593"/>
                </a:lnTo>
                <a:lnTo>
                  <a:pt x="57862" y="56153"/>
                </a:lnTo>
                <a:lnTo>
                  <a:pt x="32552" y="86745"/>
                </a:lnTo>
                <a:lnTo>
                  <a:pt x="14470" y="122460"/>
                </a:lnTo>
                <a:lnTo>
                  <a:pt x="3618" y="163285"/>
                </a:lnTo>
                <a:lnTo>
                  <a:pt x="0" y="209208"/>
                </a:lnTo>
                <a:lnTo>
                  <a:pt x="3539" y="253515"/>
                </a:lnTo>
                <a:lnTo>
                  <a:pt x="14157" y="293012"/>
                </a:lnTo>
                <a:lnTo>
                  <a:pt x="31858" y="327677"/>
                </a:lnTo>
                <a:lnTo>
                  <a:pt x="56643" y="357488"/>
                </a:lnTo>
                <a:lnTo>
                  <a:pt x="87446" y="381504"/>
                </a:lnTo>
                <a:lnTo>
                  <a:pt x="123219" y="398664"/>
                </a:lnTo>
                <a:lnTo>
                  <a:pt x="163957" y="408963"/>
                </a:lnTo>
                <a:lnTo>
                  <a:pt x="209660" y="412397"/>
                </a:lnTo>
                <a:lnTo>
                  <a:pt x="247935" y="410678"/>
                </a:lnTo>
                <a:lnTo>
                  <a:pt x="313436" y="396940"/>
                </a:lnTo>
                <a:lnTo>
                  <a:pt x="362876" y="370364"/>
                </a:lnTo>
                <a:lnTo>
                  <a:pt x="388285" y="335945"/>
                </a:lnTo>
                <a:lnTo>
                  <a:pt x="391345" y="316840"/>
                </a:lnTo>
                <a:lnTo>
                  <a:pt x="225140" y="316840"/>
                </a:lnTo>
                <a:lnTo>
                  <a:pt x="207579" y="315659"/>
                </a:lnTo>
                <a:lnTo>
                  <a:pt x="169062" y="297879"/>
                </a:lnTo>
                <a:lnTo>
                  <a:pt x="150856" y="258206"/>
                </a:lnTo>
                <a:lnTo>
                  <a:pt x="149097" y="239980"/>
                </a:lnTo>
                <a:lnTo>
                  <a:pt x="347047" y="239653"/>
                </a:lnTo>
                <a:lnTo>
                  <a:pt x="362915" y="238850"/>
                </a:lnTo>
                <a:lnTo>
                  <a:pt x="403143" y="219269"/>
                </a:lnTo>
                <a:lnTo>
                  <a:pt x="411757" y="184769"/>
                </a:lnTo>
                <a:lnTo>
                  <a:pt x="410908" y="168478"/>
                </a:lnTo>
                <a:lnTo>
                  <a:pt x="410032" y="162855"/>
                </a:lnTo>
                <a:lnTo>
                  <a:pt x="149097" y="162843"/>
                </a:lnTo>
                <a:lnTo>
                  <a:pt x="150755" y="146949"/>
                </a:lnTo>
                <a:lnTo>
                  <a:pt x="167504" y="110296"/>
                </a:lnTo>
                <a:lnTo>
                  <a:pt x="213794" y="91348"/>
                </a:lnTo>
                <a:lnTo>
                  <a:pt x="383777" y="91348"/>
                </a:lnTo>
                <a:lnTo>
                  <a:pt x="382105" y="88459"/>
                </a:lnTo>
                <a:lnTo>
                  <a:pt x="346049" y="47185"/>
                </a:lnTo>
                <a:lnTo>
                  <a:pt x="313007" y="24104"/>
                </a:lnTo>
                <a:lnTo>
                  <a:pt x="276265" y="8698"/>
                </a:lnTo>
                <a:lnTo>
                  <a:pt x="236314" y="969"/>
                </a:lnTo>
                <a:lnTo>
                  <a:pt x="215176" y="0"/>
                </a:lnTo>
                <a:close/>
                <a:moveTo>
                  <a:pt x="344307" y="272573"/>
                </a:moveTo>
                <a:lnTo>
                  <a:pt x="294386" y="292024"/>
                </a:lnTo>
                <a:lnTo>
                  <a:pt x="283781" y="298998"/>
                </a:lnTo>
                <a:lnTo>
                  <a:pt x="280590" y="300845"/>
                </a:lnTo>
                <a:lnTo>
                  <a:pt x="238978" y="315891"/>
                </a:lnTo>
                <a:lnTo>
                  <a:pt x="225140" y="316840"/>
                </a:lnTo>
                <a:lnTo>
                  <a:pt x="391345" y="316840"/>
                </a:lnTo>
                <a:lnTo>
                  <a:pt x="371103" y="279454"/>
                </a:lnTo>
                <a:lnTo>
                  <a:pt x="354163" y="273339"/>
                </a:lnTo>
                <a:lnTo>
                  <a:pt x="344307" y="272573"/>
                </a:lnTo>
                <a:close/>
                <a:moveTo>
                  <a:pt x="383777" y="91348"/>
                </a:moveTo>
                <a:lnTo>
                  <a:pt x="213794" y="91348"/>
                </a:lnTo>
                <a:lnTo>
                  <a:pt x="228578" y="92485"/>
                </a:lnTo>
                <a:lnTo>
                  <a:pt x="241568" y="95887"/>
                </a:lnTo>
                <a:lnTo>
                  <a:pt x="275559" y="131820"/>
                </a:lnTo>
                <a:lnTo>
                  <a:pt x="281645" y="162855"/>
                </a:lnTo>
                <a:lnTo>
                  <a:pt x="410032" y="162855"/>
                </a:lnTo>
                <a:lnTo>
                  <a:pt x="408362" y="152139"/>
                </a:lnTo>
                <a:lnTo>
                  <a:pt x="404118" y="135755"/>
                </a:lnTo>
                <a:lnTo>
                  <a:pt x="398174" y="119330"/>
                </a:lnTo>
                <a:lnTo>
                  <a:pt x="390753" y="103398"/>
                </a:lnTo>
                <a:lnTo>
                  <a:pt x="383777" y="91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1"/>
          <p:cNvSpPr/>
          <p:nvPr/>
        </p:nvSpPr>
        <p:spPr>
          <a:xfrm>
            <a:off x="2440440" y="514440"/>
            <a:ext cx="309240" cy="309240"/>
          </a:xfrm>
          <a:custGeom>
            <a:avLst/>
            <a:gdLst/>
            <a:ahLst/>
            <a:rect l="l" t="t" r="r" b="b"/>
            <a:pathLst>
              <a:path w="412750" h="412750">
                <a:moveTo>
                  <a:pt x="406199" y="92076"/>
                </a:moveTo>
                <a:lnTo>
                  <a:pt x="216583" y="92076"/>
                </a:lnTo>
                <a:lnTo>
                  <a:pt x="227774" y="92590"/>
                </a:lnTo>
                <a:lnTo>
                  <a:pt x="237581" y="94139"/>
                </a:lnTo>
                <a:lnTo>
                  <a:pt x="265776" y="124632"/>
                </a:lnTo>
                <a:lnTo>
                  <a:pt x="260745" y="138472"/>
                </a:lnTo>
                <a:lnTo>
                  <a:pt x="245650" y="149582"/>
                </a:lnTo>
                <a:lnTo>
                  <a:pt x="220485" y="157952"/>
                </a:lnTo>
                <a:lnTo>
                  <a:pt x="185246" y="163571"/>
                </a:lnTo>
                <a:lnTo>
                  <a:pt x="162163" y="165996"/>
                </a:lnTo>
                <a:lnTo>
                  <a:pt x="156359" y="166713"/>
                </a:lnTo>
                <a:lnTo>
                  <a:pt x="116210" y="172814"/>
                </a:lnTo>
                <a:lnTo>
                  <a:pt x="55429" y="191745"/>
                </a:lnTo>
                <a:lnTo>
                  <a:pt x="19560" y="220419"/>
                </a:lnTo>
                <a:lnTo>
                  <a:pt x="2172" y="263079"/>
                </a:lnTo>
                <a:lnTo>
                  <a:pt x="0" y="289913"/>
                </a:lnTo>
                <a:lnTo>
                  <a:pt x="2160" y="317459"/>
                </a:lnTo>
                <a:lnTo>
                  <a:pt x="19459" y="362666"/>
                </a:lnTo>
                <a:lnTo>
                  <a:pt x="53700" y="394349"/>
                </a:lnTo>
                <a:lnTo>
                  <a:pt x="102692" y="410370"/>
                </a:lnTo>
                <a:lnTo>
                  <a:pt x="132573" y="412372"/>
                </a:lnTo>
                <a:lnTo>
                  <a:pt x="155896" y="411313"/>
                </a:lnTo>
                <a:lnTo>
                  <a:pt x="197815" y="402815"/>
                </a:lnTo>
                <a:lnTo>
                  <a:pt x="233525" y="385786"/>
                </a:lnTo>
                <a:lnTo>
                  <a:pt x="263562" y="360138"/>
                </a:lnTo>
                <a:lnTo>
                  <a:pt x="276494" y="344056"/>
                </a:lnTo>
                <a:lnTo>
                  <a:pt x="412290" y="344056"/>
                </a:lnTo>
                <a:lnTo>
                  <a:pt x="412180" y="341710"/>
                </a:lnTo>
                <a:lnTo>
                  <a:pt x="411304" y="325497"/>
                </a:lnTo>
                <a:lnTo>
                  <a:pt x="411144" y="320346"/>
                </a:lnTo>
                <a:lnTo>
                  <a:pt x="192446" y="320346"/>
                </a:lnTo>
                <a:lnTo>
                  <a:pt x="182569" y="319761"/>
                </a:lnTo>
                <a:lnTo>
                  <a:pt x="149469" y="292234"/>
                </a:lnTo>
                <a:lnTo>
                  <a:pt x="148757" y="283895"/>
                </a:lnTo>
                <a:lnTo>
                  <a:pt x="149432" y="276071"/>
                </a:lnTo>
                <a:lnTo>
                  <a:pt x="186632" y="247662"/>
                </a:lnTo>
                <a:lnTo>
                  <a:pt x="211098" y="242997"/>
                </a:lnTo>
                <a:lnTo>
                  <a:pt x="220827" y="241015"/>
                </a:lnTo>
                <a:lnTo>
                  <a:pt x="258108" y="229769"/>
                </a:lnTo>
                <a:lnTo>
                  <a:pt x="264444" y="226899"/>
                </a:lnTo>
                <a:lnTo>
                  <a:pt x="411103" y="226899"/>
                </a:lnTo>
                <a:lnTo>
                  <a:pt x="411031" y="138353"/>
                </a:lnTo>
                <a:lnTo>
                  <a:pt x="410438" y="120212"/>
                </a:lnTo>
                <a:lnTo>
                  <a:pt x="408439" y="102372"/>
                </a:lnTo>
                <a:lnTo>
                  <a:pt x="406199" y="92076"/>
                </a:lnTo>
                <a:close/>
                <a:moveTo>
                  <a:pt x="412290" y="344056"/>
                </a:moveTo>
                <a:lnTo>
                  <a:pt x="276494" y="344056"/>
                </a:lnTo>
                <a:lnTo>
                  <a:pt x="279704" y="358781"/>
                </a:lnTo>
                <a:lnTo>
                  <a:pt x="308835" y="397190"/>
                </a:lnTo>
                <a:lnTo>
                  <a:pt x="349132" y="405650"/>
                </a:lnTo>
                <a:lnTo>
                  <a:pt x="363698" y="404844"/>
                </a:lnTo>
                <a:lnTo>
                  <a:pt x="403380" y="385529"/>
                </a:lnTo>
                <a:lnTo>
                  <a:pt x="412498" y="355050"/>
                </a:lnTo>
                <a:lnTo>
                  <a:pt x="412498" y="350100"/>
                </a:lnTo>
                <a:lnTo>
                  <a:pt x="412290" y="344056"/>
                </a:lnTo>
                <a:close/>
                <a:moveTo>
                  <a:pt x="411103" y="226899"/>
                </a:moveTo>
                <a:lnTo>
                  <a:pt x="264444" y="226899"/>
                </a:lnTo>
                <a:lnTo>
                  <a:pt x="264695" y="228985"/>
                </a:lnTo>
                <a:lnTo>
                  <a:pt x="264808" y="231423"/>
                </a:lnTo>
                <a:lnTo>
                  <a:pt x="264877" y="232414"/>
                </a:lnTo>
                <a:lnTo>
                  <a:pt x="264982" y="247662"/>
                </a:lnTo>
                <a:lnTo>
                  <a:pt x="264033" y="264104"/>
                </a:lnTo>
                <a:lnTo>
                  <a:pt x="248122" y="302855"/>
                </a:lnTo>
                <a:lnTo>
                  <a:pt x="210392" y="319254"/>
                </a:lnTo>
                <a:lnTo>
                  <a:pt x="192446" y="320346"/>
                </a:lnTo>
                <a:lnTo>
                  <a:pt x="411144" y="320346"/>
                </a:lnTo>
                <a:lnTo>
                  <a:pt x="411103" y="226899"/>
                </a:lnTo>
                <a:close/>
                <a:moveTo>
                  <a:pt x="217275" y="0"/>
                </a:moveTo>
                <a:lnTo>
                  <a:pt x="178042" y="1760"/>
                </a:lnTo>
                <a:lnTo>
                  <a:pt x="111089" y="15844"/>
                </a:lnTo>
                <a:lnTo>
                  <a:pt x="60751" y="43163"/>
                </a:lnTo>
                <a:lnTo>
                  <a:pt x="34908" y="78670"/>
                </a:lnTo>
                <a:lnTo>
                  <a:pt x="31676" y="99176"/>
                </a:lnTo>
                <a:lnTo>
                  <a:pt x="32474" y="108410"/>
                </a:lnTo>
                <a:lnTo>
                  <a:pt x="58210" y="142720"/>
                </a:lnTo>
                <a:lnTo>
                  <a:pt x="74033" y="146219"/>
                </a:lnTo>
                <a:lnTo>
                  <a:pt x="90267" y="144448"/>
                </a:lnTo>
                <a:lnTo>
                  <a:pt x="106919" y="139139"/>
                </a:lnTo>
                <a:lnTo>
                  <a:pt x="123999" y="130295"/>
                </a:lnTo>
                <a:lnTo>
                  <a:pt x="141520" y="117923"/>
                </a:lnTo>
                <a:lnTo>
                  <a:pt x="148204" y="112482"/>
                </a:lnTo>
                <a:lnTo>
                  <a:pt x="153092" y="108700"/>
                </a:lnTo>
                <a:lnTo>
                  <a:pt x="190187" y="94048"/>
                </a:lnTo>
                <a:lnTo>
                  <a:pt x="216583" y="92076"/>
                </a:lnTo>
                <a:lnTo>
                  <a:pt x="406199" y="92076"/>
                </a:lnTo>
                <a:lnTo>
                  <a:pt x="405103" y="87036"/>
                </a:lnTo>
                <a:lnTo>
                  <a:pt x="385802" y="52207"/>
                </a:lnTo>
                <a:lnTo>
                  <a:pt x="351205" y="25270"/>
                </a:lnTo>
                <a:lnTo>
                  <a:pt x="303006" y="8556"/>
                </a:lnTo>
                <a:lnTo>
                  <a:pt x="262454" y="2139"/>
                </a:lnTo>
                <a:lnTo>
                  <a:pt x="240440" y="534"/>
                </a:lnTo>
                <a:lnTo>
                  <a:pt x="217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2"/>
          <p:cNvSpPr/>
          <p:nvPr/>
        </p:nvSpPr>
        <p:spPr>
          <a:xfrm>
            <a:off x="2810880" y="516960"/>
            <a:ext cx="222120" cy="300960"/>
          </a:xfrm>
          <a:custGeom>
            <a:avLst/>
            <a:gdLst/>
            <a:ahLst/>
            <a:rect l="l" t="t" r="r" b="b"/>
            <a:pathLst>
              <a:path w="296545" h="401955">
                <a:moveTo>
                  <a:pt x="68165" y="2902"/>
                </a:moveTo>
                <a:lnTo>
                  <a:pt x="27779" y="13689"/>
                </a:lnTo>
                <a:lnTo>
                  <a:pt x="4471" y="45276"/>
                </a:lnTo>
                <a:lnTo>
                  <a:pt x="0" y="321753"/>
                </a:lnTo>
                <a:lnTo>
                  <a:pt x="1263" y="339200"/>
                </a:lnTo>
                <a:lnTo>
                  <a:pt x="20129" y="379980"/>
                </a:lnTo>
                <a:lnTo>
                  <a:pt x="58399" y="400093"/>
                </a:lnTo>
                <a:lnTo>
                  <a:pt x="74724" y="401441"/>
                </a:lnTo>
                <a:lnTo>
                  <a:pt x="90897" y="400114"/>
                </a:lnTo>
                <a:lnTo>
                  <a:pt x="129118" y="380306"/>
                </a:lnTo>
                <a:lnTo>
                  <a:pt x="148152" y="340679"/>
                </a:lnTo>
                <a:lnTo>
                  <a:pt x="149423" y="323889"/>
                </a:lnTo>
                <a:lnTo>
                  <a:pt x="149423" y="237165"/>
                </a:lnTo>
                <a:lnTo>
                  <a:pt x="150409" y="218562"/>
                </a:lnTo>
                <a:lnTo>
                  <a:pt x="165255" y="177531"/>
                </a:lnTo>
                <a:lnTo>
                  <a:pt x="203948" y="152591"/>
                </a:lnTo>
                <a:lnTo>
                  <a:pt x="241805" y="140790"/>
                </a:lnTo>
                <a:lnTo>
                  <a:pt x="257272" y="134154"/>
                </a:lnTo>
                <a:lnTo>
                  <a:pt x="269870" y="126636"/>
                </a:lnTo>
                <a:lnTo>
                  <a:pt x="279597" y="118237"/>
                </a:lnTo>
                <a:lnTo>
                  <a:pt x="286806" y="108545"/>
                </a:lnTo>
                <a:lnTo>
                  <a:pt x="287066" y="107971"/>
                </a:lnTo>
                <a:lnTo>
                  <a:pt x="137386" y="107971"/>
                </a:lnTo>
                <a:lnTo>
                  <a:pt x="137386" y="75402"/>
                </a:lnTo>
                <a:lnTo>
                  <a:pt x="127802" y="30829"/>
                </a:lnTo>
                <a:lnTo>
                  <a:pt x="84606" y="4004"/>
                </a:lnTo>
                <a:lnTo>
                  <a:pt x="68165" y="2902"/>
                </a:lnTo>
                <a:close/>
                <a:moveTo>
                  <a:pt x="237567" y="0"/>
                </a:moveTo>
                <a:lnTo>
                  <a:pt x="192836" y="14805"/>
                </a:lnTo>
                <a:lnTo>
                  <a:pt x="157179" y="59968"/>
                </a:lnTo>
                <a:lnTo>
                  <a:pt x="137386" y="107971"/>
                </a:lnTo>
                <a:lnTo>
                  <a:pt x="287066" y="107971"/>
                </a:lnTo>
                <a:lnTo>
                  <a:pt x="291958" y="97181"/>
                </a:lnTo>
                <a:lnTo>
                  <a:pt x="295051" y="84134"/>
                </a:lnTo>
                <a:lnTo>
                  <a:pt x="296083" y="69396"/>
                </a:lnTo>
                <a:lnTo>
                  <a:pt x="295116" y="53990"/>
                </a:lnTo>
                <a:lnTo>
                  <a:pt x="280602" y="18407"/>
                </a:lnTo>
                <a:lnTo>
                  <a:pt x="2375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>
            <a:off x="3049560" y="517320"/>
            <a:ext cx="302400" cy="300960"/>
          </a:xfrm>
          <a:custGeom>
            <a:avLst/>
            <a:gdLst/>
            <a:ahLst/>
            <a:rect l="l" t="t" r="r" b="b"/>
            <a:pathLst>
              <a:path w="403860" h="401955">
                <a:moveTo>
                  <a:pt x="67461" y="2776"/>
                </a:moveTo>
                <a:lnTo>
                  <a:pt x="26818" y="13325"/>
                </a:lnTo>
                <a:lnTo>
                  <a:pt x="4306" y="44741"/>
                </a:lnTo>
                <a:lnTo>
                  <a:pt x="0" y="76759"/>
                </a:lnTo>
                <a:lnTo>
                  <a:pt x="0" y="321653"/>
                </a:lnTo>
                <a:lnTo>
                  <a:pt x="11147" y="368486"/>
                </a:lnTo>
                <a:lnTo>
                  <a:pt x="43244" y="396050"/>
                </a:lnTo>
                <a:lnTo>
                  <a:pt x="74045" y="401390"/>
                </a:lnTo>
                <a:lnTo>
                  <a:pt x="90136" y="400036"/>
                </a:lnTo>
                <a:lnTo>
                  <a:pt x="128251" y="380118"/>
                </a:lnTo>
                <a:lnTo>
                  <a:pt x="147440" y="340474"/>
                </a:lnTo>
                <a:lnTo>
                  <a:pt x="148783" y="195009"/>
                </a:lnTo>
                <a:lnTo>
                  <a:pt x="149581" y="178000"/>
                </a:lnTo>
                <a:lnTo>
                  <a:pt x="162478" y="138002"/>
                </a:lnTo>
                <a:lnTo>
                  <a:pt x="204471" y="118928"/>
                </a:lnTo>
                <a:lnTo>
                  <a:pt x="400505" y="118928"/>
                </a:lnTo>
                <a:lnTo>
                  <a:pt x="400071" y="114982"/>
                </a:lnTo>
                <a:lnTo>
                  <a:pt x="397838" y="102135"/>
                </a:lnTo>
                <a:lnTo>
                  <a:pt x="394902" y="90130"/>
                </a:lnTo>
                <a:lnTo>
                  <a:pt x="391280" y="78966"/>
                </a:lnTo>
                <a:lnTo>
                  <a:pt x="388902" y="73241"/>
                </a:lnTo>
                <a:lnTo>
                  <a:pt x="135991" y="73241"/>
                </a:lnTo>
                <a:lnTo>
                  <a:pt x="134595" y="57091"/>
                </a:lnTo>
                <a:lnTo>
                  <a:pt x="117759" y="20895"/>
                </a:lnTo>
                <a:lnTo>
                  <a:pt x="82883" y="3908"/>
                </a:lnTo>
                <a:lnTo>
                  <a:pt x="67461" y="2776"/>
                </a:lnTo>
                <a:close/>
                <a:moveTo>
                  <a:pt x="400505" y="118928"/>
                </a:moveTo>
                <a:lnTo>
                  <a:pt x="204471" y="118928"/>
                </a:lnTo>
                <a:lnTo>
                  <a:pt x="217400" y="119951"/>
                </a:lnTo>
                <a:lnTo>
                  <a:pt x="228266" y="123026"/>
                </a:lnTo>
                <a:lnTo>
                  <a:pt x="252270" y="158654"/>
                </a:lnTo>
                <a:lnTo>
                  <a:pt x="255108" y="316061"/>
                </a:lnTo>
                <a:lnTo>
                  <a:pt x="256325" y="335538"/>
                </a:lnTo>
                <a:lnTo>
                  <a:pt x="274559" y="379389"/>
                </a:lnTo>
                <a:lnTo>
                  <a:pt x="313343" y="400015"/>
                </a:lnTo>
                <a:lnTo>
                  <a:pt x="330511" y="401390"/>
                </a:lnTo>
                <a:lnTo>
                  <a:pt x="347476" y="400036"/>
                </a:lnTo>
                <a:lnTo>
                  <a:pt x="385269" y="379728"/>
                </a:lnTo>
                <a:lnTo>
                  <a:pt x="402688" y="335807"/>
                </a:lnTo>
                <a:lnTo>
                  <a:pt x="403853" y="316061"/>
                </a:lnTo>
                <a:lnTo>
                  <a:pt x="403853" y="195009"/>
                </a:lnTo>
                <a:lnTo>
                  <a:pt x="403614" y="169960"/>
                </a:lnTo>
                <a:lnTo>
                  <a:pt x="402900" y="148267"/>
                </a:lnTo>
                <a:lnTo>
                  <a:pt x="401717" y="129939"/>
                </a:lnTo>
                <a:lnTo>
                  <a:pt x="400505" y="118928"/>
                </a:lnTo>
                <a:close/>
                <a:moveTo>
                  <a:pt x="267836" y="0"/>
                </a:moveTo>
                <a:lnTo>
                  <a:pt x="226238" y="4455"/>
                </a:lnTo>
                <a:lnTo>
                  <a:pt x="175405" y="27986"/>
                </a:lnTo>
                <a:lnTo>
                  <a:pt x="147954" y="55707"/>
                </a:lnTo>
                <a:lnTo>
                  <a:pt x="135991" y="73241"/>
                </a:lnTo>
                <a:lnTo>
                  <a:pt x="388902" y="73241"/>
                </a:lnTo>
                <a:lnTo>
                  <a:pt x="367611" y="39460"/>
                </a:lnTo>
                <a:lnTo>
                  <a:pt x="324324" y="10023"/>
                </a:lnTo>
                <a:lnTo>
                  <a:pt x="267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4"/>
          <p:cNvSpPr/>
          <p:nvPr/>
        </p:nvSpPr>
        <p:spPr>
          <a:xfrm>
            <a:off x="3410640" y="395280"/>
            <a:ext cx="112680" cy="422640"/>
          </a:xfrm>
          <a:custGeom>
            <a:avLst/>
            <a:gdLst/>
            <a:ahLst/>
            <a:rect l="l" t="t" r="r" b="b"/>
            <a:pathLst>
              <a:path w="150495" h="563880">
                <a:moveTo>
                  <a:pt x="75314" y="0"/>
                </a:moveTo>
                <a:lnTo>
                  <a:pt x="38307" y="11709"/>
                </a:lnTo>
                <a:lnTo>
                  <a:pt x="12880" y="43693"/>
                </a:lnTo>
                <a:lnTo>
                  <a:pt x="7890" y="70439"/>
                </a:lnTo>
                <a:lnTo>
                  <a:pt x="9138" y="84082"/>
                </a:lnTo>
                <a:lnTo>
                  <a:pt x="27831" y="119267"/>
                </a:lnTo>
                <a:lnTo>
                  <a:pt x="62055" y="138483"/>
                </a:lnTo>
                <a:lnTo>
                  <a:pt x="75314" y="139761"/>
                </a:lnTo>
                <a:lnTo>
                  <a:pt x="88809" y="138483"/>
                </a:lnTo>
                <a:lnTo>
                  <a:pt x="123225" y="119430"/>
                </a:lnTo>
                <a:lnTo>
                  <a:pt x="141920" y="84250"/>
                </a:lnTo>
                <a:lnTo>
                  <a:pt x="143166" y="70439"/>
                </a:lnTo>
                <a:lnTo>
                  <a:pt x="141920" y="56424"/>
                </a:lnTo>
                <a:lnTo>
                  <a:pt x="123225" y="20682"/>
                </a:lnTo>
                <a:lnTo>
                  <a:pt x="88789" y="1289"/>
                </a:lnTo>
                <a:lnTo>
                  <a:pt x="75314" y="0"/>
                </a:lnTo>
                <a:close/>
                <a:moveTo>
                  <a:pt x="75314" y="165971"/>
                </a:moveTo>
                <a:lnTo>
                  <a:pt x="31324" y="178116"/>
                </a:lnTo>
                <a:lnTo>
                  <a:pt x="5055" y="212849"/>
                </a:lnTo>
                <a:lnTo>
                  <a:pt x="0" y="245596"/>
                </a:lnTo>
                <a:lnTo>
                  <a:pt x="0" y="484169"/>
                </a:lnTo>
                <a:lnTo>
                  <a:pt x="11391" y="530725"/>
                </a:lnTo>
                <a:lnTo>
                  <a:pt x="44178" y="558471"/>
                </a:lnTo>
                <a:lnTo>
                  <a:pt x="75314" y="563857"/>
                </a:lnTo>
                <a:lnTo>
                  <a:pt x="91523" y="562530"/>
                </a:lnTo>
                <a:lnTo>
                  <a:pt x="129734" y="542747"/>
                </a:lnTo>
                <a:lnTo>
                  <a:pt x="148819" y="503100"/>
                </a:lnTo>
                <a:lnTo>
                  <a:pt x="150089" y="486318"/>
                </a:lnTo>
                <a:lnTo>
                  <a:pt x="150089" y="243498"/>
                </a:lnTo>
                <a:lnTo>
                  <a:pt x="138740" y="198474"/>
                </a:lnTo>
                <a:lnTo>
                  <a:pt x="106223" y="171242"/>
                </a:lnTo>
                <a:lnTo>
                  <a:pt x="75314" y="165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5"/>
          <p:cNvSpPr/>
          <p:nvPr/>
        </p:nvSpPr>
        <p:spPr>
          <a:xfrm>
            <a:off x="3584160" y="517320"/>
            <a:ext cx="302400" cy="300960"/>
          </a:xfrm>
          <a:custGeom>
            <a:avLst/>
            <a:gdLst/>
            <a:ahLst/>
            <a:rect l="l" t="t" r="r" b="b"/>
            <a:pathLst>
              <a:path w="403860" h="401955">
                <a:moveTo>
                  <a:pt x="67424" y="2852"/>
                </a:moveTo>
                <a:lnTo>
                  <a:pt x="26784" y="13337"/>
                </a:lnTo>
                <a:lnTo>
                  <a:pt x="4286" y="44755"/>
                </a:lnTo>
                <a:lnTo>
                  <a:pt x="0" y="76759"/>
                </a:lnTo>
                <a:lnTo>
                  <a:pt x="0" y="321703"/>
                </a:lnTo>
                <a:lnTo>
                  <a:pt x="11115" y="368487"/>
                </a:lnTo>
                <a:lnTo>
                  <a:pt x="43215" y="396050"/>
                </a:lnTo>
                <a:lnTo>
                  <a:pt x="73995" y="401390"/>
                </a:lnTo>
                <a:lnTo>
                  <a:pt x="90101" y="400036"/>
                </a:lnTo>
                <a:lnTo>
                  <a:pt x="128188" y="380118"/>
                </a:lnTo>
                <a:lnTo>
                  <a:pt x="147404" y="340474"/>
                </a:lnTo>
                <a:lnTo>
                  <a:pt x="148749" y="195009"/>
                </a:lnTo>
                <a:lnTo>
                  <a:pt x="149542" y="178032"/>
                </a:lnTo>
                <a:lnTo>
                  <a:pt x="162466" y="138014"/>
                </a:lnTo>
                <a:lnTo>
                  <a:pt x="204471" y="118928"/>
                </a:lnTo>
                <a:lnTo>
                  <a:pt x="400458" y="118928"/>
                </a:lnTo>
                <a:lnTo>
                  <a:pt x="400021" y="114982"/>
                </a:lnTo>
                <a:lnTo>
                  <a:pt x="397797" y="102135"/>
                </a:lnTo>
                <a:lnTo>
                  <a:pt x="394864" y="90130"/>
                </a:lnTo>
                <a:lnTo>
                  <a:pt x="391237" y="78966"/>
                </a:lnTo>
                <a:lnTo>
                  <a:pt x="388848" y="73241"/>
                </a:lnTo>
                <a:lnTo>
                  <a:pt x="135979" y="73241"/>
                </a:lnTo>
                <a:lnTo>
                  <a:pt x="134566" y="57091"/>
                </a:lnTo>
                <a:lnTo>
                  <a:pt x="117709" y="20895"/>
                </a:lnTo>
                <a:lnTo>
                  <a:pt x="82838" y="3971"/>
                </a:lnTo>
                <a:lnTo>
                  <a:pt x="67424" y="2852"/>
                </a:lnTo>
                <a:close/>
                <a:moveTo>
                  <a:pt x="400458" y="118928"/>
                </a:moveTo>
                <a:lnTo>
                  <a:pt x="204471" y="118928"/>
                </a:lnTo>
                <a:lnTo>
                  <a:pt x="217384" y="119957"/>
                </a:lnTo>
                <a:lnTo>
                  <a:pt x="228227" y="123040"/>
                </a:lnTo>
                <a:lnTo>
                  <a:pt x="252235" y="158663"/>
                </a:lnTo>
                <a:lnTo>
                  <a:pt x="255070" y="316061"/>
                </a:lnTo>
                <a:lnTo>
                  <a:pt x="256286" y="335544"/>
                </a:lnTo>
                <a:lnTo>
                  <a:pt x="274508" y="379389"/>
                </a:lnTo>
                <a:lnTo>
                  <a:pt x="313311" y="400015"/>
                </a:lnTo>
                <a:lnTo>
                  <a:pt x="330498" y="401390"/>
                </a:lnTo>
                <a:lnTo>
                  <a:pt x="347460" y="400036"/>
                </a:lnTo>
                <a:lnTo>
                  <a:pt x="385244" y="379728"/>
                </a:lnTo>
                <a:lnTo>
                  <a:pt x="402642" y="335828"/>
                </a:lnTo>
                <a:lnTo>
                  <a:pt x="403803" y="316061"/>
                </a:lnTo>
                <a:lnTo>
                  <a:pt x="403803" y="195009"/>
                </a:lnTo>
                <a:lnTo>
                  <a:pt x="403567" y="169961"/>
                </a:lnTo>
                <a:lnTo>
                  <a:pt x="402859" y="148272"/>
                </a:lnTo>
                <a:lnTo>
                  <a:pt x="401677" y="129944"/>
                </a:lnTo>
                <a:lnTo>
                  <a:pt x="400458" y="118928"/>
                </a:lnTo>
                <a:close/>
                <a:moveTo>
                  <a:pt x="267786" y="0"/>
                </a:moveTo>
                <a:lnTo>
                  <a:pt x="226196" y="4460"/>
                </a:lnTo>
                <a:lnTo>
                  <a:pt x="175377" y="28023"/>
                </a:lnTo>
                <a:lnTo>
                  <a:pt x="147919" y="55715"/>
                </a:lnTo>
                <a:lnTo>
                  <a:pt x="135979" y="73241"/>
                </a:lnTo>
                <a:lnTo>
                  <a:pt x="388848" y="73241"/>
                </a:lnTo>
                <a:lnTo>
                  <a:pt x="367567" y="39484"/>
                </a:lnTo>
                <a:lnTo>
                  <a:pt x="324285" y="10039"/>
                </a:lnTo>
                <a:lnTo>
                  <a:pt x="267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6"/>
          <p:cNvSpPr/>
          <p:nvPr/>
        </p:nvSpPr>
        <p:spPr>
          <a:xfrm>
            <a:off x="3929760" y="517320"/>
            <a:ext cx="310680" cy="412920"/>
          </a:xfrm>
          <a:custGeom>
            <a:avLst/>
            <a:gdLst/>
            <a:ahLst/>
            <a:rect l="l" t="t" r="r" b="b"/>
            <a:pathLst>
              <a:path w="414654" h="551180">
                <a:moveTo>
                  <a:pt x="72324" y="404544"/>
                </a:moveTo>
                <a:lnTo>
                  <a:pt x="64044" y="404544"/>
                </a:lnTo>
                <a:lnTo>
                  <a:pt x="52736" y="405479"/>
                </a:lnTo>
                <a:lnTo>
                  <a:pt x="19245" y="427650"/>
                </a:lnTo>
                <a:lnTo>
                  <a:pt x="11044" y="458687"/>
                </a:lnTo>
                <a:lnTo>
                  <a:pt x="14133" y="478670"/>
                </a:lnTo>
                <a:lnTo>
                  <a:pt x="38842" y="512203"/>
                </a:lnTo>
                <a:lnTo>
                  <a:pt x="87346" y="536659"/>
                </a:lnTo>
                <a:lnTo>
                  <a:pt x="154382" y="549140"/>
                </a:lnTo>
                <a:lnTo>
                  <a:pt x="194532" y="550701"/>
                </a:lnTo>
                <a:lnTo>
                  <a:pt x="246562" y="547802"/>
                </a:lnTo>
                <a:lnTo>
                  <a:pt x="291515" y="539108"/>
                </a:lnTo>
                <a:lnTo>
                  <a:pt x="329372" y="524626"/>
                </a:lnTo>
                <a:lnTo>
                  <a:pt x="383901" y="478136"/>
                </a:lnTo>
                <a:lnTo>
                  <a:pt x="396024" y="455119"/>
                </a:lnTo>
                <a:lnTo>
                  <a:pt x="197962" y="455119"/>
                </a:lnTo>
                <a:lnTo>
                  <a:pt x="188148" y="454742"/>
                </a:lnTo>
                <a:lnTo>
                  <a:pt x="141724" y="440548"/>
                </a:lnTo>
                <a:lnTo>
                  <a:pt x="110620" y="420833"/>
                </a:lnTo>
                <a:lnTo>
                  <a:pt x="102337" y="415870"/>
                </a:lnTo>
                <a:lnTo>
                  <a:pt x="94971" y="411970"/>
                </a:lnTo>
                <a:lnTo>
                  <a:pt x="88520" y="409130"/>
                </a:lnTo>
                <a:lnTo>
                  <a:pt x="80454" y="406039"/>
                </a:lnTo>
                <a:lnTo>
                  <a:pt x="72324" y="404544"/>
                </a:lnTo>
                <a:close/>
                <a:moveTo>
                  <a:pt x="414508" y="340462"/>
                </a:moveTo>
                <a:lnTo>
                  <a:pt x="271279" y="340462"/>
                </a:lnTo>
                <a:lnTo>
                  <a:pt x="271279" y="382593"/>
                </a:lnTo>
                <a:lnTo>
                  <a:pt x="270142" y="399521"/>
                </a:lnTo>
                <a:lnTo>
                  <a:pt x="253035" y="436912"/>
                </a:lnTo>
                <a:lnTo>
                  <a:pt x="215208" y="453991"/>
                </a:lnTo>
                <a:lnTo>
                  <a:pt x="197962" y="455119"/>
                </a:lnTo>
                <a:lnTo>
                  <a:pt x="396024" y="455119"/>
                </a:lnTo>
                <a:lnTo>
                  <a:pt x="400900" y="445860"/>
                </a:lnTo>
                <a:lnTo>
                  <a:pt x="411105" y="407526"/>
                </a:lnTo>
                <a:lnTo>
                  <a:pt x="414467" y="363672"/>
                </a:lnTo>
                <a:lnTo>
                  <a:pt x="414508" y="340462"/>
                </a:lnTo>
                <a:close/>
                <a:moveTo>
                  <a:pt x="159727" y="0"/>
                </a:moveTo>
                <a:lnTo>
                  <a:pt x="94373" y="13026"/>
                </a:lnTo>
                <a:lnTo>
                  <a:pt x="43575" y="52145"/>
                </a:lnTo>
                <a:lnTo>
                  <a:pt x="10893" y="113278"/>
                </a:lnTo>
                <a:lnTo>
                  <a:pt x="2723" y="150499"/>
                </a:lnTo>
                <a:lnTo>
                  <a:pt x="0" y="192157"/>
                </a:lnTo>
                <a:lnTo>
                  <a:pt x="2851" y="231849"/>
                </a:lnTo>
                <a:lnTo>
                  <a:pt x="25666" y="298751"/>
                </a:lnTo>
                <a:lnTo>
                  <a:pt x="70326" y="347966"/>
                </a:lnTo>
                <a:lnTo>
                  <a:pt x="131005" y="373094"/>
                </a:lnTo>
                <a:lnTo>
                  <a:pt x="166989" y="376235"/>
                </a:lnTo>
                <a:lnTo>
                  <a:pt x="183218" y="375674"/>
                </a:lnTo>
                <a:lnTo>
                  <a:pt x="226409" y="367352"/>
                </a:lnTo>
                <a:lnTo>
                  <a:pt x="261381" y="348915"/>
                </a:lnTo>
                <a:lnTo>
                  <a:pt x="271279" y="340462"/>
                </a:lnTo>
                <a:lnTo>
                  <a:pt x="414508" y="340462"/>
                </a:lnTo>
                <a:lnTo>
                  <a:pt x="414508" y="270362"/>
                </a:lnTo>
                <a:lnTo>
                  <a:pt x="207939" y="270362"/>
                </a:lnTo>
                <a:lnTo>
                  <a:pt x="193756" y="269113"/>
                </a:lnTo>
                <a:lnTo>
                  <a:pt x="155884" y="239150"/>
                </a:lnTo>
                <a:lnTo>
                  <a:pt x="147402" y="192157"/>
                </a:lnTo>
                <a:lnTo>
                  <a:pt x="147352" y="189657"/>
                </a:lnTo>
                <a:lnTo>
                  <a:pt x="148292" y="172256"/>
                </a:lnTo>
                <a:lnTo>
                  <a:pt x="162880" y="131669"/>
                </a:lnTo>
                <a:lnTo>
                  <a:pt x="207939" y="111477"/>
                </a:lnTo>
                <a:lnTo>
                  <a:pt x="414508" y="111477"/>
                </a:lnTo>
                <a:lnTo>
                  <a:pt x="414508" y="83168"/>
                </a:lnTo>
                <a:lnTo>
                  <a:pt x="413520" y="63517"/>
                </a:lnTo>
                <a:lnTo>
                  <a:pt x="412552" y="58025"/>
                </a:lnTo>
                <a:lnTo>
                  <a:pt x="283342" y="58025"/>
                </a:lnTo>
                <a:lnTo>
                  <a:pt x="272241" y="44263"/>
                </a:lnTo>
                <a:lnTo>
                  <a:pt x="231712" y="14299"/>
                </a:lnTo>
                <a:lnTo>
                  <a:pt x="179735" y="887"/>
                </a:lnTo>
                <a:lnTo>
                  <a:pt x="159727" y="0"/>
                </a:lnTo>
                <a:close/>
                <a:moveTo>
                  <a:pt x="414508" y="111477"/>
                </a:moveTo>
                <a:lnTo>
                  <a:pt x="207939" y="111477"/>
                </a:lnTo>
                <a:lnTo>
                  <a:pt x="221951" y="112759"/>
                </a:lnTo>
                <a:lnTo>
                  <a:pt x="234305" y="116605"/>
                </a:lnTo>
                <a:lnTo>
                  <a:pt x="266473" y="156670"/>
                </a:lnTo>
                <a:lnTo>
                  <a:pt x="270588" y="189657"/>
                </a:lnTo>
                <a:lnTo>
                  <a:pt x="269635" y="208883"/>
                </a:lnTo>
                <a:lnTo>
                  <a:pt x="255259" y="250522"/>
                </a:lnTo>
                <a:lnTo>
                  <a:pt x="207939" y="270362"/>
                </a:lnTo>
                <a:lnTo>
                  <a:pt x="414508" y="270362"/>
                </a:lnTo>
                <a:lnTo>
                  <a:pt x="414508" y="111477"/>
                </a:lnTo>
                <a:close/>
                <a:moveTo>
                  <a:pt x="348077" y="2085"/>
                </a:moveTo>
                <a:lnTo>
                  <a:pt x="306775" y="15693"/>
                </a:lnTo>
                <a:lnTo>
                  <a:pt x="283342" y="58025"/>
                </a:lnTo>
                <a:lnTo>
                  <a:pt x="412552" y="58025"/>
                </a:lnTo>
                <a:lnTo>
                  <a:pt x="398664" y="21523"/>
                </a:lnTo>
                <a:lnTo>
                  <a:pt x="364270" y="3303"/>
                </a:lnTo>
                <a:lnTo>
                  <a:pt x="348077" y="20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7"/>
          <p:cNvSpPr/>
          <p:nvPr/>
        </p:nvSpPr>
        <p:spPr>
          <a:xfrm>
            <a:off x="1013040" y="914040"/>
            <a:ext cx="155520" cy="1789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8"/>
          <p:cNvSpPr/>
          <p:nvPr/>
        </p:nvSpPr>
        <p:spPr>
          <a:xfrm>
            <a:off x="1217520" y="965520"/>
            <a:ext cx="108000" cy="1306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9"/>
          <p:cNvSpPr/>
          <p:nvPr/>
        </p:nvSpPr>
        <p:spPr>
          <a:xfrm>
            <a:off x="1375560" y="965520"/>
            <a:ext cx="131400" cy="13068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0"/>
          <p:cNvSpPr/>
          <p:nvPr/>
        </p:nvSpPr>
        <p:spPr>
          <a:xfrm>
            <a:off x="1560960" y="965520"/>
            <a:ext cx="110160" cy="12708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1"/>
          <p:cNvSpPr/>
          <p:nvPr/>
        </p:nvSpPr>
        <p:spPr>
          <a:xfrm>
            <a:off x="1716480" y="965520"/>
            <a:ext cx="134640" cy="12924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2"/>
          <p:cNvSpPr/>
          <p:nvPr/>
        </p:nvSpPr>
        <p:spPr>
          <a:xfrm>
            <a:off x="1904400" y="901800"/>
            <a:ext cx="69120" cy="194040"/>
          </a:xfrm>
          <a:custGeom>
            <a:avLst/>
            <a:gdLst/>
            <a:ahLst/>
            <a:rect l="l" t="t" r="r" b="b"/>
            <a:pathLst>
              <a:path w="92710" h="259080">
                <a:moveTo>
                  <a:pt x="77099" y="0"/>
                </a:moveTo>
                <a:lnTo>
                  <a:pt x="64986" y="0"/>
                </a:lnTo>
                <a:lnTo>
                  <a:pt x="60023" y="2311"/>
                </a:lnTo>
                <a:lnTo>
                  <a:pt x="51730" y="11522"/>
                </a:lnTo>
                <a:lnTo>
                  <a:pt x="49657" y="16900"/>
                </a:lnTo>
                <a:lnTo>
                  <a:pt x="49657" y="28912"/>
                </a:lnTo>
                <a:lnTo>
                  <a:pt x="51730" y="34101"/>
                </a:lnTo>
                <a:lnTo>
                  <a:pt x="60023" y="43198"/>
                </a:lnTo>
                <a:lnTo>
                  <a:pt x="64986" y="45460"/>
                </a:lnTo>
                <a:lnTo>
                  <a:pt x="76873" y="45460"/>
                </a:lnTo>
                <a:lnTo>
                  <a:pt x="82024" y="43073"/>
                </a:lnTo>
                <a:lnTo>
                  <a:pt x="90330" y="33536"/>
                </a:lnTo>
                <a:lnTo>
                  <a:pt x="92416" y="27957"/>
                </a:lnTo>
                <a:lnTo>
                  <a:pt x="92416" y="15831"/>
                </a:lnTo>
                <a:lnTo>
                  <a:pt x="90380" y="10818"/>
                </a:lnTo>
                <a:lnTo>
                  <a:pt x="82326" y="2186"/>
                </a:lnTo>
                <a:lnTo>
                  <a:pt x="77099" y="0"/>
                </a:lnTo>
                <a:close/>
                <a:moveTo>
                  <a:pt x="68818" y="104377"/>
                </a:moveTo>
                <a:lnTo>
                  <a:pt x="25544" y="104377"/>
                </a:lnTo>
                <a:lnTo>
                  <a:pt x="29766" y="105420"/>
                </a:lnTo>
                <a:lnTo>
                  <a:pt x="31904" y="107594"/>
                </a:lnTo>
                <a:lnTo>
                  <a:pt x="33913" y="109567"/>
                </a:lnTo>
                <a:lnTo>
                  <a:pt x="34943" y="113764"/>
                </a:lnTo>
                <a:lnTo>
                  <a:pt x="34943" y="123187"/>
                </a:lnTo>
                <a:lnTo>
                  <a:pt x="13306" y="215767"/>
                </a:lnTo>
                <a:lnTo>
                  <a:pt x="12225" y="220315"/>
                </a:lnTo>
                <a:lnTo>
                  <a:pt x="11547" y="223557"/>
                </a:lnTo>
                <a:lnTo>
                  <a:pt x="11120" y="226372"/>
                </a:lnTo>
                <a:lnTo>
                  <a:pt x="10655" y="229174"/>
                </a:lnTo>
                <a:lnTo>
                  <a:pt x="10454" y="231888"/>
                </a:lnTo>
                <a:lnTo>
                  <a:pt x="10454" y="241312"/>
                </a:lnTo>
                <a:lnTo>
                  <a:pt x="12678" y="247066"/>
                </a:lnTo>
                <a:lnTo>
                  <a:pt x="21649" y="256390"/>
                </a:lnTo>
                <a:lnTo>
                  <a:pt x="28384" y="258739"/>
                </a:lnTo>
                <a:lnTo>
                  <a:pt x="41753" y="258739"/>
                </a:lnTo>
                <a:lnTo>
                  <a:pt x="79784" y="239703"/>
                </a:lnTo>
                <a:lnTo>
                  <a:pt x="55801" y="239703"/>
                </a:lnTo>
                <a:lnTo>
                  <a:pt x="51202" y="238522"/>
                </a:lnTo>
                <a:lnTo>
                  <a:pt x="45498" y="233823"/>
                </a:lnTo>
                <a:lnTo>
                  <a:pt x="44053" y="229425"/>
                </a:lnTo>
                <a:lnTo>
                  <a:pt x="44089" y="220014"/>
                </a:lnTo>
                <a:lnTo>
                  <a:pt x="66129" y="128151"/>
                </a:lnTo>
                <a:lnTo>
                  <a:pt x="67022" y="124683"/>
                </a:lnTo>
                <a:lnTo>
                  <a:pt x="67675" y="121190"/>
                </a:lnTo>
                <a:lnTo>
                  <a:pt x="68580" y="114216"/>
                </a:lnTo>
                <a:lnTo>
                  <a:pt x="68818" y="111464"/>
                </a:lnTo>
                <a:lnTo>
                  <a:pt x="68818" y="104377"/>
                </a:lnTo>
                <a:close/>
                <a:moveTo>
                  <a:pt x="80454" y="236851"/>
                </a:moveTo>
                <a:lnTo>
                  <a:pt x="78355" y="237643"/>
                </a:lnTo>
                <a:lnTo>
                  <a:pt x="75302" y="238283"/>
                </a:lnTo>
                <a:lnTo>
                  <a:pt x="67348" y="239414"/>
                </a:lnTo>
                <a:lnTo>
                  <a:pt x="64307" y="239703"/>
                </a:lnTo>
                <a:lnTo>
                  <a:pt x="79784" y="239703"/>
                </a:lnTo>
                <a:lnTo>
                  <a:pt x="80454" y="236851"/>
                </a:lnTo>
                <a:close/>
                <a:moveTo>
                  <a:pt x="51768" y="85178"/>
                </a:moveTo>
                <a:lnTo>
                  <a:pt x="38524" y="85178"/>
                </a:lnTo>
                <a:lnTo>
                  <a:pt x="33033" y="86146"/>
                </a:lnTo>
                <a:lnTo>
                  <a:pt x="19111" y="89953"/>
                </a:lnTo>
                <a:lnTo>
                  <a:pt x="11270" y="92893"/>
                </a:lnTo>
                <a:lnTo>
                  <a:pt x="2525" y="96801"/>
                </a:lnTo>
                <a:lnTo>
                  <a:pt x="0" y="107594"/>
                </a:lnTo>
                <a:lnTo>
                  <a:pt x="2110" y="107016"/>
                </a:lnTo>
                <a:lnTo>
                  <a:pt x="5252" y="106338"/>
                </a:lnTo>
                <a:lnTo>
                  <a:pt x="13394" y="104780"/>
                </a:lnTo>
                <a:lnTo>
                  <a:pt x="16686" y="104377"/>
                </a:lnTo>
                <a:lnTo>
                  <a:pt x="68818" y="104377"/>
                </a:lnTo>
                <a:lnTo>
                  <a:pt x="68818" y="102028"/>
                </a:lnTo>
                <a:lnTo>
                  <a:pt x="66745" y="96135"/>
                </a:lnTo>
                <a:lnTo>
                  <a:pt x="58440" y="87377"/>
                </a:lnTo>
                <a:lnTo>
                  <a:pt x="51768" y="851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3"/>
          <p:cNvSpPr/>
          <p:nvPr/>
        </p:nvSpPr>
        <p:spPr>
          <a:xfrm>
            <a:off x="2018520" y="965520"/>
            <a:ext cx="134640" cy="12924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4"/>
          <p:cNvSpPr/>
          <p:nvPr/>
        </p:nvSpPr>
        <p:spPr>
          <a:xfrm>
            <a:off x="2198520" y="965520"/>
            <a:ext cx="134280" cy="18324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5"/>
          <p:cNvSpPr/>
          <p:nvPr/>
        </p:nvSpPr>
        <p:spPr>
          <a:xfrm>
            <a:off x="2434320" y="897840"/>
            <a:ext cx="173160" cy="251640"/>
          </a:xfrm>
          <a:custGeom>
            <a:avLst/>
            <a:gdLst/>
            <a:ahLst/>
            <a:rect l="l" t="t" r="r" b="b"/>
            <a:pathLst>
              <a:path w="231139" h="335915">
                <a:moveTo>
                  <a:pt x="20455" y="297075"/>
                </a:moveTo>
                <a:lnTo>
                  <a:pt x="11509" y="297075"/>
                </a:lnTo>
                <a:lnTo>
                  <a:pt x="7287" y="298922"/>
                </a:lnTo>
                <a:lnTo>
                  <a:pt x="1457" y="306323"/>
                </a:lnTo>
                <a:lnTo>
                  <a:pt x="0" y="310595"/>
                </a:lnTo>
                <a:lnTo>
                  <a:pt x="0" y="321137"/>
                </a:lnTo>
                <a:lnTo>
                  <a:pt x="2324" y="325874"/>
                </a:lnTo>
                <a:lnTo>
                  <a:pt x="11610" y="333413"/>
                </a:lnTo>
                <a:lnTo>
                  <a:pt x="18885" y="335298"/>
                </a:lnTo>
                <a:lnTo>
                  <a:pt x="28736" y="335298"/>
                </a:lnTo>
                <a:lnTo>
                  <a:pt x="42096" y="333812"/>
                </a:lnTo>
                <a:lnTo>
                  <a:pt x="55264" y="329358"/>
                </a:lnTo>
                <a:lnTo>
                  <a:pt x="68238" y="321940"/>
                </a:lnTo>
                <a:lnTo>
                  <a:pt x="68778" y="321502"/>
                </a:lnTo>
                <a:lnTo>
                  <a:pt x="43600" y="321502"/>
                </a:lnTo>
                <a:lnTo>
                  <a:pt x="38461" y="313083"/>
                </a:lnTo>
                <a:lnTo>
                  <a:pt x="23534" y="297867"/>
                </a:lnTo>
                <a:lnTo>
                  <a:pt x="20455" y="297075"/>
                </a:lnTo>
                <a:close/>
                <a:moveTo>
                  <a:pt x="143970" y="111414"/>
                </a:moveTo>
                <a:lnTo>
                  <a:pt x="112633" y="111414"/>
                </a:lnTo>
                <a:lnTo>
                  <a:pt x="81622" y="256842"/>
                </a:lnTo>
                <a:lnTo>
                  <a:pt x="78117" y="271274"/>
                </a:lnTo>
                <a:lnTo>
                  <a:pt x="60913" y="311262"/>
                </a:lnTo>
                <a:lnTo>
                  <a:pt x="43600" y="321502"/>
                </a:lnTo>
                <a:lnTo>
                  <a:pt x="68778" y="321502"/>
                </a:lnTo>
                <a:lnTo>
                  <a:pt x="102040" y="284416"/>
                </a:lnTo>
                <a:lnTo>
                  <a:pt x="114316" y="250446"/>
                </a:lnTo>
                <a:lnTo>
                  <a:pt x="143970" y="111414"/>
                </a:lnTo>
                <a:close/>
                <a:moveTo>
                  <a:pt x="189543" y="96097"/>
                </a:moveTo>
                <a:lnTo>
                  <a:pt x="83306" y="96097"/>
                </a:lnTo>
                <a:lnTo>
                  <a:pt x="79763" y="111414"/>
                </a:lnTo>
                <a:lnTo>
                  <a:pt x="185975" y="111414"/>
                </a:lnTo>
                <a:lnTo>
                  <a:pt x="189543" y="96097"/>
                </a:lnTo>
                <a:close/>
                <a:moveTo>
                  <a:pt x="212186" y="0"/>
                </a:moveTo>
                <a:lnTo>
                  <a:pt x="202335" y="0"/>
                </a:lnTo>
                <a:lnTo>
                  <a:pt x="195857" y="379"/>
                </a:lnTo>
                <a:lnTo>
                  <a:pt x="156464" y="17915"/>
                </a:lnTo>
                <a:lnTo>
                  <a:pt x="130953" y="49556"/>
                </a:lnTo>
                <a:lnTo>
                  <a:pt x="115724" y="96097"/>
                </a:lnTo>
                <a:lnTo>
                  <a:pt x="147036" y="96097"/>
                </a:lnTo>
                <a:lnTo>
                  <a:pt x="150818" y="78292"/>
                </a:lnTo>
                <a:lnTo>
                  <a:pt x="154502" y="62305"/>
                </a:lnTo>
                <a:lnTo>
                  <a:pt x="171545" y="22595"/>
                </a:lnTo>
                <a:lnTo>
                  <a:pt x="187520" y="13783"/>
                </a:lnTo>
                <a:lnTo>
                  <a:pt x="230936" y="13783"/>
                </a:lnTo>
                <a:lnTo>
                  <a:pt x="228772" y="9386"/>
                </a:lnTo>
                <a:lnTo>
                  <a:pt x="219461" y="1872"/>
                </a:lnTo>
                <a:lnTo>
                  <a:pt x="212186" y="0"/>
                </a:lnTo>
                <a:close/>
                <a:moveTo>
                  <a:pt x="230936" y="13783"/>
                </a:moveTo>
                <a:lnTo>
                  <a:pt x="187520" y="13783"/>
                </a:lnTo>
                <a:lnTo>
                  <a:pt x="189556" y="16824"/>
                </a:lnTo>
                <a:lnTo>
                  <a:pt x="191227" y="19576"/>
                </a:lnTo>
                <a:lnTo>
                  <a:pt x="210565" y="38197"/>
                </a:lnTo>
                <a:lnTo>
                  <a:pt x="219913" y="38197"/>
                </a:lnTo>
                <a:lnTo>
                  <a:pt x="224210" y="36363"/>
                </a:lnTo>
                <a:lnTo>
                  <a:pt x="229714" y="28949"/>
                </a:lnTo>
                <a:lnTo>
                  <a:pt x="231109" y="24665"/>
                </a:lnTo>
                <a:lnTo>
                  <a:pt x="231109" y="14135"/>
                </a:lnTo>
                <a:lnTo>
                  <a:pt x="230936" y="137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6"/>
          <p:cNvSpPr/>
          <p:nvPr/>
        </p:nvSpPr>
        <p:spPr>
          <a:xfrm>
            <a:off x="2609640" y="965520"/>
            <a:ext cx="121320" cy="13104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7"/>
          <p:cNvSpPr/>
          <p:nvPr/>
        </p:nvSpPr>
        <p:spPr>
          <a:xfrm>
            <a:off x="2786040" y="965520"/>
            <a:ext cx="110160" cy="12708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8"/>
          <p:cNvSpPr/>
          <p:nvPr/>
        </p:nvSpPr>
        <p:spPr>
          <a:xfrm>
            <a:off x="3026880" y="914040"/>
            <a:ext cx="155520" cy="17892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9"/>
          <p:cNvSpPr/>
          <p:nvPr/>
        </p:nvSpPr>
        <p:spPr>
          <a:xfrm>
            <a:off x="3231720" y="901800"/>
            <a:ext cx="69120" cy="194040"/>
          </a:xfrm>
          <a:custGeom>
            <a:avLst/>
            <a:gdLst/>
            <a:ahLst/>
            <a:rect l="l" t="t" r="r" b="b"/>
            <a:pathLst>
              <a:path w="92710" h="259080">
                <a:moveTo>
                  <a:pt x="77099" y="0"/>
                </a:moveTo>
                <a:lnTo>
                  <a:pt x="64973" y="0"/>
                </a:lnTo>
                <a:lnTo>
                  <a:pt x="60023" y="2311"/>
                </a:lnTo>
                <a:lnTo>
                  <a:pt x="51717" y="11522"/>
                </a:lnTo>
                <a:lnTo>
                  <a:pt x="49644" y="16900"/>
                </a:lnTo>
                <a:lnTo>
                  <a:pt x="49644" y="28912"/>
                </a:lnTo>
                <a:lnTo>
                  <a:pt x="51717" y="34101"/>
                </a:lnTo>
                <a:lnTo>
                  <a:pt x="60023" y="43198"/>
                </a:lnTo>
                <a:lnTo>
                  <a:pt x="64973" y="45460"/>
                </a:lnTo>
                <a:lnTo>
                  <a:pt x="76847" y="45460"/>
                </a:lnTo>
                <a:lnTo>
                  <a:pt x="82024" y="43073"/>
                </a:lnTo>
                <a:lnTo>
                  <a:pt x="86183" y="38310"/>
                </a:lnTo>
                <a:lnTo>
                  <a:pt x="90317" y="33536"/>
                </a:lnTo>
                <a:lnTo>
                  <a:pt x="92416" y="27957"/>
                </a:lnTo>
                <a:lnTo>
                  <a:pt x="92416" y="15831"/>
                </a:lnTo>
                <a:lnTo>
                  <a:pt x="90380" y="10818"/>
                </a:lnTo>
                <a:lnTo>
                  <a:pt x="82326" y="2186"/>
                </a:lnTo>
                <a:lnTo>
                  <a:pt x="77099" y="0"/>
                </a:lnTo>
                <a:close/>
                <a:moveTo>
                  <a:pt x="68818" y="104377"/>
                </a:moveTo>
                <a:lnTo>
                  <a:pt x="25532" y="104377"/>
                </a:lnTo>
                <a:lnTo>
                  <a:pt x="29766" y="105420"/>
                </a:lnTo>
                <a:lnTo>
                  <a:pt x="31904" y="107594"/>
                </a:lnTo>
                <a:lnTo>
                  <a:pt x="33913" y="109567"/>
                </a:lnTo>
                <a:lnTo>
                  <a:pt x="34943" y="113764"/>
                </a:lnTo>
                <a:lnTo>
                  <a:pt x="34943" y="123187"/>
                </a:lnTo>
                <a:lnTo>
                  <a:pt x="13306" y="215767"/>
                </a:lnTo>
                <a:lnTo>
                  <a:pt x="12237" y="220315"/>
                </a:lnTo>
                <a:lnTo>
                  <a:pt x="11547" y="223557"/>
                </a:lnTo>
                <a:lnTo>
                  <a:pt x="11120" y="226372"/>
                </a:lnTo>
                <a:lnTo>
                  <a:pt x="10655" y="229174"/>
                </a:lnTo>
                <a:lnTo>
                  <a:pt x="10454" y="231888"/>
                </a:lnTo>
                <a:lnTo>
                  <a:pt x="10454" y="241312"/>
                </a:lnTo>
                <a:lnTo>
                  <a:pt x="12678" y="247066"/>
                </a:lnTo>
                <a:lnTo>
                  <a:pt x="21649" y="256390"/>
                </a:lnTo>
                <a:lnTo>
                  <a:pt x="28384" y="258739"/>
                </a:lnTo>
                <a:lnTo>
                  <a:pt x="41753" y="258739"/>
                </a:lnTo>
                <a:lnTo>
                  <a:pt x="79784" y="239703"/>
                </a:lnTo>
                <a:lnTo>
                  <a:pt x="55801" y="239703"/>
                </a:lnTo>
                <a:lnTo>
                  <a:pt x="51177" y="238522"/>
                </a:lnTo>
                <a:lnTo>
                  <a:pt x="48337" y="236160"/>
                </a:lnTo>
                <a:lnTo>
                  <a:pt x="45485" y="233823"/>
                </a:lnTo>
                <a:lnTo>
                  <a:pt x="44053" y="229425"/>
                </a:lnTo>
                <a:lnTo>
                  <a:pt x="66129" y="128151"/>
                </a:lnTo>
                <a:lnTo>
                  <a:pt x="67022" y="124683"/>
                </a:lnTo>
                <a:lnTo>
                  <a:pt x="67675" y="121190"/>
                </a:lnTo>
                <a:lnTo>
                  <a:pt x="68592" y="114216"/>
                </a:lnTo>
                <a:lnTo>
                  <a:pt x="68818" y="111464"/>
                </a:lnTo>
                <a:lnTo>
                  <a:pt x="68818" y="104377"/>
                </a:lnTo>
                <a:close/>
                <a:moveTo>
                  <a:pt x="80454" y="236851"/>
                </a:moveTo>
                <a:lnTo>
                  <a:pt x="78355" y="237643"/>
                </a:lnTo>
                <a:lnTo>
                  <a:pt x="75289" y="238283"/>
                </a:lnTo>
                <a:lnTo>
                  <a:pt x="67348" y="239414"/>
                </a:lnTo>
                <a:lnTo>
                  <a:pt x="64307" y="239703"/>
                </a:lnTo>
                <a:lnTo>
                  <a:pt x="79784" y="239703"/>
                </a:lnTo>
                <a:lnTo>
                  <a:pt x="80454" y="236851"/>
                </a:lnTo>
                <a:close/>
                <a:moveTo>
                  <a:pt x="51768" y="85178"/>
                </a:moveTo>
                <a:lnTo>
                  <a:pt x="38524" y="85178"/>
                </a:lnTo>
                <a:lnTo>
                  <a:pt x="33033" y="86146"/>
                </a:lnTo>
                <a:lnTo>
                  <a:pt x="19111" y="89953"/>
                </a:lnTo>
                <a:lnTo>
                  <a:pt x="11270" y="92893"/>
                </a:lnTo>
                <a:lnTo>
                  <a:pt x="2525" y="96801"/>
                </a:lnTo>
                <a:lnTo>
                  <a:pt x="0" y="107594"/>
                </a:lnTo>
                <a:lnTo>
                  <a:pt x="2110" y="107016"/>
                </a:lnTo>
                <a:lnTo>
                  <a:pt x="5252" y="106338"/>
                </a:lnTo>
                <a:lnTo>
                  <a:pt x="13394" y="104780"/>
                </a:lnTo>
                <a:lnTo>
                  <a:pt x="16686" y="104377"/>
                </a:lnTo>
                <a:lnTo>
                  <a:pt x="68818" y="104377"/>
                </a:lnTo>
                <a:lnTo>
                  <a:pt x="68818" y="102028"/>
                </a:lnTo>
                <a:lnTo>
                  <a:pt x="66745" y="96135"/>
                </a:lnTo>
                <a:lnTo>
                  <a:pt x="58427" y="87377"/>
                </a:lnTo>
                <a:lnTo>
                  <a:pt x="51768" y="851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0"/>
          <p:cNvSpPr/>
          <p:nvPr/>
        </p:nvSpPr>
        <p:spPr>
          <a:xfrm>
            <a:off x="3290040" y="897840"/>
            <a:ext cx="173160" cy="251640"/>
          </a:xfrm>
          <a:custGeom>
            <a:avLst/>
            <a:gdLst/>
            <a:ahLst/>
            <a:rect l="l" t="t" r="r" b="b"/>
            <a:pathLst>
              <a:path w="231139" h="335915">
                <a:moveTo>
                  <a:pt x="20443" y="297075"/>
                </a:moveTo>
                <a:lnTo>
                  <a:pt x="11484" y="297075"/>
                </a:lnTo>
                <a:lnTo>
                  <a:pt x="7275" y="298922"/>
                </a:lnTo>
                <a:lnTo>
                  <a:pt x="4372" y="302642"/>
                </a:lnTo>
                <a:lnTo>
                  <a:pt x="1419" y="306323"/>
                </a:lnTo>
                <a:lnTo>
                  <a:pt x="0" y="310595"/>
                </a:lnTo>
                <a:lnTo>
                  <a:pt x="0" y="321137"/>
                </a:lnTo>
                <a:lnTo>
                  <a:pt x="2311" y="325874"/>
                </a:lnTo>
                <a:lnTo>
                  <a:pt x="11597" y="333413"/>
                </a:lnTo>
                <a:lnTo>
                  <a:pt x="18872" y="335298"/>
                </a:lnTo>
                <a:lnTo>
                  <a:pt x="28723" y="335298"/>
                </a:lnTo>
                <a:lnTo>
                  <a:pt x="42089" y="333812"/>
                </a:lnTo>
                <a:lnTo>
                  <a:pt x="55258" y="329358"/>
                </a:lnTo>
                <a:lnTo>
                  <a:pt x="68232" y="321940"/>
                </a:lnTo>
                <a:lnTo>
                  <a:pt x="68772" y="321502"/>
                </a:lnTo>
                <a:lnTo>
                  <a:pt x="43575" y="321502"/>
                </a:lnTo>
                <a:lnTo>
                  <a:pt x="36476" y="309829"/>
                </a:lnTo>
                <a:lnTo>
                  <a:pt x="23534" y="297867"/>
                </a:lnTo>
                <a:lnTo>
                  <a:pt x="20443" y="297075"/>
                </a:lnTo>
                <a:close/>
                <a:moveTo>
                  <a:pt x="143970" y="111414"/>
                </a:moveTo>
                <a:lnTo>
                  <a:pt x="112633" y="111414"/>
                </a:lnTo>
                <a:lnTo>
                  <a:pt x="81622" y="256842"/>
                </a:lnTo>
                <a:lnTo>
                  <a:pt x="78105" y="271274"/>
                </a:lnTo>
                <a:lnTo>
                  <a:pt x="60905" y="311262"/>
                </a:lnTo>
                <a:lnTo>
                  <a:pt x="43575" y="321502"/>
                </a:lnTo>
                <a:lnTo>
                  <a:pt x="68772" y="321502"/>
                </a:lnTo>
                <a:lnTo>
                  <a:pt x="102028" y="284416"/>
                </a:lnTo>
                <a:lnTo>
                  <a:pt x="114291" y="250446"/>
                </a:lnTo>
                <a:lnTo>
                  <a:pt x="143970" y="111414"/>
                </a:lnTo>
                <a:close/>
                <a:moveTo>
                  <a:pt x="189518" y="96097"/>
                </a:moveTo>
                <a:lnTo>
                  <a:pt x="83306" y="96097"/>
                </a:lnTo>
                <a:lnTo>
                  <a:pt x="79763" y="111414"/>
                </a:lnTo>
                <a:lnTo>
                  <a:pt x="185962" y="111414"/>
                </a:lnTo>
                <a:lnTo>
                  <a:pt x="189518" y="96097"/>
                </a:lnTo>
                <a:close/>
                <a:moveTo>
                  <a:pt x="212186" y="0"/>
                </a:moveTo>
                <a:lnTo>
                  <a:pt x="202310" y="0"/>
                </a:lnTo>
                <a:lnTo>
                  <a:pt x="195844" y="379"/>
                </a:lnTo>
                <a:lnTo>
                  <a:pt x="156457" y="17915"/>
                </a:lnTo>
                <a:lnTo>
                  <a:pt x="130927" y="49556"/>
                </a:lnTo>
                <a:lnTo>
                  <a:pt x="115711" y="96097"/>
                </a:lnTo>
                <a:lnTo>
                  <a:pt x="147036" y="96097"/>
                </a:lnTo>
                <a:lnTo>
                  <a:pt x="150805" y="78292"/>
                </a:lnTo>
                <a:lnTo>
                  <a:pt x="154493" y="62305"/>
                </a:lnTo>
                <a:lnTo>
                  <a:pt x="171533" y="22595"/>
                </a:lnTo>
                <a:lnTo>
                  <a:pt x="187520" y="13783"/>
                </a:lnTo>
                <a:lnTo>
                  <a:pt x="230924" y="13783"/>
                </a:lnTo>
                <a:lnTo>
                  <a:pt x="228772" y="9386"/>
                </a:lnTo>
                <a:lnTo>
                  <a:pt x="219448" y="1872"/>
                </a:lnTo>
                <a:lnTo>
                  <a:pt x="212186" y="0"/>
                </a:lnTo>
                <a:close/>
                <a:moveTo>
                  <a:pt x="230924" y="13783"/>
                </a:moveTo>
                <a:lnTo>
                  <a:pt x="187520" y="13783"/>
                </a:lnTo>
                <a:lnTo>
                  <a:pt x="189543" y="16824"/>
                </a:lnTo>
                <a:lnTo>
                  <a:pt x="191227" y="19576"/>
                </a:lnTo>
                <a:lnTo>
                  <a:pt x="210540" y="38197"/>
                </a:lnTo>
                <a:lnTo>
                  <a:pt x="219876" y="38197"/>
                </a:lnTo>
                <a:lnTo>
                  <a:pt x="224198" y="36363"/>
                </a:lnTo>
                <a:lnTo>
                  <a:pt x="229714" y="28949"/>
                </a:lnTo>
                <a:lnTo>
                  <a:pt x="231096" y="24665"/>
                </a:lnTo>
                <a:lnTo>
                  <a:pt x="231096" y="14135"/>
                </a:lnTo>
                <a:lnTo>
                  <a:pt x="230924" y="137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1"/>
          <p:cNvSpPr/>
          <p:nvPr/>
        </p:nvSpPr>
        <p:spPr>
          <a:xfrm>
            <a:off x="3465360" y="965520"/>
            <a:ext cx="108000" cy="13068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2"/>
          <p:cNvSpPr/>
          <p:nvPr/>
        </p:nvSpPr>
        <p:spPr>
          <a:xfrm>
            <a:off x="334440" y="1676160"/>
            <a:ext cx="4372560" cy="17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300" spc="-1" strike="noStrike">
                <a:solidFill>
                  <a:srgbClr val="ffffff"/>
                </a:solidFill>
                <a:latin typeface="Nunito ExtraBold"/>
                <a:ea typeface="Nunito ExtraBold"/>
              </a:rPr>
              <a:t>Happy Learning !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9" name="PlaceHolder 3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62240" y="2165400"/>
            <a:ext cx="6621840" cy="812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500" spc="-1" strike="noStrike">
                <a:solidFill>
                  <a:srgbClr val="3d85c6"/>
                </a:solidFill>
                <a:latin typeface="Nunito"/>
                <a:ea typeface="Nunito"/>
              </a:rPr>
              <a:t>Python </a:t>
            </a:r>
            <a:r>
              <a:rPr b="1" lang="en" sz="4500" spc="-1" strike="noStrike">
                <a:solidFill>
                  <a:srgbClr val="3d85c6"/>
                </a:solidFill>
                <a:latin typeface="Nunito"/>
                <a:ea typeface="Nunito"/>
              </a:rPr>
              <a:t>for Data </a:t>
            </a:r>
            <a:r>
              <a:rPr b="1" lang="en" sz="4500" spc="-1" strike="noStrike">
                <a:solidFill>
                  <a:srgbClr val="3d85c6"/>
                </a:solidFill>
                <a:latin typeface="Nunito"/>
                <a:ea typeface="Nunito"/>
              </a:rPr>
              <a:t>Science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M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r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g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v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J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02680" y="861840"/>
            <a:ext cx="8314920" cy="9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04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•"/>
            </a:pP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Join –</a:t>
            </a: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 </a:t>
            </a:r>
            <a:r>
              <a:rPr b="0" lang="en" sz="1200" spc="-1" strike="noStrike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</a:rPr>
              <a:t>The </a:t>
            </a:r>
            <a:r>
              <a:rPr b="1" lang="en" sz="1200" spc="-1" strike="noStrike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</a:rPr>
              <a:t>join</a:t>
            </a:r>
            <a:r>
              <a:rPr b="0" lang="en" sz="1200" spc="-1" strike="noStrike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</a:rPr>
              <a:t> method works best when we are joining dataframes on their indexes (though you can specify another column to join on for the left dataframe).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•"/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Merge –</a:t>
            </a:r>
            <a:r>
              <a:rPr b="0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 </a:t>
            </a:r>
            <a:r>
              <a:rPr b="0" lang="en" sz="1200" spc="-1" strike="noStrike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</a:rPr>
              <a:t>The </a:t>
            </a:r>
            <a:r>
              <a:rPr b="1" lang="en" sz="1200" spc="-1" strike="noStrike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</a:rPr>
              <a:t>merge</a:t>
            </a:r>
            <a:r>
              <a:rPr b="0" lang="en" sz="1200" spc="-1" strike="noStrike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</a:rPr>
              <a:t> method is more versatile and allows us to specify columns besides the index to join on for both dataframes.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95240" y="2090520"/>
            <a:ext cx="1718280" cy="37692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795240" y="2090520"/>
            <a:ext cx="171828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6560" rIns="106560" tIns="60840" bIns="608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Nunito"/>
                <a:ea typeface="Nunito"/>
              </a:rPr>
              <a:t>Natural join - Intersection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795240" y="2467800"/>
            <a:ext cx="1718280" cy="1142640"/>
          </a:xfrm>
          <a:prstGeom prst="rect">
            <a:avLst/>
          </a:prstGeom>
          <a:solidFill>
            <a:srgbClr val="cfd7e7">
              <a:alpha val="89000"/>
            </a:srgbClr>
          </a:solidFill>
          <a:ln w="25560">
            <a:solidFill>
              <a:srgbClr val="cfd7e7">
                <a:alpha val="89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"/>
          <p:cNvSpPr/>
          <p:nvPr/>
        </p:nvSpPr>
        <p:spPr>
          <a:xfrm>
            <a:off x="795240" y="2467800"/>
            <a:ext cx="1718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9920" rIns="106560" tIns="79920" bIns="11988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keep only rows that match from the data frames </a:t>
            </a:r>
            <a:br/>
            <a:br/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how=</a:t>
            </a: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‘inner’.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2754720" y="2090520"/>
            <a:ext cx="1718280" cy="37692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8"/>
          <p:cNvSpPr/>
          <p:nvPr/>
        </p:nvSpPr>
        <p:spPr>
          <a:xfrm>
            <a:off x="2754720" y="2090520"/>
            <a:ext cx="171828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6560" rIns="106560" tIns="60840" bIns="608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Nunito"/>
                <a:ea typeface="Nunito"/>
              </a:rPr>
              <a:t>Full outer join - Union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2754720" y="2467800"/>
            <a:ext cx="1718280" cy="1142640"/>
          </a:xfrm>
          <a:prstGeom prst="rect">
            <a:avLst/>
          </a:prstGeom>
          <a:solidFill>
            <a:srgbClr val="cfd7e7">
              <a:alpha val="89000"/>
            </a:srgbClr>
          </a:solidFill>
          <a:ln w="25560">
            <a:solidFill>
              <a:srgbClr val="cfd7e7">
                <a:alpha val="89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0"/>
          <p:cNvSpPr/>
          <p:nvPr/>
        </p:nvSpPr>
        <p:spPr>
          <a:xfrm>
            <a:off x="2754720" y="2467800"/>
            <a:ext cx="1718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9920" rIns="106560" tIns="79920" bIns="11988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keep all rows from both data frames,</a:t>
            </a:r>
            <a:br/>
            <a:br/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how=</a:t>
            </a: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‘outer’.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4714200" y="2090520"/>
            <a:ext cx="1718280" cy="37692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2"/>
          <p:cNvSpPr/>
          <p:nvPr/>
        </p:nvSpPr>
        <p:spPr>
          <a:xfrm>
            <a:off x="4714200" y="2090520"/>
            <a:ext cx="171828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6560" rIns="106560" tIns="60840" bIns="608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Nunito"/>
                <a:ea typeface="Nunito"/>
              </a:rPr>
              <a:t>Left outer join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4714200" y="2467800"/>
            <a:ext cx="1718280" cy="1142640"/>
          </a:xfrm>
          <a:prstGeom prst="rect">
            <a:avLst/>
          </a:prstGeom>
          <a:solidFill>
            <a:srgbClr val="cfd7e7">
              <a:alpha val="89000"/>
            </a:srgbClr>
          </a:solidFill>
          <a:ln w="25560">
            <a:solidFill>
              <a:srgbClr val="cfd7e7">
                <a:alpha val="89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4"/>
          <p:cNvSpPr/>
          <p:nvPr/>
        </p:nvSpPr>
        <p:spPr>
          <a:xfrm>
            <a:off x="4714200" y="2467800"/>
            <a:ext cx="1718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9920" rIns="106560" tIns="79920" bIns="11988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include all the rows of your data frame x and only those from y that match</a:t>
            </a:r>
            <a:br/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how =</a:t>
            </a: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‘left’.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6673680" y="2090520"/>
            <a:ext cx="1718280" cy="376920"/>
          </a:xfrm>
          <a:prstGeom prst="rect">
            <a:avLst/>
          </a:prstGeom>
          <a:solidFill>
            <a:srgbClr val="4f81bd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6"/>
          <p:cNvSpPr/>
          <p:nvPr/>
        </p:nvSpPr>
        <p:spPr>
          <a:xfrm>
            <a:off x="6673680" y="2090520"/>
            <a:ext cx="171828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6560" rIns="106560" tIns="60840" bIns="608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Nunito"/>
                <a:ea typeface="Nunito"/>
              </a:rPr>
              <a:t>Right outer join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6673680" y="2467800"/>
            <a:ext cx="1718280" cy="1142640"/>
          </a:xfrm>
          <a:prstGeom prst="rect">
            <a:avLst/>
          </a:prstGeom>
          <a:solidFill>
            <a:srgbClr val="cfd7e7">
              <a:alpha val="89000"/>
            </a:srgbClr>
          </a:solidFill>
          <a:ln w="25560">
            <a:solidFill>
              <a:srgbClr val="cfd7e7">
                <a:alpha val="89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8"/>
          <p:cNvSpPr/>
          <p:nvPr/>
        </p:nvSpPr>
        <p:spPr>
          <a:xfrm>
            <a:off x="6673680" y="2467800"/>
            <a:ext cx="1718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9920" rIns="106560" tIns="79920" bIns="11988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include all the rows of your data frame y and only those from x that match, </a:t>
            </a:r>
            <a:br/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how=</a:t>
            </a: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‘right’.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2" name="Google Shape;234;p33" descr="join or merge in python pandas 1"/>
          <p:cNvPicPr/>
          <p:nvPr/>
        </p:nvPicPr>
        <p:blipFill>
          <a:blip r:embed="rId1"/>
          <a:srcRect l="0" t="0" r="75325" b="0"/>
          <a:stretch/>
        </p:blipFill>
        <p:spPr>
          <a:xfrm>
            <a:off x="1096200" y="3757320"/>
            <a:ext cx="908640" cy="984600"/>
          </a:xfrm>
          <a:prstGeom prst="rect">
            <a:avLst/>
          </a:prstGeom>
          <a:ln>
            <a:noFill/>
          </a:ln>
        </p:spPr>
      </p:pic>
      <p:pic>
        <p:nvPicPr>
          <p:cNvPr id="233" name="Google Shape;235;p33" descr="join or merge in python pandas 1"/>
          <p:cNvPicPr/>
          <p:nvPr/>
        </p:nvPicPr>
        <p:blipFill>
          <a:blip r:embed="rId2"/>
          <a:srcRect l="24202" t="0" r="50000" b="0"/>
          <a:stretch/>
        </p:blipFill>
        <p:spPr>
          <a:xfrm>
            <a:off x="3051000" y="3757320"/>
            <a:ext cx="950040" cy="984600"/>
          </a:xfrm>
          <a:prstGeom prst="rect">
            <a:avLst/>
          </a:prstGeom>
          <a:ln>
            <a:noFill/>
          </a:ln>
        </p:spPr>
      </p:pic>
      <p:pic>
        <p:nvPicPr>
          <p:cNvPr id="234" name="Google Shape;236;p33" descr="join or merge in python pandas 1"/>
          <p:cNvPicPr/>
          <p:nvPr/>
        </p:nvPicPr>
        <p:blipFill>
          <a:blip r:embed="rId3"/>
          <a:srcRect l="50840" t="0" r="24484" b="0"/>
          <a:stretch/>
        </p:blipFill>
        <p:spPr>
          <a:xfrm>
            <a:off x="5119200" y="3757320"/>
            <a:ext cx="908640" cy="984600"/>
          </a:xfrm>
          <a:prstGeom prst="rect">
            <a:avLst/>
          </a:prstGeom>
          <a:ln>
            <a:noFill/>
          </a:ln>
        </p:spPr>
      </p:pic>
      <p:pic>
        <p:nvPicPr>
          <p:cNvPr id="235" name="Google Shape;237;p33" descr="join or merge in python pandas 1"/>
          <p:cNvPicPr/>
          <p:nvPr/>
        </p:nvPicPr>
        <p:blipFill>
          <a:blip r:embed="rId4"/>
          <a:srcRect l="75325" t="0" r="0" b="0"/>
          <a:stretch/>
        </p:blipFill>
        <p:spPr>
          <a:xfrm>
            <a:off x="7078680" y="3852720"/>
            <a:ext cx="908640" cy="98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U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f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M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r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g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d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J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16520" y="1229760"/>
            <a:ext cx="382320" cy="2578320"/>
          </a:xfrm>
          <a:prstGeom prst="rect">
            <a:avLst/>
          </a:prstGeom>
          <a:solidFill>
            <a:srgbClr val="e5dfec">
              <a:alpha val="56000"/>
            </a:srgbClr>
          </a:solidFill>
          <a:ln w="25560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2427480" y="1229760"/>
            <a:ext cx="447120" cy="2544480"/>
          </a:xfrm>
          <a:prstGeom prst="rect">
            <a:avLst/>
          </a:prstGeom>
          <a:solidFill>
            <a:srgbClr val="fbd4b4">
              <a:alpha val="56000"/>
            </a:srgbClr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9" name="Table 4"/>
          <p:cNvGraphicFramePr/>
          <p:nvPr/>
        </p:nvGraphicFramePr>
        <p:xfrm>
          <a:off x="416520" y="1213200"/>
          <a:ext cx="1740240" cy="2511000"/>
        </p:xfrm>
        <a:graphic>
          <a:graphicData uri="http://schemas.openxmlformats.org/drawingml/2006/table">
            <a:tbl>
              <a:tblPr/>
              <a:tblGrid>
                <a:gridCol w="382680"/>
                <a:gridCol w="803880"/>
                <a:gridCol w="553680"/>
              </a:tblGrid>
              <a:tr h="3877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47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Alex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47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Amy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47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47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Alice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44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Ayoung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0" name="Table 5"/>
          <p:cNvGraphicFramePr/>
          <p:nvPr/>
        </p:nvGraphicFramePr>
        <p:xfrm>
          <a:off x="2419200" y="1229760"/>
          <a:ext cx="2152440" cy="2519640"/>
        </p:xfrm>
        <a:graphic>
          <a:graphicData uri="http://schemas.openxmlformats.org/drawingml/2006/table">
            <a:tbl>
              <a:tblPr/>
              <a:tblGrid>
                <a:gridCol w="455760"/>
                <a:gridCol w="863280"/>
                <a:gridCol w="833400"/>
              </a:tblGrid>
              <a:tr h="3884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62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India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62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62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Brazil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34000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62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624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China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1" name="Table 6"/>
          <p:cNvGraphicFramePr/>
          <p:nvPr/>
        </p:nvGraphicFramePr>
        <p:xfrm>
          <a:off x="5322240" y="1226880"/>
          <a:ext cx="3440160" cy="2319840"/>
        </p:xfrm>
        <a:graphic>
          <a:graphicData uri="http://schemas.openxmlformats.org/drawingml/2006/table">
            <a:tbl>
              <a:tblPr/>
              <a:tblGrid>
                <a:gridCol w="397440"/>
                <a:gridCol w="864360"/>
                <a:gridCol w="506880"/>
                <a:gridCol w="824760"/>
                <a:gridCol w="84672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Alex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India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Amy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Allen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Brazil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34000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Alice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Ayoung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China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2" name="CustomShape 7"/>
          <p:cNvSpPr/>
          <p:nvPr/>
        </p:nvSpPr>
        <p:spPr>
          <a:xfrm>
            <a:off x="4723560" y="2358000"/>
            <a:ext cx="4471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Google Shape;249;p34" descr=""/>
          <p:cNvPicPr/>
          <p:nvPr/>
        </p:nvPicPr>
        <p:blipFill>
          <a:blip r:embed="rId1"/>
          <a:stretch/>
        </p:blipFill>
        <p:spPr>
          <a:xfrm>
            <a:off x="2973960" y="4124520"/>
            <a:ext cx="2555640" cy="572400"/>
          </a:xfrm>
          <a:prstGeom prst="rect">
            <a:avLst/>
          </a:prstGeom>
          <a:ln>
            <a:noFill/>
          </a:ln>
        </p:spPr>
      </p:pic>
      <p:pic>
        <p:nvPicPr>
          <p:cNvPr id="244" name="Google Shape;250;p34" descr=""/>
          <p:cNvPicPr/>
          <p:nvPr/>
        </p:nvPicPr>
        <p:blipFill>
          <a:blip r:embed="rId2"/>
          <a:stretch/>
        </p:blipFill>
        <p:spPr>
          <a:xfrm>
            <a:off x="6133680" y="4266720"/>
            <a:ext cx="2532600" cy="288000"/>
          </a:xfrm>
          <a:prstGeom prst="rect">
            <a:avLst/>
          </a:prstGeom>
          <a:ln>
            <a:noFill/>
          </a:ln>
        </p:spPr>
      </p:pic>
      <p:pic>
        <p:nvPicPr>
          <p:cNvPr id="245" name="Google Shape;251;p34" descr=""/>
          <p:cNvPicPr/>
          <p:nvPr/>
        </p:nvPicPr>
        <p:blipFill>
          <a:blip r:embed="rId3"/>
          <a:stretch/>
        </p:blipFill>
        <p:spPr>
          <a:xfrm>
            <a:off x="89280" y="4072320"/>
            <a:ext cx="2593800" cy="67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70200" y="6703200"/>
            <a:ext cx="15008400" cy="697320"/>
          </a:xfrm>
          <a:prstGeom prst="rect">
            <a:avLst/>
          </a:prstGeom>
          <a:noFill/>
          <a:ln>
            <a:noFill/>
          </a:ln>
        </p:spPr>
        <p:txBody>
          <a:bodyPr lIns="0" rIns="0" tIns="12960" bIns="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11E425D-4335-48EA-94D5-0B8B9257C4B1}" type="slidenum">
              <a:rPr b="1" lang="en" sz="800" spc="-1" strike="noStrike">
                <a:solidFill>
                  <a:srgbClr val="434343"/>
                </a:solidFill>
                <a:latin typeface="Nunito"/>
                <a:ea typeface="Nunito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Agenda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02680" y="861840"/>
            <a:ext cx="8195760" cy="38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04560">
              <a:lnSpc>
                <a:spcPct val="150000"/>
              </a:lnSpc>
              <a:buClr>
                <a:srgbClr val="0f243e"/>
              </a:buClr>
              <a:buFont typeface="Nunito"/>
              <a:buAutoNum type="arabicPeriod"/>
            </a:pPr>
            <a:r>
              <a:rPr b="0" lang="en" sz="1200" spc="-1" strike="noStrike">
                <a:solidFill>
                  <a:srgbClr val="0f243e"/>
                </a:solidFill>
                <a:latin typeface="Nunito"/>
                <a:ea typeface="Nunito"/>
              </a:rPr>
              <a:t>Data Types in Python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f243e"/>
              </a:buClr>
              <a:buFont typeface="Nunito"/>
              <a:buAutoNum type="arabicPeriod"/>
            </a:pPr>
            <a:r>
              <a:rPr b="0" lang="en" sz="1200" spc="-1" strike="noStrike">
                <a:solidFill>
                  <a:srgbClr val="0f243e"/>
                </a:solidFill>
                <a:latin typeface="Nunito"/>
                <a:ea typeface="Nunito"/>
              </a:rPr>
              <a:t>Common Python Libraries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f243e"/>
              </a:buClr>
              <a:buFont typeface="Nunito"/>
              <a:buAutoNum type="arabicPeriod"/>
            </a:pPr>
            <a:r>
              <a:rPr b="0" lang="en" sz="1200" spc="-1" strike="noStrike">
                <a:solidFill>
                  <a:srgbClr val="0f243e"/>
                </a:solidFill>
                <a:latin typeface="Nunito"/>
                <a:ea typeface="Nunito"/>
              </a:rPr>
              <a:t>Numpy and Pandas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f243e"/>
              </a:buClr>
              <a:buFont typeface="Nunito"/>
              <a:buAutoNum type="arabicPeriod"/>
            </a:pPr>
            <a:r>
              <a:rPr b="0" lang="en" sz="1200" spc="-1" strike="noStrike">
                <a:solidFill>
                  <a:srgbClr val="0f243e"/>
                </a:solidFill>
                <a:latin typeface="Nunito"/>
                <a:ea typeface="Nunito"/>
              </a:rPr>
              <a:t>Some Pandas functions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f243e"/>
              </a:buClr>
              <a:buFont typeface="Nunito"/>
              <a:buAutoNum type="arabicPeriod"/>
            </a:pPr>
            <a:r>
              <a:rPr b="0" lang="en" sz="1200" spc="-1" strike="noStrike">
                <a:solidFill>
                  <a:srgbClr val="0f243e"/>
                </a:solidFill>
                <a:latin typeface="Nunito"/>
                <a:ea typeface="Nunito"/>
              </a:rPr>
              <a:t>Merge vs Join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f243e"/>
              </a:buClr>
              <a:buFont typeface="Nunito"/>
              <a:buAutoNum type="arabicPeriod"/>
            </a:pPr>
            <a:r>
              <a:rPr b="0" lang="en" sz="1200" spc="-1" strike="noStrike">
                <a:solidFill>
                  <a:srgbClr val="0f243e"/>
                </a:solidFill>
                <a:latin typeface="Nunito"/>
                <a:ea typeface="Nunito"/>
              </a:rPr>
              <a:t>Use of merge and join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Pop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Quiz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832240" y="4946760"/>
            <a:ext cx="365040" cy="216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48A4492-BF01-4AA1-8A17-10EB789CC778}" type="slidenum">
              <a:rPr b="1" lang="en" sz="800" spc="-1" strike="noStrike">
                <a:solidFill>
                  <a:srgbClr val="434343"/>
                </a:solidFill>
                <a:latin typeface="Nunito"/>
                <a:ea typeface="Nunito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202680" y="861840"/>
            <a:ext cx="8629560" cy="3706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0456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Nunito"/>
              <a:buAutoNum type="arabicPeriod"/>
            </a:pPr>
            <a:r>
              <a:rPr b="0" lang="en" sz="1200" spc="-1" strike="noStrike" u="sng">
                <a:solidFill>
                  <a:srgbClr val="0097a7"/>
                </a:solidFill>
                <a:uFillTx/>
                <a:latin typeface="Nunito"/>
                <a:ea typeface="Nunito"/>
              </a:rPr>
              <a:t>What are the data types in Python?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" sz="1200" spc="-1" strike="noStrike" u="sng">
                <a:solidFill>
                  <a:srgbClr val="0097a7"/>
                </a:solidFill>
                <a:uFillTx/>
                <a:latin typeface="Nunito"/>
                <a:ea typeface="Nunito"/>
              </a:rPr>
              <a:t>What are some of the common Python libraries for Data Science?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" sz="1200" spc="-1" strike="noStrike" u="sng">
                <a:solidFill>
                  <a:srgbClr val="0097a7"/>
                </a:solidFill>
                <a:uFillTx/>
                <a:latin typeface="Nunito"/>
                <a:ea typeface="Nunito"/>
              </a:rPr>
              <a:t>Can you list some of the common functions in Pandas?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" sz="1200" spc="-1" strike="noStrike" u="sng">
                <a:solidFill>
                  <a:srgbClr val="0097a7"/>
                </a:solidFill>
                <a:uFillTx/>
                <a:latin typeface="Nunito"/>
                <a:ea typeface="Nunito"/>
              </a:rPr>
              <a:t>What are the applications of the functions like group by, merge, join etc?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D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y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y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h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02680" y="861840"/>
            <a:ext cx="8629560" cy="3855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Python has the following standard data types: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Nunito"/>
              <a:buAutoNum type="arabicPeriod"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Numeric:</a:t>
            </a: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 </a:t>
            </a:r>
            <a:r>
              <a:rPr b="0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Any representation of data which has a numeric value.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04560">
              <a:lnSpc>
                <a:spcPct val="150000"/>
              </a:lnSpc>
              <a:buClr>
                <a:srgbClr val="181717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Integer:</a:t>
            </a:r>
            <a:r>
              <a:rPr b="0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 For example - 5, -8, 2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04560">
              <a:lnSpc>
                <a:spcPct val="150000"/>
              </a:lnSpc>
              <a:buClr>
                <a:srgbClr val="181717"/>
              </a:buClr>
              <a:buFont typeface="Nunito"/>
              <a:buChar char="●"/>
              <a:tabLst>
                <a:tab algn="l" pos="0"/>
              </a:tabLst>
            </a:pPr>
            <a:r>
              <a:rPr b="1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Float:</a:t>
            </a:r>
            <a:r>
              <a:rPr b="0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 For example - 3.18. 5.27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Nunito"/>
              <a:buAutoNum type="arabicPeriod"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String: </a:t>
            </a:r>
            <a:r>
              <a:rPr b="0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A collection of one or more characters put in single, double or triple quotes. For example: “Mohan”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Nunito"/>
              <a:buAutoNum type="arabicPeriod"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List:</a:t>
            </a:r>
            <a:r>
              <a:rPr b="0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 </a:t>
            </a:r>
            <a:r>
              <a:rPr b="0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An ordered collection of one or more data items, not necessarily of the same type, put in square brackets.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Nunito"/>
              <a:buAutoNum type="arabicPeriod"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Tuple: </a:t>
            </a:r>
            <a:r>
              <a:rPr b="0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An ordered collection of one or more data items, not necessarily of the same type, put in parentheses.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Nunito"/>
              <a:buAutoNum type="arabicPeriod"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Set:</a:t>
            </a:r>
            <a:r>
              <a:rPr b="0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 </a:t>
            </a:r>
            <a:r>
              <a:rPr b="0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A collection of data types in Python but not an ordered collection of objects.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50000"/>
              </a:lnSpc>
              <a:buClr>
                <a:srgbClr val="000000"/>
              </a:buClr>
              <a:buFont typeface="Nunito"/>
              <a:buAutoNum type="arabicPeriod"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Dictionary:</a:t>
            </a:r>
            <a:r>
              <a:rPr b="0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</a:rPr>
              <a:t> </a:t>
            </a:r>
            <a:r>
              <a:rPr b="0" lang="en" sz="1200" spc="-1" strike="noStrike">
                <a:solidFill>
                  <a:srgbClr val="181717"/>
                </a:solidFill>
                <a:highlight>
                  <a:srgbClr val="ffffff"/>
                </a:highlight>
                <a:latin typeface="Nunito"/>
                <a:ea typeface="Nunito"/>
              </a:rPr>
              <a:t>An unordered collection of data in a key:value pair form. A collection of such pairs is enclosed in curly brackets.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D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y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-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L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v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u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l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v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D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c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r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1" name="Table 2"/>
          <p:cNvGraphicFramePr/>
          <p:nvPr/>
        </p:nvGraphicFramePr>
        <p:xfrm>
          <a:off x="1029600" y="1131480"/>
          <a:ext cx="7084440" cy="3302640"/>
        </p:xfrm>
        <a:graphic>
          <a:graphicData uri="http://schemas.openxmlformats.org/drawingml/2006/table">
            <a:tbl>
              <a:tblPr/>
              <a:tblGrid>
                <a:gridCol w="2266200"/>
                <a:gridCol w="2439000"/>
                <a:gridCol w="2379240"/>
              </a:tblGrid>
              <a:tr h="391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List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5b9bd5"/>
                      </a:solidFill>
                    </a:lnT>
                    <a:lnB w="936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Tuple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5b9bd5"/>
                      </a:solidFill>
                    </a:lnT>
                    <a:lnB w="936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Dictionary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5b9bd5"/>
                      </a:solidFill>
                    </a:lnT>
                    <a:lnB w="936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5986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Lists are mutable and ordered sequence of items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5b9bd5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Tuples are immutable and ordered sequence of objects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5b9bd5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In dictionary, we associate key with values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5b9bd5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767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It </a:t>
                      </a:r>
                      <a:r>
                        <a:rPr b="0" lang="en" sz="1200" spc="-1" strike="noStrike">
                          <a:solidFill>
                            <a:srgbClr val="292929"/>
                          </a:solidFill>
                          <a:latin typeface="Nunito"/>
                          <a:ea typeface="Nunito"/>
                        </a:rPr>
                        <a:t>can be used for any type of object, from numbers and strings to more lists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It can contain mixed data types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Keys must be unique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183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Variables are declared by [] brackets following the variable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Tuples are declared in () parenthesis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292929"/>
                          </a:solidFill>
                          <a:latin typeface="Nunito"/>
                          <a:ea typeface="Nunito"/>
                        </a:rPr>
                        <a:t>Neither a list nor another dictionary can serve as a dictionary key, because lists and dictionaries are mutable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</a:tr>
              <a:tr h="627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thislist = [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"apple"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, 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"banana"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, 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"cherry"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]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thistuple = (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"apple"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, 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"banana"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, 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"cherry"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thisdict =</a:t>
                      </a:r>
                      <a:r>
                        <a:rPr b="0" lang="en" sz="1200" spc="-1" strike="noStrike">
                          <a:solidFill>
                            <a:srgbClr val="ff0000"/>
                          </a:solidFill>
                          <a:latin typeface="Nunito"/>
                          <a:ea typeface="Nunito"/>
                        </a:rPr>
                        <a:t> 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{ 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"brand"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: 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"Ford"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, 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"model"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: 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"Mustang"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, </a:t>
                      </a:r>
                      <a:r>
                        <a:rPr b="0" lang="en" sz="1200" spc="-1" strike="noStrike">
                          <a:solidFill>
                            <a:srgbClr val="a52a2a"/>
                          </a:solidFill>
                          <a:latin typeface="Nunito"/>
                          <a:ea typeface="Nunito"/>
                        </a:rPr>
                        <a:t>"year"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: </a:t>
                      </a:r>
                      <a:r>
                        <a:rPr b="0" lang="en" sz="1200" spc="-1" strike="noStrike">
                          <a:solidFill>
                            <a:srgbClr val="ff0000"/>
                          </a:solidFill>
                          <a:latin typeface="Nunito"/>
                          <a:ea typeface="Nunito"/>
                        </a:rPr>
                        <a:t>1964</a:t>
                      </a: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</a:rPr>
                        <a:t>}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7f7f7f"/>
                      </a:solidFill>
                    </a:lnL>
                    <a:lnR w="9360">
                      <a:solidFill>
                        <a:srgbClr val="7f7f7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5b9bd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C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m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m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y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h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li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b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r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r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f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r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D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c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c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02680" y="861840"/>
            <a:ext cx="8629560" cy="3706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04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unito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NumPy – handling multi-dimensional arrays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unito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Scipy – Statistical package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unito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Matplotlib, Seaborn – Visualisation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unito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Pandas – handling arrays &amp; dataframes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Nunito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Scikit-learn - Machine learning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u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m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y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&amp;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d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02680" y="861840"/>
            <a:ext cx="8629560" cy="3706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Numpy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Numerical Python (NumPy) is the fundamental package for scientific computing with Python.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It contains -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641"/>
              </a:spcBef>
              <a:buClr>
                <a:srgbClr val="434343"/>
              </a:buClr>
              <a:buFont typeface="Nunito"/>
              <a:buChar char="•"/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a powerful N-dimensional array object - ndarray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34343"/>
              </a:buClr>
              <a:buFont typeface="Nunito"/>
              <a:buChar char="•"/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sophisticated (broadcasting) functions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434343"/>
              </a:buClr>
              <a:buFont typeface="Nunito"/>
              <a:buChar char="•"/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Useful in linear algebra, vector calculus, and random number capabilities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Pandas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0000"/>
              </a:lnSpc>
              <a:spcBef>
                <a:spcPts val="641"/>
              </a:spcBef>
              <a:buClr>
                <a:srgbClr val="43434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This library is used for data manipulation and analysis.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0000"/>
              </a:lnSpc>
              <a:buClr>
                <a:srgbClr val="434343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It offers two major data structures - series &amp; dataframe.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0000"/>
              </a:lnSpc>
              <a:buClr>
                <a:srgbClr val="43434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We can think of a pandas dataframe like an excel spreadsheet that is storing some data in rows and columns.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0000"/>
              </a:lnSpc>
              <a:buClr>
                <a:srgbClr val="43434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A dataframe is made up of several series. Each column of a dataframe is a series.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 algn="just">
              <a:lnSpc>
                <a:spcPct val="100000"/>
              </a:lnSpc>
              <a:buClr>
                <a:srgbClr val="43434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434343"/>
                </a:solidFill>
                <a:latin typeface="Nunito"/>
                <a:ea typeface="Nunito"/>
              </a:rPr>
              <a:t>In a dataframe each column can have its own data type unlike numpy array which creates all entries with same data type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m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u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m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y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F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u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c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636200" y="813960"/>
            <a:ext cx="1551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create an array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02680" y="809640"/>
            <a:ext cx="10249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np.array()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636200" y="1264680"/>
            <a:ext cx="21848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create an array of zeros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202680" y="1233720"/>
            <a:ext cx="10249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np.zeros()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1636200" y="1673280"/>
            <a:ext cx="21848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create an array of ones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202680" y="1657800"/>
            <a:ext cx="10249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np.ones()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1636200" y="2091600"/>
            <a:ext cx="460188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create an array of specified shape filled with random values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202680" y="2081880"/>
            <a:ext cx="1551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np.random.randn()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1636200" y="2553840"/>
            <a:ext cx="21848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Dot product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202680" y="2505960"/>
            <a:ext cx="10249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np.dot()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1636200" y="2946960"/>
            <a:ext cx="21848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Permute array dimensions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202680" y="2930040"/>
            <a:ext cx="14886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np.transpose()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1636200" y="3354120"/>
            <a:ext cx="21848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Concatenate two arrays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" name="CustomShape 15"/>
          <p:cNvSpPr/>
          <p:nvPr/>
        </p:nvSpPr>
        <p:spPr>
          <a:xfrm>
            <a:off x="202680" y="3354120"/>
            <a:ext cx="14886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np.concatenate() -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02680" y="289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m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e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P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d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a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 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F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u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c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t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i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o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n</a:t>
            </a:r>
            <a:r>
              <a:rPr b="1" lang="en" sz="2200" spc="-1" strike="noStrike">
                <a:solidFill>
                  <a:srgbClr val="434343"/>
                </a:solidFill>
                <a:latin typeface="Nunito"/>
                <a:ea typeface="Nunito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181880" y="861840"/>
            <a:ext cx="1551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get the top rows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181880" y="1202040"/>
            <a:ext cx="20383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get the last rows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181880" y="1541880"/>
            <a:ext cx="28785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get the quick statistic summary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1181880" y="1881720"/>
            <a:ext cx="26348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concatenate two pandas objects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181880" y="2221560"/>
            <a:ext cx="24368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merge the pandas dataframes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1181880" y="2561400"/>
            <a:ext cx="34704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split, apply or combine the data structures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1181880" y="2901240"/>
            <a:ext cx="296208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convert into some other data types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1181880" y="3581280"/>
            <a:ext cx="20383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get unique values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1479600" y="3241440"/>
            <a:ext cx="34704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get count of some attributes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156960" y="870840"/>
            <a:ext cx="10249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df.head()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156960" y="1209960"/>
            <a:ext cx="10249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df.tail()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13"/>
          <p:cNvSpPr/>
          <p:nvPr/>
        </p:nvSpPr>
        <p:spPr>
          <a:xfrm>
            <a:off x="156960" y="1548720"/>
            <a:ext cx="11574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df.describe()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14"/>
          <p:cNvSpPr/>
          <p:nvPr/>
        </p:nvSpPr>
        <p:spPr>
          <a:xfrm>
            <a:off x="156960" y="1887840"/>
            <a:ext cx="10854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pd.concat() -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15"/>
          <p:cNvSpPr/>
          <p:nvPr/>
        </p:nvSpPr>
        <p:spPr>
          <a:xfrm>
            <a:off x="156960" y="2226960"/>
            <a:ext cx="11574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pd.merge()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16"/>
          <p:cNvSpPr/>
          <p:nvPr/>
        </p:nvSpPr>
        <p:spPr>
          <a:xfrm>
            <a:off x="156960" y="2566080"/>
            <a:ext cx="12121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df.groupby()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17"/>
          <p:cNvSpPr/>
          <p:nvPr/>
        </p:nvSpPr>
        <p:spPr>
          <a:xfrm>
            <a:off x="156960" y="2904840"/>
            <a:ext cx="10249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df.astype()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18"/>
          <p:cNvSpPr/>
          <p:nvPr/>
        </p:nvSpPr>
        <p:spPr>
          <a:xfrm>
            <a:off x="156960" y="3243960"/>
            <a:ext cx="14886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df.value_counts()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19"/>
          <p:cNvSpPr/>
          <p:nvPr/>
        </p:nvSpPr>
        <p:spPr>
          <a:xfrm>
            <a:off x="156960" y="3583080"/>
            <a:ext cx="10249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df.unique() -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20"/>
          <p:cNvSpPr/>
          <p:nvPr/>
        </p:nvSpPr>
        <p:spPr>
          <a:xfrm>
            <a:off x="1181880" y="3921120"/>
            <a:ext cx="287856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get the data types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CustomShape 21"/>
          <p:cNvSpPr/>
          <p:nvPr/>
        </p:nvSpPr>
        <p:spPr>
          <a:xfrm>
            <a:off x="156960" y="3921840"/>
            <a:ext cx="11574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df.dtype -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22"/>
          <p:cNvSpPr/>
          <p:nvPr/>
        </p:nvSpPr>
        <p:spPr>
          <a:xfrm>
            <a:off x="1181880" y="4260960"/>
            <a:ext cx="34704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To get the shape (number or rows and columns)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23"/>
          <p:cNvSpPr/>
          <p:nvPr/>
        </p:nvSpPr>
        <p:spPr>
          <a:xfrm>
            <a:off x="156960" y="4260960"/>
            <a:ext cx="11574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df.shape -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