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3260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71016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2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36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C9EE2C-DE0C-4B09-A7FE-5CBA94C1FC1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8/28/25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8D9E27-39FF-4935-A16E-005B6ED443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F4CFB2-20BC-4614-871F-B834A7D0C4C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8/28/25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29BC36-F117-4648-825C-11E287BE98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270" spc="-1" strike="noStrike">
                <a:latin typeface="Arial"/>
              </a:rPr>
              <a:t>Click to edit the title text format</a:t>
            </a:r>
            <a:endParaRPr b="0" lang="en-IN" sz="327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latin typeface="Arial"/>
              </a:rPr>
              <a:t>Click to edit the outline text format</a:t>
            </a:r>
            <a:endParaRPr b="0" lang="en-IN" sz="236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360" spc="-1" strike="noStrike">
                <a:latin typeface="Arial"/>
              </a:rPr>
              <a:t>Second Outline Level</a:t>
            </a:r>
            <a:endParaRPr b="0" lang="en-IN" sz="2360" spc="-1" strike="noStrike">
              <a:latin typeface="Arial"/>
            </a:endParaRPr>
          </a:p>
          <a:p>
            <a:pPr lvl="2" marL="1296000" indent="-288000">
              <a:spcAft>
                <a:spcPts val="768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latin typeface="Arial"/>
              </a:rPr>
              <a:t>Third Outline Level</a:t>
            </a:r>
            <a:endParaRPr b="0" lang="en-IN" sz="236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360" spc="-1" strike="noStrike">
                <a:latin typeface="Arial"/>
              </a:rPr>
              <a:t>Fourth Outline Level</a:t>
            </a:r>
            <a:endParaRPr b="0" lang="en-IN" sz="236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latin typeface="Arial"/>
              </a:rPr>
              <a:t>Fifth Outline Level</a:t>
            </a:r>
            <a:endParaRPr b="0" lang="en-IN" sz="236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latin typeface="Arial"/>
              </a:rPr>
              <a:t>Sixth Outline Level</a:t>
            </a:r>
            <a:endParaRPr b="0" lang="en-IN" sz="236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latin typeface="Arial"/>
              </a:rPr>
              <a:t>Seventh Outline Level</a:t>
            </a:r>
            <a:endParaRPr b="0" lang="en-IN" sz="236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6555600" y="6247440"/>
            <a:ext cx="213012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3BA806E-D175-4886-92A7-E22F90F5E4FF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Disease Prediction Toolkit</a:t>
            </a:r>
            <a:br/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using Machine Learning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Harshitha Somavarapu | Bootcamp Project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Dataset</a:t>
            </a:r>
            <a:endParaRPr b="1" lang="en-IN" sz="4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236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UCI Heart Disease Dataset (Kaggle)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Features: age, sex, chest pain, BP, cholesterol, etc.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Target: Heart Disease (Yes / No)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~300 samples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</a:rPr>
              <a:t>Models Used</a:t>
            </a:r>
            <a:endParaRPr b="1" lang="en-IN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Logistic Regression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Random Forest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⚙️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Preprocessing: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Missing value handling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Encoding categorical features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Feature scaling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Pipeline: Data → Preprocessing → Model → Evaluation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76000" y="1306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Logistic Regression Accuracy: ~84%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Random Forest Accuracy: ~88%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📈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Random Forest performed best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36320" y="3767400"/>
            <a:ext cx="2767680" cy="20646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101200" y="3744000"/>
            <a:ext cx="253080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</a:rPr>
              <a:t>Conclusion &amp; Future Work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Random Forest gave best accuracy &amp; F1-score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Useful workflow for healthcare ML projects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🔜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Future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Work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Try Decision Tree, XGBoost, Neural Networks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Hyperparameter tuning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Larger, diverse datasets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                                    </a:t>
            </a:r>
            <a:r>
              <a:rPr b="0" i="1" lang="en-IN" sz="2200" spc="-1" strike="noStrike">
                <a:solidFill>
                  <a:srgbClr val="000000"/>
                </a:solidFill>
                <a:latin typeface="Calibri"/>
              </a:rPr>
              <a:t>Thank You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2025-08-28T12:52:01Z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