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8" r:id="rId3"/>
    <p:sldId id="267" r:id="rId4"/>
    <p:sldId id="257" r:id="rId5"/>
    <p:sldId id="268" r:id="rId6"/>
    <p:sldId id="269" r:id="rId7"/>
    <p:sldId id="261" r:id="rId8"/>
    <p:sldId id="259" r:id="rId9"/>
    <p:sldId id="260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F1F3D-3975-42EB-A2DD-2853BC74315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18CDD-9502-43DF-A8ED-2C02A36DEA4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5281-BE67-41DB-B7F9-E4A5EFA0FC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FB4-E1C2-4BE0-A33E-A5BB5AD44D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5281-BE67-41DB-B7F9-E4A5EFA0FC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FB4-E1C2-4BE0-A33E-A5BB5AD44D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5281-BE67-41DB-B7F9-E4A5EFA0FC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FB4-E1C2-4BE0-A33E-A5BB5AD44D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5281-BE67-41DB-B7F9-E4A5EFA0FC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FB4-E1C2-4BE0-A33E-A5BB5AD44D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5281-BE67-41DB-B7F9-E4A5EFA0FC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FB4-E1C2-4BE0-A33E-A5BB5AD44D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5281-BE67-41DB-B7F9-E4A5EFA0FC4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FB4-E1C2-4BE0-A33E-A5BB5AD44D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5281-BE67-41DB-B7F9-E4A5EFA0FC4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FB4-E1C2-4BE0-A33E-A5BB5AD44D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5281-BE67-41DB-B7F9-E4A5EFA0FC4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FB4-E1C2-4BE0-A33E-A5BB5AD44D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5281-BE67-41DB-B7F9-E4A5EFA0FC4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FB4-E1C2-4BE0-A33E-A5BB5AD44D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5281-BE67-41DB-B7F9-E4A5EFA0FC4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FB4-E1C2-4BE0-A33E-A5BB5AD44D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5281-BE67-41DB-B7F9-E4A5EFA0FC4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FB4-E1C2-4BE0-A33E-A5BB5AD44D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5281-BE67-41DB-B7F9-E4A5EFA0FC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15FB4-E1C2-4BE0-A33E-A5BB5AD44DF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4343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sz="1800" b="1" dirty="0" smtClean="0"/>
              <a:t>                             DEV                                                         OPS    </a:t>
            </a:r>
            <a:endParaRPr lang="en-US" sz="18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447800" y="1828800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Requirements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47800" y="2590800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Coding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47800" y="3352800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Build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47800" y="4114800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Configure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47800" y="4876800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Testing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57800" y="1752600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Deploy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57800" y="2514600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Operate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34000" y="3276600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Monitor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5867400" y="3124200"/>
            <a:ext cx="152400" cy="1524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2133600" y="2438400"/>
            <a:ext cx="152400" cy="1524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2133600" y="3200400"/>
            <a:ext cx="152400" cy="1524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2133600" y="3962400"/>
            <a:ext cx="152400" cy="1524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2133600" y="4724400"/>
            <a:ext cx="152400" cy="1524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5867400" y="2362200"/>
            <a:ext cx="152400" cy="1524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52400"/>
            <a:ext cx="4953000" cy="5334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GIT WORKFLOW</a:t>
            </a:r>
            <a:endParaRPr lang="en-US" sz="2400" b="1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914400" y="2438400"/>
            <a:ext cx="1295400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WORKSPACE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2590800" y="2362200"/>
            <a:ext cx="12192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4572000" y="2438400"/>
            <a:ext cx="1295400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REPO.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6553200" y="2438400"/>
            <a:ext cx="1371600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repo.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914400" y="3886200"/>
            <a:ext cx="64008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914400" y="4495800"/>
            <a:ext cx="4343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6324600" y="4495800"/>
            <a:ext cx="1981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Arrow 13"/>
          <p:cNvSpPr/>
          <p:nvPr/>
        </p:nvSpPr>
        <p:spPr>
          <a:xfrm>
            <a:off x="5257800" y="4495800"/>
            <a:ext cx="20574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4306094" y="4456906"/>
            <a:ext cx="190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57800" y="5410200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5106194" y="5562600"/>
            <a:ext cx="3040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0800000">
            <a:off x="914400" y="5715000"/>
            <a:ext cx="434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914400" y="6019800"/>
            <a:ext cx="434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5068094" y="5904706"/>
            <a:ext cx="3802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4991497" y="6362303"/>
            <a:ext cx="5334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0800000">
            <a:off x="914400" y="6324600"/>
            <a:ext cx="434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0800000">
            <a:off x="990600" y="6629400"/>
            <a:ext cx="426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51" idx="1"/>
          </p:cNvCxnSpPr>
          <p:nvPr/>
        </p:nvCxnSpPr>
        <p:spPr>
          <a:xfrm rot="10800000" flipV="1">
            <a:off x="913606" y="914400"/>
            <a:ext cx="794" cy="5944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Left Arrow 101"/>
          <p:cNvSpPr/>
          <p:nvPr/>
        </p:nvSpPr>
        <p:spPr>
          <a:xfrm>
            <a:off x="990600" y="5181600"/>
            <a:ext cx="2133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/>
          <p:nvPr/>
        </p:nvCxnSpPr>
        <p:spPr>
          <a:xfrm rot="5400000">
            <a:off x="2096294" y="4533106"/>
            <a:ext cx="220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3047206" y="6172200"/>
            <a:ext cx="3055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990600" y="1905000"/>
            <a:ext cx="434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 flipH="1" flipV="1">
            <a:off x="5029994" y="21328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ight Arrow 123"/>
          <p:cNvSpPr/>
          <p:nvPr/>
        </p:nvSpPr>
        <p:spPr>
          <a:xfrm>
            <a:off x="5410200" y="1752600"/>
            <a:ext cx="1828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rot="5400000" flipH="1" flipV="1">
            <a:off x="6934994" y="22090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133600" y="4191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Clone or pull or rebase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219200" y="4724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Checkout HEAD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1143000" y="5257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(un stage)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 rot="10800000" flipV="1">
            <a:off x="2126856" y="5677126"/>
            <a:ext cx="182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 HEAD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286000" y="640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5715000" y="4953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135" name="Straight Connector 134"/>
          <p:cNvCxnSpPr>
            <a:endCxn id="6" idx="1"/>
          </p:cNvCxnSpPr>
          <p:nvPr/>
        </p:nvCxnSpPr>
        <p:spPr>
          <a:xfrm rot="5400000">
            <a:off x="2972197" y="2133203"/>
            <a:ext cx="4572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>
            <a:off x="2819400" y="15240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5400000">
            <a:off x="2819400" y="15240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5400000">
            <a:off x="4837906" y="1409700"/>
            <a:ext cx="9913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ight Arrow 144"/>
          <p:cNvSpPr/>
          <p:nvPr/>
        </p:nvSpPr>
        <p:spPr>
          <a:xfrm>
            <a:off x="990600" y="1295400"/>
            <a:ext cx="2209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46" name="Right Arrow 145"/>
          <p:cNvSpPr/>
          <p:nvPr/>
        </p:nvSpPr>
        <p:spPr>
          <a:xfrm>
            <a:off x="3200400" y="1295400"/>
            <a:ext cx="2133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51" name="Right Arrow 150"/>
          <p:cNvSpPr/>
          <p:nvPr/>
        </p:nvSpPr>
        <p:spPr>
          <a:xfrm>
            <a:off x="914400" y="685800"/>
            <a:ext cx="4419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Commit- a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2362200" y="167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Staging area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0" y="4876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Revert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0" y="62116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57200"/>
            <a:ext cx="4191000" cy="76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GIT Terminology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09800" y="2819400"/>
            <a:ext cx="464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43400" y="4114800"/>
            <a:ext cx="2286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3696494" y="3466306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981200" y="4343400"/>
            <a:ext cx="1752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Commit id”s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5400000" flipH="1" flipV="1">
            <a:off x="2286794" y="3656806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3771900" y="22479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5487194" y="3504406"/>
            <a:ext cx="914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72200" y="3352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Checkout 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934200" y="2514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562600" y="4114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Branch-2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819400" y="1524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 -1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343400" y="2209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 rot="5400000" flipH="1" flipV="1">
            <a:off x="5981700" y="1943100"/>
            <a:ext cx="914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477000" y="15240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133600" y="1981200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Connector 73"/>
          <p:cNvSpPr/>
          <p:nvPr/>
        </p:nvSpPr>
        <p:spPr>
          <a:xfrm flipH="1" flipV="1">
            <a:off x="5791199" y="4038600"/>
            <a:ext cx="152401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Connector 74"/>
          <p:cNvSpPr/>
          <p:nvPr/>
        </p:nvSpPr>
        <p:spPr>
          <a:xfrm flipV="1">
            <a:off x="5105400" y="4038600"/>
            <a:ext cx="152400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Connector 79"/>
          <p:cNvSpPr/>
          <p:nvPr/>
        </p:nvSpPr>
        <p:spPr>
          <a:xfrm flipH="1">
            <a:off x="4267200" y="2743200"/>
            <a:ext cx="152400" cy="1219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Connector 84"/>
          <p:cNvSpPr/>
          <p:nvPr/>
        </p:nvSpPr>
        <p:spPr>
          <a:xfrm flipV="1">
            <a:off x="2895600" y="2743200"/>
            <a:ext cx="152400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Connector 88"/>
          <p:cNvSpPr/>
          <p:nvPr/>
        </p:nvSpPr>
        <p:spPr>
          <a:xfrm flipH="1">
            <a:off x="3505200" y="2743200"/>
            <a:ext cx="152400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 rot="5400000" flipH="1" flipV="1">
            <a:off x="2820194" y="3656806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Connector 92"/>
          <p:cNvSpPr/>
          <p:nvPr/>
        </p:nvSpPr>
        <p:spPr>
          <a:xfrm flipV="1">
            <a:off x="2286000" y="2743200"/>
            <a:ext cx="152400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Connector 93"/>
          <p:cNvSpPr/>
          <p:nvPr/>
        </p:nvSpPr>
        <p:spPr>
          <a:xfrm flipV="1">
            <a:off x="5943600" y="2743200"/>
            <a:ext cx="152400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Devops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6190" y="1877060"/>
            <a:ext cx="6610350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04800"/>
            <a:ext cx="4267200" cy="76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SDLC MODELS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105400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/>
              <a:t>        1 . AGILE MODEL                                                     2. WATERFALL MODEL</a:t>
            </a:r>
            <a:endParaRPr lang="en-US" sz="1800" b="1" dirty="0"/>
          </a:p>
        </p:txBody>
      </p:sp>
      <p:sp>
        <p:nvSpPr>
          <p:cNvPr id="4" name="Flowchart: Display 3"/>
          <p:cNvSpPr/>
          <p:nvPr/>
        </p:nvSpPr>
        <p:spPr>
          <a:xfrm>
            <a:off x="1905000" y="3124200"/>
            <a:ext cx="533400" cy="381000"/>
          </a:xfrm>
          <a:prstGeom prst="flowChartDispla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isplay 5"/>
          <p:cNvSpPr/>
          <p:nvPr/>
        </p:nvSpPr>
        <p:spPr>
          <a:xfrm>
            <a:off x="2286000" y="2590800"/>
            <a:ext cx="533400" cy="381000"/>
          </a:xfrm>
          <a:prstGeom prst="flowChartDispla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isplay 6"/>
          <p:cNvSpPr/>
          <p:nvPr/>
        </p:nvSpPr>
        <p:spPr>
          <a:xfrm>
            <a:off x="2514600" y="3124200"/>
            <a:ext cx="533400" cy="381000"/>
          </a:xfrm>
          <a:prstGeom prst="flowChartDispla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isplay 8"/>
          <p:cNvSpPr/>
          <p:nvPr/>
        </p:nvSpPr>
        <p:spPr>
          <a:xfrm>
            <a:off x="1676400" y="3581400"/>
            <a:ext cx="533400" cy="381000"/>
          </a:xfrm>
          <a:prstGeom prst="flowChartDispla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isplay 9"/>
          <p:cNvSpPr/>
          <p:nvPr/>
        </p:nvSpPr>
        <p:spPr>
          <a:xfrm>
            <a:off x="1295400" y="3124200"/>
            <a:ext cx="533400" cy="381000"/>
          </a:xfrm>
          <a:prstGeom prst="flowChartDispla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isplay 10"/>
          <p:cNvSpPr/>
          <p:nvPr/>
        </p:nvSpPr>
        <p:spPr>
          <a:xfrm>
            <a:off x="1600200" y="2590800"/>
            <a:ext cx="533400" cy="381000"/>
          </a:xfrm>
          <a:prstGeom prst="flowChartDispla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isplay 11"/>
          <p:cNvSpPr/>
          <p:nvPr/>
        </p:nvSpPr>
        <p:spPr>
          <a:xfrm>
            <a:off x="1905000" y="2133600"/>
            <a:ext cx="533400" cy="381000"/>
          </a:xfrm>
          <a:prstGeom prst="flowChartDispla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isplay 12"/>
          <p:cNvSpPr/>
          <p:nvPr/>
        </p:nvSpPr>
        <p:spPr>
          <a:xfrm>
            <a:off x="2667000" y="2133600"/>
            <a:ext cx="533400" cy="381000"/>
          </a:xfrm>
          <a:prstGeom prst="flowChartDispla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isplay 13"/>
          <p:cNvSpPr/>
          <p:nvPr/>
        </p:nvSpPr>
        <p:spPr>
          <a:xfrm>
            <a:off x="990600" y="2667000"/>
            <a:ext cx="533400" cy="381000"/>
          </a:xfrm>
          <a:prstGeom prst="flowChartDispla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isplay 14"/>
          <p:cNvSpPr/>
          <p:nvPr/>
        </p:nvSpPr>
        <p:spPr>
          <a:xfrm>
            <a:off x="2895600" y="2667000"/>
            <a:ext cx="533400" cy="381000"/>
          </a:xfrm>
          <a:prstGeom prst="flowChartDispla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isplay 16"/>
          <p:cNvSpPr/>
          <p:nvPr/>
        </p:nvSpPr>
        <p:spPr>
          <a:xfrm>
            <a:off x="2971800" y="3581400"/>
            <a:ext cx="533400" cy="381000"/>
          </a:xfrm>
          <a:prstGeom prst="flowChartDispla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isplay 17"/>
          <p:cNvSpPr/>
          <p:nvPr/>
        </p:nvSpPr>
        <p:spPr>
          <a:xfrm>
            <a:off x="2209800" y="4114800"/>
            <a:ext cx="533400" cy="381000"/>
          </a:xfrm>
          <a:prstGeom prst="flowChartDispla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isplay 19"/>
          <p:cNvSpPr/>
          <p:nvPr/>
        </p:nvSpPr>
        <p:spPr>
          <a:xfrm>
            <a:off x="990600" y="3657600"/>
            <a:ext cx="533400" cy="381000"/>
          </a:xfrm>
          <a:prstGeom prst="flowChartDispla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isplay 20"/>
          <p:cNvSpPr/>
          <p:nvPr/>
        </p:nvSpPr>
        <p:spPr>
          <a:xfrm>
            <a:off x="2895600" y="4114800"/>
            <a:ext cx="533400" cy="381000"/>
          </a:xfrm>
          <a:prstGeom prst="flowChartDispla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isplay 21"/>
          <p:cNvSpPr/>
          <p:nvPr/>
        </p:nvSpPr>
        <p:spPr>
          <a:xfrm>
            <a:off x="1447800" y="4114800"/>
            <a:ext cx="533400" cy="381000"/>
          </a:xfrm>
          <a:prstGeom prst="flowChartDispla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isplay 22"/>
          <p:cNvSpPr/>
          <p:nvPr/>
        </p:nvSpPr>
        <p:spPr>
          <a:xfrm>
            <a:off x="1219200" y="2133600"/>
            <a:ext cx="533400" cy="381000"/>
          </a:xfrm>
          <a:prstGeom prst="flowChartDispla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isplay 23"/>
          <p:cNvSpPr/>
          <p:nvPr/>
        </p:nvSpPr>
        <p:spPr>
          <a:xfrm>
            <a:off x="2362200" y="3581400"/>
            <a:ext cx="533400" cy="381000"/>
          </a:xfrm>
          <a:prstGeom prst="flowChartDispla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>
            <a:off x="5029200" y="2209800"/>
            <a:ext cx="3124200" cy="1981200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waterfall model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07490" y="1761490"/>
            <a:ext cx="6701155" cy="4988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Agile model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670685"/>
            <a:ext cx="8229600" cy="43605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5943600" cy="7159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Goals and advantages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6019800" cy="38862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  </a:t>
            </a:r>
            <a:endParaRPr lang="en-US" sz="1800" dirty="0" smtClean="0"/>
          </a:p>
          <a:p>
            <a:pPr>
              <a:buNone/>
            </a:pPr>
            <a:r>
              <a:rPr lang="en-US" sz="1800" dirty="0"/>
              <a:t> </a:t>
            </a:r>
            <a:r>
              <a:rPr lang="en-US" sz="2000" b="1" dirty="0" smtClean="0"/>
              <a:t>1. Improve deployment frequency 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2. Achieve faster time to market 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3. Lower failure rates of new releases 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4. Shorten lead time b/w fixes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5. Improve mean time to recovery.</a:t>
            </a:r>
            <a:endParaRPr lang="en-US" sz="2000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6096000" cy="5334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DEVOPS ARCHITECTURE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371600" y="1295400"/>
            <a:ext cx="9144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PLANNING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2514600"/>
            <a:ext cx="9144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CODEBASE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3657600"/>
            <a:ext cx="9144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BUILDING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4953000"/>
            <a:ext cx="9144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TESTING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67400" y="1447800"/>
            <a:ext cx="9144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DEPLOY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67400" y="2590800"/>
            <a:ext cx="9144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OPERATE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7400" y="3733800"/>
            <a:ext cx="9144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MONITOR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39000" y="1219200"/>
            <a:ext cx="1676400" cy="2362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ANSIBLE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CHEF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PUPPET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67200" y="1143000"/>
            <a:ext cx="990600" cy="1905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SERVERS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 100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29000" y="3429000"/>
            <a:ext cx="1676400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INTEGRATION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248400" y="3505200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676400" y="2209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752600" y="3352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1752600" y="46482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6172200" y="2362200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2438400" y="1828800"/>
            <a:ext cx="16002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 flipV="1">
            <a:off x="2362200" y="4267200"/>
            <a:ext cx="1676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105400" y="38862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5" idx="3"/>
          </p:cNvCxnSpPr>
          <p:nvPr/>
        </p:nvCxnSpPr>
        <p:spPr>
          <a:xfrm flipV="1">
            <a:off x="5105400" y="1752600"/>
            <a:ext cx="6858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620000" y="685800"/>
            <a:ext cx="914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391400" y="4495800"/>
            <a:ext cx="990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NAGIOS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391400" y="5257800"/>
            <a:ext cx="1066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SENSU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rot="16200000" flipH="1">
            <a:off x="6705600" y="41148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6200000" flipH="1">
            <a:off x="6667500" y="47625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04800" y="1828800"/>
            <a:ext cx="685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04800" y="26670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SVN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04800" y="4343400"/>
            <a:ext cx="609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04800" y="5257800"/>
            <a:ext cx="609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JUNIT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04800" y="5943600"/>
            <a:ext cx="609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rot="5400000">
            <a:off x="114300" y="2400300"/>
            <a:ext cx="19057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066800" y="1447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066800" y="3352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723900" y="42291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066800" y="3886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066800" y="4495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5400000">
            <a:off x="800894" y="5371306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1143000" y="50292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143000" y="57912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0" y="3733800"/>
            <a:ext cx="990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MAVEN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038600" y="4724400"/>
            <a:ext cx="12192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CI/CD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JENKINS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6287294" y="2551906"/>
            <a:ext cx="1600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781800" y="1752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781800" y="3352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74638"/>
            <a:ext cx="4191000" cy="868362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057400"/>
            <a:ext cx="2057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Centralized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0" y="3124200"/>
            <a:ext cx="2057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Central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5400" y="48006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9800" y="48006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3200" y="48006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2057400"/>
            <a:ext cx="2209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Distributed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1200" y="3124200"/>
            <a:ext cx="2286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Remote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3600" y="4724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62800" y="4724400"/>
            <a:ext cx="457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53200" y="4724400"/>
            <a:ext cx="457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6781800" y="2895600"/>
            <a:ext cx="179832" cy="216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2057400" y="2895600"/>
            <a:ext cx="179832" cy="216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rot="16200000" flipV="1">
            <a:off x="2324100" y="40767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1867694" y="43807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6363494" y="43045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6743700" y="40005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0"/>
          </p:cNvCxnSpPr>
          <p:nvPr/>
        </p:nvCxnSpPr>
        <p:spPr>
          <a:xfrm rot="5400000" flipH="1" flipV="1">
            <a:off x="1447800" y="40767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 flipH="1" flipV="1">
            <a:off x="6057900" y="40005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flipH="1">
            <a:off x="1905000" y="1066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Svn</a:t>
            </a:r>
            <a:r>
              <a:rPr lang="en-US" sz="2000" dirty="0" smtClean="0"/>
              <a:t>  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6172200" y="1066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GIT  </a:t>
            </a:r>
            <a:endParaRPr lang="en-US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Data flow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67000" y="1524000"/>
            <a:ext cx="3810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Remote repository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4200" y="2514600"/>
            <a:ext cx="2971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repository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05200" y="3352800"/>
            <a:ext cx="2133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Index 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33600" y="4648200"/>
            <a:ext cx="495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 directory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 rot="10800000">
            <a:off x="4343400" y="2133600"/>
            <a:ext cx="381000" cy="3810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143000" y="2438400"/>
            <a:ext cx="685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-342900" y="3924300"/>
            <a:ext cx="2971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6515100" y="3924300"/>
            <a:ext cx="3048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43000" y="5410200"/>
            <a:ext cx="6934200" cy="77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 rot="10800000">
            <a:off x="4343400" y="3886200"/>
            <a:ext cx="381000" cy="685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 rot="10800000">
            <a:off x="4343400" y="2971800"/>
            <a:ext cx="381000" cy="3810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1485900" y="3314700"/>
            <a:ext cx="2590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3124994" y="22852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6200000" flipV="1">
            <a:off x="5220494" y="23233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>
            <a:off x="2362200" y="3733800"/>
            <a:ext cx="1752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743200" y="2743200"/>
            <a:ext cx="3794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0800000">
            <a:off x="2362200" y="3581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flipH="1">
            <a:off x="3581400" y="20574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600200" y="3429000"/>
            <a:ext cx="79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clone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200400" y="39624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Checkout HEAD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724400" y="2133600"/>
            <a:ext cx="7620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105400" y="41910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791200" y="3048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1076</Words>
  <Application>WPS Presentation</Application>
  <PresentationFormat>On-screen Show (4:3)</PresentationFormat>
  <Paragraphs>194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DEVOPS</vt:lpstr>
      <vt:lpstr>Devops </vt:lpstr>
      <vt:lpstr>SDLC MODELS</vt:lpstr>
      <vt:lpstr>waterfall model</vt:lpstr>
      <vt:lpstr>Agile model</vt:lpstr>
      <vt:lpstr>Goals and advantages</vt:lpstr>
      <vt:lpstr>DEVOPS ARCHITECTURE</vt:lpstr>
      <vt:lpstr> </vt:lpstr>
      <vt:lpstr>Git Data flow</vt:lpstr>
      <vt:lpstr>GIT WORKFLOW</vt:lpstr>
      <vt:lpstr>GIT Terminology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risi</dc:creator>
  <cp:lastModifiedBy>risi</cp:lastModifiedBy>
  <cp:revision>38</cp:revision>
  <dcterms:created xsi:type="dcterms:W3CDTF">2019-01-08T16:50:00Z</dcterms:created>
  <dcterms:modified xsi:type="dcterms:W3CDTF">2022-03-01T04:41:09Z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1033-11.2.0.10463</vt:lpwstr>
  </property>
  <property fmtid="{D5CDD505-2E9C-101B-9397-08002B2CF9AE}" pid="3" name="ICV">
    <vt:lpwstr>2E1581F592AF4CAFAEBC6412E82A84BC</vt:lpwstr>
  </property>
</Properties>
</file>