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old Ink" charset="1" panose="00000500000000000000"/>
      <p:regular r:id="rId20"/>
    </p:embeddedFont>
    <p:embeddedFont>
      <p:font typeface="Akzidenz-Grotesk" charset="1" panose="0200050303000002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2808429"/>
            <a:ext cx="12228738" cy="33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21"/>
              </a:lnSpc>
            </a:pPr>
            <a:r>
              <a:rPr lang="en-US" sz="1014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NEURAL NETWORK-BASED INTRUSION DETECTION SYSTEM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50290" y="6836131"/>
            <a:ext cx="10187420" cy="18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4"/>
              </a:lnSpc>
              <a:spcBef>
                <a:spcPct val="0"/>
              </a:spcBef>
            </a:pP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 Deep Learning Approach for Network</a:t>
            </a: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Security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MODEL PERFORMANCE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Final accuracy: 100% on test data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Rapid convergence during training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High validation accuracy throughout training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Low loss values indicating confident predictions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KEY 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Multi-class classification of various attack types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Real-time prediction capabilities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Highly accurate detection of network anomalies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Generalizes well across different attack vectors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APPLICATION AREAS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Network security monitoring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Intrusion detection systems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Anomaly detection in cloud environments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Security operations centers (SOCs)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FUTURE IMPROVEMENTS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Incorporate real-time data streaming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Implement explainable AI techniques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Add feature importance analysis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Deploy as a real-time monitoring system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2644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TEAM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43662" y="4352839"/>
            <a:ext cx="7820696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Sri Vidya M - PES2UG22CS575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07890" y="4633141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43662" y="5330969"/>
            <a:ext cx="814554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Siri N Shetty - PES2UG22CS556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07890" y="5626244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43662" y="6240257"/>
            <a:ext cx="8039919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Surya P S - PES2UG22CS603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07890" y="6535532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43662" y="7149546"/>
            <a:ext cx="7820696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Suprith S - PES2UG22CS600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07890" y="7444821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143662" y="2899505"/>
            <a:ext cx="7820696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PES UNIVERSITY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0987150" cy="107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9"/>
              </a:lnSpc>
            </a:pPr>
            <a:r>
              <a:rPr lang="en-US" sz="89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188351"/>
            <a:ext cx="15140787" cy="343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7691" indent="-418846" lvl="1">
              <a:lnSpc>
                <a:spcPts val="6789"/>
              </a:lnSpc>
              <a:buFont typeface="Arial"/>
              <a:buChar char="•"/>
            </a:pPr>
            <a:r>
              <a:rPr lang="en-US" sz="3879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Implementation of a neural network for detecting network intrusions</a:t>
            </a:r>
          </a:p>
          <a:p>
            <a:pPr algn="just" marL="837691" indent="-418846" lvl="1">
              <a:lnSpc>
                <a:spcPts val="6789"/>
              </a:lnSpc>
              <a:buFont typeface="Arial"/>
              <a:buChar char="•"/>
            </a:pPr>
            <a:r>
              <a:rPr lang="en-US" sz="3879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Utilizes TensorFlow and Keras for deep learning models</a:t>
            </a:r>
          </a:p>
          <a:p>
            <a:pPr algn="just" marL="837691" indent="-418846" lvl="1">
              <a:lnSpc>
                <a:spcPts val="6789"/>
              </a:lnSpc>
              <a:buFont typeface="Arial"/>
              <a:buChar char="•"/>
            </a:pPr>
            <a:r>
              <a:rPr lang="en-US" sz="3879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Employs Optuna for hyperparameter optimization</a:t>
            </a:r>
          </a:p>
          <a:p>
            <a:pPr algn="just" marL="837691" indent="-418846" lvl="1">
              <a:lnSpc>
                <a:spcPts val="6789"/>
              </a:lnSpc>
              <a:buFont typeface="Arial"/>
              <a:buChar char="•"/>
            </a:pPr>
            <a:r>
              <a:rPr lang="en-US" sz="3879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Combines two security datasets for comprehensive training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0085"/>
            <a:ext cx="11570620" cy="102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65"/>
              </a:lnSpc>
            </a:pPr>
            <a:r>
              <a:rPr lang="en-US" sz="8547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 SOURCES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724280"/>
            <a:ext cx="15140787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Bank of America (BoA) Dataset: Frontend microservice network traffic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DVWA Dataset: Damn Vulnerable Web Application traffic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Both datasets preprocessed and ready for machine learning</a:t>
            </a:r>
          </a:p>
          <a:p>
            <a:pPr algn="just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07765"/>
            <a:ext cx="15920063" cy="1041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54"/>
              </a:lnSpc>
            </a:pPr>
            <a:r>
              <a:rPr lang="en-US" sz="8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IMPLEMENTATION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527486"/>
            <a:ext cx="15140787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 loading and preprocessing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Feature engineering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Model architecture design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Hyperparameter optimization with Optuna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Final model training and evaluation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6972"/>
            <a:ext cx="15140787" cy="10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84"/>
              </a:lnSpc>
            </a:pPr>
            <a:r>
              <a:rPr lang="en-US" sz="84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 PREPARATION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724280"/>
            <a:ext cx="15140787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Combined multiple datasets for comprehensive coverage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Handled missing values with zero-filling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Encoded labels using LabelEncoder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Split data: 80% training, 20% testing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Applied StandardScaler for feature normalization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NEURAL NETWORK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Sequential model with fully connected layers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Two hidden layers with ReLU activation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Dropout layers to prevent overfitting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Output layer with softmax activation for multi-class classification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Optimized with Adam optimizer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HYPERPARAMETER OPTIMIZATION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8225" y="2488958"/>
            <a:ext cx="15920063" cy="41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Used Optuna to find optimal parameters: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First hidden layer: 230 neurons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First dropout rate: 15.9%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Second hidden layer: 89 neurons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Second dropout rate: 19.7%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Batch size: 43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EDE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536032"/>
            <a:ext cx="15140787" cy="80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4"/>
              </a:lnSpc>
            </a:pPr>
            <a:r>
              <a:rPr lang="en-US" sz="66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TRAINING PROCESS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47279"/>
            <a:ext cx="15920063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50 epochs with batch size of 43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Validation split: 20% of training data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Early convergence with high accuracy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Monitored validation metrics to prevent overfitting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DAGlkxGvd94</dc:identifier>
  <dcterms:modified xsi:type="dcterms:W3CDTF">2011-08-01T06:04:30Z</dcterms:modified>
  <cp:revision>1</cp:revision>
  <dc:title>Group Project</dc:title>
</cp:coreProperties>
</file>