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26" r:id="rId2"/>
  </p:sldMasterIdLst>
  <p:notesMasterIdLst>
    <p:notesMasterId r:id="rId24"/>
  </p:notesMasterIdLst>
  <p:sldIdLst>
    <p:sldId id="256" r:id="rId3"/>
    <p:sldId id="273" r:id="rId4"/>
    <p:sldId id="257" r:id="rId5"/>
    <p:sldId id="258" r:id="rId6"/>
    <p:sldId id="259" r:id="rId7"/>
    <p:sldId id="276" r:id="rId8"/>
    <p:sldId id="260" r:id="rId9"/>
    <p:sldId id="274" r:id="rId10"/>
    <p:sldId id="261" r:id="rId11"/>
    <p:sldId id="262" r:id="rId12"/>
    <p:sldId id="263" r:id="rId13"/>
    <p:sldId id="266" r:id="rId14"/>
    <p:sldId id="264" r:id="rId15"/>
    <p:sldId id="267" r:id="rId16"/>
    <p:sldId id="269" r:id="rId17"/>
    <p:sldId id="268" r:id="rId18"/>
    <p:sldId id="275" r:id="rId19"/>
    <p:sldId id="270" r:id="rId20"/>
    <p:sldId id="278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7A19-7C97-4FE2-8DD6-2EAB19AA783B}" v="3" dt="2024-08-13T23:56:2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1972" autoAdjust="0"/>
  </p:normalViewPr>
  <p:slideViewPr>
    <p:cSldViewPr snapToGrid="0">
      <p:cViewPr>
        <p:scale>
          <a:sx n="117" d="100"/>
          <a:sy n="117" d="100"/>
        </p:scale>
        <p:origin x="12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Varma Vegiraju" userId="25c48566-27ab-48a9-9ba3-bc7ba6869606" providerId="ADAL" clId="{2C727A19-7C97-4FE2-8DD6-2EAB19AA783B}"/>
    <pc:docChg chg="undo custSel addSld delSld modSld sldOrd">
      <pc:chgData name="Siri Varma Vegiraju" userId="25c48566-27ab-48a9-9ba3-bc7ba6869606" providerId="ADAL" clId="{2C727A19-7C97-4FE2-8DD6-2EAB19AA783B}" dt="2024-08-14T22:50:43.136" v="359" actId="478"/>
      <pc:docMkLst>
        <pc:docMk/>
      </pc:docMkLst>
      <pc:sldChg chg="modSp mod modNotesTx">
        <pc:chgData name="Siri Varma Vegiraju" userId="25c48566-27ab-48a9-9ba3-bc7ba6869606" providerId="ADAL" clId="{2C727A19-7C97-4FE2-8DD6-2EAB19AA783B}" dt="2024-08-11T23:01:12.131" v="185" actId="20577"/>
        <pc:sldMkLst>
          <pc:docMk/>
          <pc:sldMk cId="2972354246" sldId="263"/>
        </pc:sldMkLst>
        <pc:spChg chg="mod">
          <ac:chgData name="Siri Varma Vegiraju" userId="25c48566-27ab-48a9-9ba3-bc7ba6869606" providerId="ADAL" clId="{2C727A19-7C97-4FE2-8DD6-2EAB19AA783B}" dt="2024-08-11T23:01:12.131" v="185" actId="20577"/>
          <ac:spMkLst>
            <pc:docMk/>
            <pc:sldMk cId="2972354246" sldId="263"/>
            <ac:spMk id="3" creationId="{F09CB056-37C6-384C-50BE-4803A37E7CC2}"/>
          </ac:spMkLst>
        </pc:spChg>
      </pc:sldChg>
      <pc:sldChg chg="modSp mod">
        <pc:chgData name="Siri Varma Vegiraju" userId="25c48566-27ab-48a9-9ba3-bc7ba6869606" providerId="ADAL" clId="{2C727A19-7C97-4FE2-8DD6-2EAB19AA783B}" dt="2024-08-11T22:51:38.839" v="131" actId="20577"/>
        <pc:sldMkLst>
          <pc:docMk/>
          <pc:sldMk cId="1780071503" sldId="264"/>
        </pc:sldMkLst>
        <pc:spChg chg="mod">
          <ac:chgData name="Siri Varma Vegiraju" userId="25c48566-27ab-48a9-9ba3-bc7ba6869606" providerId="ADAL" clId="{2C727A19-7C97-4FE2-8DD6-2EAB19AA783B}" dt="2024-08-11T22:51:38.839" v="131" actId="20577"/>
          <ac:spMkLst>
            <pc:docMk/>
            <pc:sldMk cId="1780071503" sldId="264"/>
            <ac:spMk id="3" creationId="{154BACC4-C4C0-6ABB-F0CA-23EC0D4E67B4}"/>
          </ac:spMkLst>
        </pc:spChg>
      </pc:sldChg>
      <pc:sldChg chg="modSp mod">
        <pc:chgData name="Siri Varma Vegiraju" userId="25c48566-27ab-48a9-9ba3-bc7ba6869606" providerId="ADAL" clId="{2C727A19-7C97-4FE2-8DD6-2EAB19AA783B}" dt="2024-08-12T01:17:24.923" v="203" actId="20577"/>
        <pc:sldMkLst>
          <pc:docMk/>
          <pc:sldMk cId="2323643916" sldId="269"/>
        </pc:sldMkLst>
        <pc:spChg chg="mod">
          <ac:chgData name="Siri Varma Vegiraju" userId="25c48566-27ab-48a9-9ba3-bc7ba6869606" providerId="ADAL" clId="{2C727A19-7C97-4FE2-8DD6-2EAB19AA783B}" dt="2024-08-12T01:17:24.923" v="203" actId="20577"/>
          <ac:spMkLst>
            <pc:docMk/>
            <pc:sldMk cId="2323643916" sldId="269"/>
            <ac:spMk id="3" creationId="{149AD0D6-175E-7304-4788-2E197D84A2FC}"/>
          </ac:spMkLst>
        </pc:spChg>
      </pc:sldChg>
      <pc:sldChg chg="addSp delSp mod">
        <pc:chgData name="Siri Varma Vegiraju" userId="25c48566-27ab-48a9-9ba3-bc7ba6869606" providerId="ADAL" clId="{2C727A19-7C97-4FE2-8DD6-2EAB19AA783B}" dt="2024-08-14T22:50:43.136" v="359" actId="478"/>
        <pc:sldMkLst>
          <pc:docMk/>
          <pc:sldMk cId="2153810341" sldId="270"/>
        </pc:sldMkLst>
        <pc:picChg chg="add del">
          <ac:chgData name="Siri Varma Vegiraju" userId="25c48566-27ab-48a9-9ba3-bc7ba6869606" providerId="ADAL" clId="{2C727A19-7C97-4FE2-8DD6-2EAB19AA783B}" dt="2024-08-14T22:50:41.292" v="358" actId="478"/>
          <ac:picMkLst>
            <pc:docMk/>
            <pc:sldMk cId="2153810341" sldId="270"/>
            <ac:picMk id="5" creationId="{115FF6E6-8B54-AB06-3D03-3949F7040BA6}"/>
          </ac:picMkLst>
        </pc:picChg>
        <pc:inkChg chg="add del">
          <ac:chgData name="Siri Varma Vegiraju" userId="25c48566-27ab-48a9-9ba3-bc7ba6869606" providerId="ADAL" clId="{2C727A19-7C97-4FE2-8DD6-2EAB19AA783B}" dt="2024-08-14T22:50:43.136" v="359" actId="478"/>
          <ac:inkMkLst>
            <pc:docMk/>
            <pc:sldMk cId="2153810341" sldId="270"/>
            <ac:inkMk id="2" creationId="{384F1750-A0DB-CC55-9531-E648465658CB}"/>
          </ac:inkMkLst>
        </pc:inkChg>
      </pc:sldChg>
      <pc:sldChg chg="del">
        <pc:chgData name="Siri Varma Vegiraju" userId="25c48566-27ab-48a9-9ba3-bc7ba6869606" providerId="ADAL" clId="{2C727A19-7C97-4FE2-8DD6-2EAB19AA783B}" dt="2024-08-12T22:45:06.854" v="204" actId="2696"/>
        <pc:sldMkLst>
          <pc:docMk/>
          <pc:sldMk cId="3118549976" sldId="271"/>
        </pc:sldMkLst>
      </pc:sldChg>
      <pc:sldChg chg="addSp delSp modSp new mod">
        <pc:chgData name="Siri Varma Vegiraju" userId="25c48566-27ab-48a9-9ba3-bc7ba6869606" providerId="ADAL" clId="{2C727A19-7C97-4FE2-8DD6-2EAB19AA783B}" dt="2024-08-14T22:50:27.939" v="354" actId="478"/>
        <pc:sldMkLst>
          <pc:docMk/>
          <pc:sldMk cId="4255479779" sldId="275"/>
        </pc:sldMkLst>
        <pc:spChg chg="del">
          <ac:chgData name="Siri Varma Vegiraju" userId="25c48566-27ab-48a9-9ba3-bc7ba6869606" providerId="ADAL" clId="{2C727A19-7C97-4FE2-8DD6-2EAB19AA783B}" dt="2024-08-11T22:05:05.146" v="1" actId="478"/>
          <ac:spMkLst>
            <pc:docMk/>
            <pc:sldMk cId="4255479779" sldId="275"/>
            <ac:spMk id="2" creationId="{322E80AC-7593-E597-7CDD-A0811D49BF8C}"/>
          </ac:spMkLst>
        </pc:spChg>
        <pc:spChg chg="del">
          <ac:chgData name="Siri Varma Vegiraju" userId="25c48566-27ab-48a9-9ba3-bc7ba6869606" providerId="ADAL" clId="{2C727A19-7C97-4FE2-8DD6-2EAB19AA783B}" dt="2024-08-11T22:05:12.126" v="2" actId="478"/>
          <ac:spMkLst>
            <pc:docMk/>
            <pc:sldMk cId="4255479779" sldId="275"/>
            <ac:spMk id="3" creationId="{10F54AA8-BA3F-4E26-EF65-996E59EA2BAD}"/>
          </ac:spMkLst>
        </pc:spChg>
        <pc:picChg chg="add mod">
          <ac:chgData name="Siri Varma Vegiraju" userId="25c48566-27ab-48a9-9ba3-bc7ba6869606" providerId="ADAL" clId="{2C727A19-7C97-4FE2-8DD6-2EAB19AA783B}" dt="2024-08-11T22:05:20.976" v="4" actId="14100"/>
          <ac:picMkLst>
            <pc:docMk/>
            <pc:sldMk cId="4255479779" sldId="275"/>
            <ac:picMk id="5" creationId="{1D8D29FC-BFD8-69F3-C7AE-140DCDD7D29A}"/>
          </ac:picMkLst>
        </pc:picChg>
        <pc:inkChg chg="add del">
          <ac:chgData name="Siri Varma Vegiraju" userId="25c48566-27ab-48a9-9ba3-bc7ba6869606" providerId="ADAL" clId="{2C727A19-7C97-4FE2-8DD6-2EAB19AA783B}" dt="2024-08-14T22:50:27.939" v="354" actId="478"/>
          <ac:inkMkLst>
            <pc:docMk/>
            <pc:sldMk cId="4255479779" sldId="275"/>
            <ac:inkMk id="6" creationId="{9D2A8709-C600-B324-9D7D-18E341995E30}"/>
          </ac:inkMkLst>
        </pc:inkChg>
      </pc:sldChg>
      <pc:sldChg chg="addSp modSp new mod">
        <pc:chgData name="Siri Varma Vegiraju" userId="25c48566-27ab-48a9-9ba3-bc7ba6869606" providerId="ADAL" clId="{2C727A19-7C97-4FE2-8DD6-2EAB19AA783B}" dt="2024-08-11T22:11:27.555" v="39"/>
        <pc:sldMkLst>
          <pc:docMk/>
          <pc:sldMk cId="1166643743" sldId="276"/>
        </pc:sldMkLst>
        <pc:spChg chg="mod">
          <ac:chgData name="Siri Varma Vegiraju" userId="25c48566-27ab-48a9-9ba3-bc7ba6869606" providerId="ADAL" clId="{2C727A19-7C97-4FE2-8DD6-2EAB19AA783B}" dt="2024-08-11T22:10:51.331" v="34" actId="20577"/>
          <ac:spMkLst>
            <pc:docMk/>
            <pc:sldMk cId="1166643743" sldId="276"/>
            <ac:spMk id="2" creationId="{F8980E18-E659-993C-33D7-EE3D8CD4C026}"/>
          </ac:spMkLst>
        </pc:spChg>
        <pc:spChg chg="mod">
          <ac:chgData name="Siri Varma Vegiraju" userId="25c48566-27ab-48a9-9ba3-bc7ba6869606" providerId="ADAL" clId="{2C727A19-7C97-4FE2-8DD6-2EAB19AA783B}" dt="2024-08-11T22:11:27.555" v="39"/>
          <ac:spMkLst>
            <pc:docMk/>
            <pc:sldMk cId="1166643743" sldId="276"/>
            <ac:spMk id="3" creationId="{1C3C2C20-BDC4-D0D1-4A25-637754648D46}"/>
          </ac:spMkLst>
        </pc:spChg>
        <pc:inkChg chg="add">
          <ac:chgData name="Siri Varma Vegiraju" userId="25c48566-27ab-48a9-9ba3-bc7ba6869606" providerId="ADAL" clId="{2C727A19-7C97-4FE2-8DD6-2EAB19AA783B}" dt="2024-08-11T22:10:39.350" v="6" actId="9405"/>
          <ac:inkMkLst>
            <pc:docMk/>
            <pc:sldMk cId="1166643743" sldId="276"/>
            <ac:inkMk id="4" creationId="{05439ABB-C7BA-A2BA-5615-994E912AB8F8}"/>
          </ac:inkMkLst>
        </pc:inkChg>
      </pc:sldChg>
      <pc:sldChg chg="addSp delSp modSp new mod setBg">
        <pc:chgData name="Siri Varma Vegiraju" userId="25c48566-27ab-48a9-9ba3-bc7ba6869606" providerId="ADAL" clId="{2C727A19-7C97-4FE2-8DD6-2EAB19AA783B}" dt="2024-08-12T22:46:36.109" v="298" actId="26606"/>
        <pc:sldMkLst>
          <pc:docMk/>
          <pc:sldMk cId="3174705762" sldId="277"/>
        </pc:sldMkLst>
        <pc:spChg chg="mod">
          <ac:chgData name="Siri Varma Vegiraju" userId="25c48566-27ab-48a9-9ba3-bc7ba6869606" providerId="ADAL" clId="{2C727A19-7C97-4FE2-8DD6-2EAB19AA783B}" dt="2024-08-12T22:46:36.109" v="298" actId="26606"/>
          <ac:spMkLst>
            <pc:docMk/>
            <pc:sldMk cId="3174705762" sldId="277"/>
            <ac:spMk id="2" creationId="{8FD60010-526D-A799-31F2-287229FACAC4}"/>
          </ac:spMkLst>
        </pc:spChg>
        <pc:spChg chg="mod">
          <ac:chgData name="Siri Varma Vegiraju" userId="25c48566-27ab-48a9-9ba3-bc7ba6869606" providerId="ADAL" clId="{2C727A19-7C97-4FE2-8DD6-2EAB19AA783B}" dt="2024-08-12T22:46:36.109" v="298" actId="26606"/>
          <ac:spMkLst>
            <pc:docMk/>
            <pc:sldMk cId="3174705762" sldId="277"/>
            <ac:spMk id="3" creationId="{6E36A79D-C91F-87B3-65DE-CF320202DEA4}"/>
          </ac:spMkLst>
        </pc:spChg>
        <pc:spChg chg="add del">
          <ac:chgData name="Siri Varma Vegiraju" userId="25c48566-27ab-48a9-9ba3-bc7ba6869606" providerId="ADAL" clId="{2C727A19-7C97-4FE2-8DD6-2EAB19AA783B}" dt="2024-08-12T22:46:33.772" v="295" actId="26606"/>
          <ac:spMkLst>
            <pc:docMk/>
            <pc:sldMk cId="3174705762" sldId="277"/>
            <ac:spMk id="8" creationId="{DBDA151C-5770-45E4-AAFF-59E7F403866D}"/>
          </ac:spMkLst>
        </pc:spChg>
        <pc:spChg chg="add del">
          <ac:chgData name="Siri Varma Vegiraju" userId="25c48566-27ab-48a9-9ba3-bc7ba6869606" providerId="ADAL" clId="{2C727A19-7C97-4FE2-8DD6-2EAB19AA783B}" dt="2024-08-12T22:46:36.105" v="297" actId="26606"/>
          <ac:spMkLst>
            <pc:docMk/>
            <pc:sldMk cId="3174705762" sldId="277"/>
            <ac:spMk id="12" creationId="{1653AE3C-AC4F-907C-B473-B9A30D21506F}"/>
          </ac:spMkLst>
        </pc:spChg>
        <pc:spChg chg="add">
          <ac:chgData name="Siri Varma Vegiraju" userId="25c48566-27ab-48a9-9ba3-bc7ba6869606" providerId="ADAL" clId="{2C727A19-7C97-4FE2-8DD6-2EAB19AA783B}" dt="2024-08-12T22:46:36.109" v="298" actId="26606"/>
          <ac:spMkLst>
            <pc:docMk/>
            <pc:sldMk cId="3174705762" sldId="277"/>
            <ac:spMk id="14" creationId="{DBDA151C-5770-45E4-AAFF-59E7F403866D}"/>
          </ac:spMkLst>
        </pc:spChg>
        <pc:cxnChg chg="add del">
          <ac:chgData name="Siri Varma Vegiraju" userId="25c48566-27ab-48a9-9ba3-bc7ba6869606" providerId="ADAL" clId="{2C727A19-7C97-4FE2-8DD6-2EAB19AA783B}" dt="2024-08-12T22:46:33.772" v="295" actId="26606"/>
          <ac:cxnSpMkLst>
            <pc:docMk/>
            <pc:sldMk cId="3174705762" sldId="277"/>
            <ac:cxnSpMk id="10" creationId="{10694E1F-471C-4340-BE4B-28F2BF7D7A91}"/>
          </ac:cxnSpMkLst>
        </pc:cxnChg>
        <pc:cxnChg chg="add">
          <ac:chgData name="Siri Varma Vegiraju" userId="25c48566-27ab-48a9-9ba3-bc7ba6869606" providerId="ADAL" clId="{2C727A19-7C97-4FE2-8DD6-2EAB19AA783B}" dt="2024-08-12T22:46:36.109" v="298" actId="26606"/>
          <ac:cxnSpMkLst>
            <pc:docMk/>
            <pc:sldMk cId="3174705762" sldId="277"/>
            <ac:cxnSpMk id="15" creationId="{E62D3963-2153-4637-96E6-E31BD2CE5D0D}"/>
          </ac:cxnSpMkLst>
        </pc:cxnChg>
      </pc:sldChg>
      <pc:sldChg chg="addSp delSp modSp new mod ord">
        <pc:chgData name="Siri Varma Vegiraju" userId="25c48566-27ab-48a9-9ba3-bc7ba6869606" providerId="ADAL" clId="{2C727A19-7C97-4FE2-8DD6-2EAB19AA783B}" dt="2024-08-14T22:50:32.231" v="356"/>
        <pc:sldMkLst>
          <pc:docMk/>
          <pc:sldMk cId="3437767910" sldId="278"/>
        </pc:sldMkLst>
        <pc:spChg chg="mod">
          <ac:chgData name="Siri Varma Vegiraju" userId="25c48566-27ab-48a9-9ba3-bc7ba6869606" providerId="ADAL" clId="{2C727A19-7C97-4FE2-8DD6-2EAB19AA783B}" dt="2024-08-12T23:34:00.511" v="318" actId="20577"/>
          <ac:spMkLst>
            <pc:docMk/>
            <pc:sldMk cId="3437767910" sldId="278"/>
            <ac:spMk id="2" creationId="{4BEF3618-F40C-77BE-94EC-F5B000E90D4B}"/>
          </ac:spMkLst>
        </pc:spChg>
        <pc:spChg chg="del">
          <ac:chgData name="Siri Varma Vegiraju" userId="25c48566-27ab-48a9-9ba3-bc7ba6869606" providerId="ADAL" clId="{2C727A19-7C97-4FE2-8DD6-2EAB19AA783B}" dt="2024-08-12T23:35:19.527" v="319" actId="22"/>
          <ac:spMkLst>
            <pc:docMk/>
            <pc:sldMk cId="3437767910" sldId="278"/>
            <ac:spMk id="3" creationId="{0AFA6954-8269-F4C1-7503-AF72A42C2B32}"/>
          </ac:spMkLst>
        </pc:spChg>
        <pc:spChg chg="add mod">
          <ac:chgData name="Siri Varma Vegiraju" userId="25c48566-27ab-48a9-9ba3-bc7ba6869606" providerId="ADAL" clId="{2C727A19-7C97-4FE2-8DD6-2EAB19AA783B}" dt="2024-08-12T23:37:49.815" v="336" actId="20577"/>
          <ac:spMkLst>
            <pc:docMk/>
            <pc:sldMk cId="3437767910" sldId="278"/>
            <ac:spMk id="8" creationId="{8A6481E7-ED45-FD74-2700-881050B1F250}"/>
          </ac:spMkLst>
        </pc:spChg>
        <pc:spChg chg="add mod">
          <ac:chgData name="Siri Varma Vegiraju" userId="25c48566-27ab-48a9-9ba3-bc7ba6869606" providerId="ADAL" clId="{2C727A19-7C97-4FE2-8DD6-2EAB19AA783B}" dt="2024-08-12T23:38:01.539" v="349" actId="20577"/>
          <ac:spMkLst>
            <pc:docMk/>
            <pc:sldMk cId="3437767910" sldId="278"/>
            <ac:spMk id="11" creationId="{E2B012AF-0500-BE81-8F00-E32E7FDFCD53}"/>
          </ac:spMkLst>
        </pc:spChg>
        <pc:picChg chg="add mod ord">
          <ac:chgData name="Siri Varma Vegiraju" userId="25c48566-27ab-48a9-9ba3-bc7ba6869606" providerId="ADAL" clId="{2C727A19-7C97-4FE2-8DD6-2EAB19AA783B}" dt="2024-08-12T23:35:33.290" v="322" actId="14100"/>
          <ac:picMkLst>
            <pc:docMk/>
            <pc:sldMk cId="3437767910" sldId="278"/>
            <ac:picMk id="5" creationId="{C021B44E-F40F-8B2C-DCBE-32CE3260FB4D}"/>
          </ac:picMkLst>
        </pc:picChg>
        <pc:picChg chg="add mod">
          <ac:chgData name="Siri Varma Vegiraju" userId="25c48566-27ab-48a9-9ba3-bc7ba6869606" providerId="ADAL" clId="{2C727A19-7C97-4FE2-8DD6-2EAB19AA783B}" dt="2024-08-12T23:36:32.212" v="325" actId="1076"/>
          <ac:picMkLst>
            <pc:docMk/>
            <pc:sldMk cId="3437767910" sldId="278"/>
            <ac:picMk id="7" creationId="{0616DA46-0F27-06BE-ED9A-B1FB48CB7840}"/>
          </ac:picMkLst>
        </pc:picChg>
        <pc:picChg chg="add del">
          <ac:chgData name="Siri Varma Vegiraju" userId="25c48566-27ab-48a9-9ba3-bc7ba6869606" providerId="ADAL" clId="{2C727A19-7C97-4FE2-8DD6-2EAB19AA783B}" dt="2024-08-12T23:37:53.547" v="338" actId="22"/>
          <ac:picMkLst>
            <pc:docMk/>
            <pc:sldMk cId="3437767910" sldId="278"/>
            <ac:picMk id="10" creationId="{D5786EF9-DA8B-9543-EF17-592BBFAE3E9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5F0AA-D4EE-4D6E-8A7B-DEA8475DEF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0BBE7F-B0AE-4265-9E32-050C195ED375}">
      <dgm:prSet/>
      <dgm:spPr/>
      <dgm:t>
        <a:bodyPr/>
        <a:lstStyle/>
        <a:p>
          <a:r>
            <a:rPr lang="en-US" dirty="0"/>
            <a:t>What is Multi Cloud and why it is gaining popularity </a:t>
          </a:r>
        </a:p>
      </dgm:t>
    </dgm:pt>
    <dgm:pt modelId="{3412F590-E11F-4E8E-8C46-BF6EC8277106}" type="parTrans" cxnId="{1C424EED-59A1-4335-A138-8F54F5D6F8E5}">
      <dgm:prSet/>
      <dgm:spPr/>
      <dgm:t>
        <a:bodyPr/>
        <a:lstStyle/>
        <a:p>
          <a:endParaRPr lang="en-US"/>
        </a:p>
      </dgm:t>
    </dgm:pt>
    <dgm:pt modelId="{405D44BE-B21B-4FF1-BF3C-D303984B3671}" type="sibTrans" cxnId="{1C424EED-59A1-4335-A138-8F54F5D6F8E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927CE4-FC2A-49F3-99D0-EFE6A6A0D98D}">
      <dgm:prSet/>
      <dgm:spPr/>
      <dgm:t>
        <a:bodyPr/>
        <a:lstStyle/>
        <a:p>
          <a:r>
            <a:rPr lang="en-US"/>
            <a:t>What is Observability</a:t>
          </a:r>
        </a:p>
      </dgm:t>
    </dgm:pt>
    <dgm:pt modelId="{88AAF40E-4DB4-49F4-85A1-0EB893C0C3B3}" type="parTrans" cxnId="{679ED256-1E34-491F-B7C4-F7572ADDC6DD}">
      <dgm:prSet/>
      <dgm:spPr/>
      <dgm:t>
        <a:bodyPr/>
        <a:lstStyle/>
        <a:p>
          <a:endParaRPr lang="en-US"/>
        </a:p>
      </dgm:t>
    </dgm:pt>
    <dgm:pt modelId="{65869F09-A5E1-437C-846C-BA0942BE58B4}" type="sibTrans" cxnId="{679ED256-1E34-491F-B7C4-F7572ADDC6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D27D22-BFAD-44EB-90AD-77BB3AEA10B1}">
      <dgm:prSet/>
      <dgm:spPr/>
      <dgm:t>
        <a:bodyPr/>
        <a:lstStyle/>
        <a:p>
          <a:r>
            <a:rPr lang="en-US" dirty="0"/>
            <a:t>Why the Approach to Observability must change for Single and Multi-Cloud Environments</a:t>
          </a:r>
        </a:p>
      </dgm:t>
    </dgm:pt>
    <dgm:pt modelId="{6F93FF23-E7F4-465D-878B-AA3DFDBF9EDD}" type="parTrans" cxnId="{C9992A1C-9505-47C3-8639-DF2EEA9C12BF}">
      <dgm:prSet/>
      <dgm:spPr/>
      <dgm:t>
        <a:bodyPr/>
        <a:lstStyle/>
        <a:p>
          <a:endParaRPr lang="en-US"/>
        </a:p>
      </dgm:t>
    </dgm:pt>
    <dgm:pt modelId="{4CEFBA06-D238-47BF-8B82-9DB64C23E28B}" type="sibTrans" cxnId="{C9992A1C-9505-47C3-8639-DF2EEA9C12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0B1308-4B8A-414C-82EB-54F5A0FBC41A}">
      <dgm:prSet/>
      <dgm:spPr/>
      <dgm:t>
        <a:bodyPr/>
        <a:lstStyle/>
        <a:p>
          <a:r>
            <a:rPr lang="en-US" dirty="0"/>
            <a:t>How can we simplify Multi Cloud observability </a:t>
          </a:r>
        </a:p>
      </dgm:t>
    </dgm:pt>
    <dgm:pt modelId="{210C4CEE-BAA9-4BB2-9504-80DF5191E597}" type="parTrans" cxnId="{571FA6F1-7A08-43D2-857F-AFAB191713C8}">
      <dgm:prSet/>
      <dgm:spPr/>
      <dgm:t>
        <a:bodyPr/>
        <a:lstStyle/>
        <a:p>
          <a:endParaRPr lang="en-US"/>
        </a:p>
      </dgm:t>
    </dgm:pt>
    <dgm:pt modelId="{D0DF1225-19F3-4AED-B1AB-469803D3F3C9}" type="sibTrans" cxnId="{571FA6F1-7A08-43D2-857F-AFAB191713C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0D042C-4CF9-43B7-A70E-16322982E4A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F2D3A83-B305-410C-AFD6-0AA51513488F}" type="parTrans" cxnId="{A59B03B3-7FE5-4756-810D-D4A34B05B0FB}">
      <dgm:prSet/>
      <dgm:spPr/>
      <dgm:t>
        <a:bodyPr/>
        <a:lstStyle/>
        <a:p>
          <a:endParaRPr lang="en-US"/>
        </a:p>
      </dgm:t>
    </dgm:pt>
    <dgm:pt modelId="{ADD2DE1D-BB5E-4C86-9ADE-8528775350D8}" type="sibTrans" cxnId="{A59B03B3-7FE5-4756-810D-D4A34B05B0F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7266C5C-F11E-42A0-8A31-24A01A4ECCF9}" type="pres">
      <dgm:prSet presAssocID="{45A5F0AA-D4EE-4D6E-8A7B-DEA8475DEF46}" presName="Name0" presStyleCnt="0">
        <dgm:presLayoutVars>
          <dgm:animLvl val="lvl"/>
          <dgm:resizeHandles val="exact"/>
        </dgm:presLayoutVars>
      </dgm:prSet>
      <dgm:spPr/>
    </dgm:pt>
    <dgm:pt modelId="{10EE7F93-B8FF-4FAD-943A-5E7DCA0006AF}" type="pres">
      <dgm:prSet presAssocID="{FF0BBE7F-B0AE-4265-9E32-050C195ED375}" presName="compositeNode" presStyleCnt="0">
        <dgm:presLayoutVars>
          <dgm:bulletEnabled val="1"/>
        </dgm:presLayoutVars>
      </dgm:prSet>
      <dgm:spPr/>
    </dgm:pt>
    <dgm:pt modelId="{A1961BAE-65C0-497B-A6D6-3D5F283CF368}" type="pres">
      <dgm:prSet presAssocID="{FF0BBE7F-B0AE-4265-9E32-050C195ED375}" presName="bgRect" presStyleLbl="bgAccFollowNode1" presStyleIdx="0" presStyleCnt="5"/>
      <dgm:spPr/>
    </dgm:pt>
    <dgm:pt modelId="{CA4A92E8-812D-412A-83E1-6C83D23AC272}" type="pres">
      <dgm:prSet presAssocID="{405D44BE-B21B-4FF1-BF3C-D303984B367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860C8B7-C3E4-4B12-BDF9-AF9C2C59C7A8}" type="pres">
      <dgm:prSet presAssocID="{FF0BBE7F-B0AE-4265-9E32-050C195ED375}" presName="bottomLine" presStyleLbl="alignNode1" presStyleIdx="1" presStyleCnt="10">
        <dgm:presLayoutVars/>
      </dgm:prSet>
      <dgm:spPr/>
    </dgm:pt>
    <dgm:pt modelId="{C55A5FAE-D780-4EBE-A710-FAE49BFA3AEC}" type="pres">
      <dgm:prSet presAssocID="{FF0BBE7F-B0AE-4265-9E32-050C195ED375}" presName="nodeText" presStyleLbl="bgAccFollowNode1" presStyleIdx="0" presStyleCnt="5">
        <dgm:presLayoutVars>
          <dgm:bulletEnabled val="1"/>
        </dgm:presLayoutVars>
      </dgm:prSet>
      <dgm:spPr/>
    </dgm:pt>
    <dgm:pt modelId="{CDEFB809-833D-466D-AFD3-EC0D6921E76D}" type="pres">
      <dgm:prSet presAssocID="{405D44BE-B21B-4FF1-BF3C-D303984B3671}" presName="sibTrans" presStyleCnt="0"/>
      <dgm:spPr/>
    </dgm:pt>
    <dgm:pt modelId="{7580450F-12C9-4C06-BAA8-55C810D659BD}" type="pres">
      <dgm:prSet presAssocID="{6E927CE4-FC2A-49F3-99D0-EFE6A6A0D98D}" presName="compositeNode" presStyleCnt="0">
        <dgm:presLayoutVars>
          <dgm:bulletEnabled val="1"/>
        </dgm:presLayoutVars>
      </dgm:prSet>
      <dgm:spPr/>
    </dgm:pt>
    <dgm:pt modelId="{FB126B43-09E4-4300-A854-B028FD092C0C}" type="pres">
      <dgm:prSet presAssocID="{6E927CE4-FC2A-49F3-99D0-EFE6A6A0D98D}" presName="bgRect" presStyleLbl="bgAccFollowNode1" presStyleIdx="1" presStyleCnt="5"/>
      <dgm:spPr/>
    </dgm:pt>
    <dgm:pt modelId="{8D55B4E1-C68A-4267-862F-9F20931CB8DA}" type="pres">
      <dgm:prSet presAssocID="{65869F09-A5E1-437C-846C-BA0942BE58B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3FC8BB6-50CB-4D56-8C00-4A7CBA509F4C}" type="pres">
      <dgm:prSet presAssocID="{6E927CE4-FC2A-49F3-99D0-EFE6A6A0D98D}" presName="bottomLine" presStyleLbl="alignNode1" presStyleIdx="3" presStyleCnt="10">
        <dgm:presLayoutVars/>
      </dgm:prSet>
      <dgm:spPr/>
    </dgm:pt>
    <dgm:pt modelId="{37E09E54-24B5-481E-8307-21DDD6FE1833}" type="pres">
      <dgm:prSet presAssocID="{6E927CE4-FC2A-49F3-99D0-EFE6A6A0D98D}" presName="nodeText" presStyleLbl="bgAccFollowNode1" presStyleIdx="1" presStyleCnt="5">
        <dgm:presLayoutVars>
          <dgm:bulletEnabled val="1"/>
        </dgm:presLayoutVars>
      </dgm:prSet>
      <dgm:spPr/>
    </dgm:pt>
    <dgm:pt modelId="{044C108B-413C-4982-B4F4-3C5F72380DE1}" type="pres">
      <dgm:prSet presAssocID="{65869F09-A5E1-437C-846C-BA0942BE58B4}" presName="sibTrans" presStyleCnt="0"/>
      <dgm:spPr/>
    </dgm:pt>
    <dgm:pt modelId="{10A738CC-23FF-4491-9D2C-4602D1EC20CE}" type="pres">
      <dgm:prSet presAssocID="{C9D27D22-BFAD-44EB-90AD-77BB3AEA10B1}" presName="compositeNode" presStyleCnt="0">
        <dgm:presLayoutVars>
          <dgm:bulletEnabled val="1"/>
        </dgm:presLayoutVars>
      </dgm:prSet>
      <dgm:spPr/>
    </dgm:pt>
    <dgm:pt modelId="{B4BE0A45-91B2-4013-8BBD-B7DCDC487826}" type="pres">
      <dgm:prSet presAssocID="{C9D27D22-BFAD-44EB-90AD-77BB3AEA10B1}" presName="bgRect" presStyleLbl="bgAccFollowNode1" presStyleIdx="2" presStyleCnt="5"/>
      <dgm:spPr/>
    </dgm:pt>
    <dgm:pt modelId="{5FB28EDC-F736-484C-885A-663E9C073D1B}" type="pres">
      <dgm:prSet presAssocID="{4CEFBA06-D238-47BF-8B82-9DB64C23E28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19AA820-E0FF-4B8C-AD66-F7844F73F8CA}" type="pres">
      <dgm:prSet presAssocID="{C9D27D22-BFAD-44EB-90AD-77BB3AEA10B1}" presName="bottomLine" presStyleLbl="alignNode1" presStyleIdx="5" presStyleCnt="10">
        <dgm:presLayoutVars/>
      </dgm:prSet>
      <dgm:spPr/>
    </dgm:pt>
    <dgm:pt modelId="{D1041488-AEA6-41DC-827A-6D6A0BDC3521}" type="pres">
      <dgm:prSet presAssocID="{C9D27D22-BFAD-44EB-90AD-77BB3AEA10B1}" presName="nodeText" presStyleLbl="bgAccFollowNode1" presStyleIdx="2" presStyleCnt="5">
        <dgm:presLayoutVars>
          <dgm:bulletEnabled val="1"/>
        </dgm:presLayoutVars>
      </dgm:prSet>
      <dgm:spPr/>
    </dgm:pt>
    <dgm:pt modelId="{7ADF0797-3B66-4601-B412-97D5F23FCAF4}" type="pres">
      <dgm:prSet presAssocID="{4CEFBA06-D238-47BF-8B82-9DB64C23E28B}" presName="sibTrans" presStyleCnt="0"/>
      <dgm:spPr/>
    </dgm:pt>
    <dgm:pt modelId="{FD91F1B1-1DF0-463C-A704-CDCB4040AFFC}" type="pres">
      <dgm:prSet presAssocID="{C80B1308-4B8A-414C-82EB-54F5A0FBC41A}" presName="compositeNode" presStyleCnt="0">
        <dgm:presLayoutVars>
          <dgm:bulletEnabled val="1"/>
        </dgm:presLayoutVars>
      </dgm:prSet>
      <dgm:spPr/>
    </dgm:pt>
    <dgm:pt modelId="{E55A8D6B-EE94-465D-8A99-721891E4BB60}" type="pres">
      <dgm:prSet presAssocID="{C80B1308-4B8A-414C-82EB-54F5A0FBC41A}" presName="bgRect" presStyleLbl="bgAccFollowNode1" presStyleIdx="3" presStyleCnt="5"/>
      <dgm:spPr/>
    </dgm:pt>
    <dgm:pt modelId="{FDA1E81B-C1FC-4820-B493-F27B3C46C3BB}" type="pres">
      <dgm:prSet presAssocID="{D0DF1225-19F3-4AED-B1AB-469803D3F3C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1F1A66D-6B81-4116-A086-CBF6C5BEB945}" type="pres">
      <dgm:prSet presAssocID="{C80B1308-4B8A-414C-82EB-54F5A0FBC41A}" presName="bottomLine" presStyleLbl="alignNode1" presStyleIdx="7" presStyleCnt="10">
        <dgm:presLayoutVars/>
      </dgm:prSet>
      <dgm:spPr/>
    </dgm:pt>
    <dgm:pt modelId="{7D2368A2-FAE8-492D-ACCA-EDE23FE70E21}" type="pres">
      <dgm:prSet presAssocID="{C80B1308-4B8A-414C-82EB-54F5A0FBC41A}" presName="nodeText" presStyleLbl="bgAccFollowNode1" presStyleIdx="3" presStyleCnt="5">
        <dgm:presLayoutVars>
          <dgm:bulletEnabled val="1"/>
        </dgm:presLayoutVars>
      </dgm:prSet>
      <dgm:spPr/>
    </dgm:pt>
    <dgm:pt modelId="{35C9CD09-659C-436B-B7C7-9D01F3A74FF7}" type="pres">
      <dgm:prSet presAssocID="{D0DF1225-19F3-4AED-B1AB-469803D3F3C9}" presName="sibTrans" presStyleCnt="0"/>
      <dgm:spPr/>
    </dgm:pt>
    <dgm:pt modelId="{6523B3FC-5578-462D-9716-7B8E001B1E29}" type="pres">
      <dgm:prSet presAssocID="{9E0D042C-4CF9-43B7-A70E-16322982E4A9}" presName="compositeNode" presStyleCnt="0">
        <dgm:presLayoutVars>
          <dgm:bulletEnabled val="1"/>
        </dgm:presLayoutVars>
      </dgm:prSet>
      <dgm:spPr/>
    </dgm:pt>
    <dgm:pt modelId="{599A889F-577A-463D-9B28-C1FB6BCC5165}" type="pres">
      <dgm:prSet presAssocID="{9E0D042C-4CF9-43B7-A70E-16322982E4A9}" presName="bgRect" presStyleLbl="bgAccFollowNode1" presStyleIdx="4" presStyleCnt="5"/>
      <dgm:spPr/>
    </dgm:pt>
    <dgm:pt modelId="{014D8F6A-F84F-4944-861D-4D87C21ECE02}" type="pres">
      <dgm:prSet presAssocID="{ADD2DE1D-BB5E-4C86-9ADE-8528775350D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940CF87-4B9E-48A8-97DD-41E57A9CF5A3}" type="pres">
      <dgm:prSet presAssocID="{9E0D042C-4CF9-43B7-A70E-16322982E4A9}" presName="bottomLine" presStyleLbl="alignNode1" presStyleIdx="9" presStyleCnt="10">
        <dgm:presLayoutVars/>
      </dgm:prSet>
      <dgm:spPr/>
    </dgm:pt>
    <dgm:pt modelId="{106128E8-E75B-4809-AAA8-7806738CA383}" type="pres">
      <dgm:prSet presAssocID="{9E0D042C-4CF9-43B7-A70E-16322982E4A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C7A93218-CCD0-4EF9-A490-B1864DACD81E}" type="presOf" srcId="{9E0D042C-4CF9-43B7-A70E-16322982E4A9}" destId="{599A889F-577A-463D-9B28-C1FB6BCC5165}" srcOrd="0" destOrd="0" presId="urn:microsoft.com/office/officeart/2016/7/layout/BasicLinearProcessNumbered"/>
    <dgm:cxn modelId="{C9992A1C-9505-47C3-8639-DF2EEA9C12BF}" srcId="{45A5F0AA-D4EE-4D6E-8A7B-DEA8475DEF46}" destId="{C9D27D22-BFAD-44EB-90AD-77BB3AEA10B1}" srcOrd="2" destOrd="0" parTransId="{6F93FF23-E7F4-465D-878B-AA3DFDBF9EDD}" sibTransId="{4CEFBA06-D238-47BF-8B82-9DB64C23E28B}"/>
    <dgm:cxn modelId="{20E7502C-A392-4DB4-A66D-186A0C8492D8}" type="presOf" srcId="{D0DF1225-19F3-4AED-B1AB-469803D3F3C9}" destId="{FDA1E81B-C1FC-4820-B493-F27B3C46C3BB}" srcOrd="0" destOrd="0" presId="urn:microsoft.com/office/officeart/2016/7/layout/BasicLinearProcessNumbered"/>
    <dgm:cxn modelId="{CAA96431-5A0F-4A41-862B-27E91D7823BD}" type="presOf" srcId="{C9D27D22-BFAD-44EB-90AD-77BB3AEA10B1}" destId="{B4BE0A45-91B2-4013-8BBD-B7DCDC487826}" srcOrd="0" destOrd="0" presId="urn:microsoft.com/office/officeart/2016/7/layout/BasicLinearProcessNumbered"/>
    <dgm:cxn modelId="{1F050965-B374-49B4-88EF-4D08BE87B85C}" type="presOf" srcId="{ADD2DE1D-BB5E-4C86-9ADE-8528775350D8}" destId="{014D8F6A-F84F-4944-861D-4D87C21ECE02}" srcOrd="0" destOrd="0" presId="urn:microsoft.com/office/officeart/2016/7/layout/BasicLinearProcessNumbered"/>
    <dgm:cxn modelId="{99F11569-6401-4855-AD56-7E31FCCA72E9}" type="presOf" srcId="{4CEFBA06-D238-47BF-8B82-9DB64C23E28B}" destId="{5FB28EDC-F736-484C-885A-663E9C073D1B}" srcOrd="0" destOrd="0" presId="urn:microsoft.com/office/officeart/2016/7/layout/BasicLinearProcessNumbered"/>
    <dgm:cxn modelId="{F7168D6A-AF70-4038-A949-F40C9FF571D8}" type="presOf" srcId="{C9D27D22-BFAD-44EB-90AD-77BB3AEA10B1}" destId="{D1041488-AEA6-41DC-827A-6D6A0BDC3521}" srcOrd="1" destOrd="0" presId="urn:microsoft.com/office/officeart/2016/7/layout/BasicLinearProcessNumbered"/>
    <dgm:cxn modelId="{88A56572-2490-4737-83C2-9B47A2CD4724}" type="presOf" srcId="{FF0BBE7F-B0AE-4265-9E32-050C195ED375}" destId="{A1961BAE-65C0-497B-A6D6-3D5F283CF368}" srcOrd="0" destOrd="0" presId="urn:microsoft.com/office/officeart/2016/7/layout/BasicLinearProcessNumbered"/>
    <dgm:cxn modelId="{679ED256-1E34-491F-B7C4-F7572ADDC6DD}" srcId="{45A5F0AA-D4EE-4D6E-8A7B-DEA8475DEF46}" destId="{6E927CE4-FC2A-49F3-99D0-EFE6A6A0D98D}" srcOrd="1" destOrd="0" parTransId="{88AAF40E-4DB4-49F4-85A1-0EB893C0C3B3}" sibTransId="{65869F09-A5E1-437C-846C-BA0942BE58B4}"/>
    <dgm:cxn modelId="{D5674286-8D68-42A5-8246-641CF4029F07}" type="presOf" srcId="{9E0D042C-4CF9-43B7-A70E-16322982E4A9}" destId="{106128E8-E75B-4809-AAA8-7806738CA383}" srcOrd="1" destOrd="0" presId="urn:microsoft.com/office/officeart/2016/7/layout/BasicLinearProcessNumbered"/>
    <dgm:cxn modelId="{783D2B8B-FEFA-45C3-8A60-8732F8B30225}" type="presOf" srcId="{6E927CE4-FC2A-49F3-99D0-EFE6A6A0D98D}" destId="{37E09E54-24B5-481E-8307-21DDD6FE1833}" srcOrd="1" destOrd="0" presId="urn:microsoft.com/office/officeart/2016/7/layout/BasicLinearProcessNumbered"/>
    <dgm:cxn modelId="{D4C696A1-3F1B-4AF1-8551-3A4CA5765AF5}" type="presOf" srcId="{45A5F0AA-D4EE-4D6E-8A7B-DEA8475DEF46}" destId="{97266C5C-F11E-42A0-8A31-24A01A4ECCF9}" srcOrd="0" destOrd="0" presId="urn:microsoft.com/office/officeart/2016/7/layout/BasicLinearProcessNumbered"/>
    <dgm:cxn modelId="{B0CA74AA-CCA2-4B67-80BF-E4770DBFAA7F}" type="presOf" srcId="{FF0BBE7F-B0AE-4265-9E32-050C195ED375}" destId="{C55A5FAE-D780-4EBE-A710-FAE49BFA3AEC}" srcOrd="1" destOrd="0" presId="urn:microsoft.com/office/officeart/2016/7/layout/BasicLinearProcessNumbered"/>
    <dgm:cxn modelId="{A59B03B3-7FE5-4756-810D-D4A34B05B0FB}" srcId="{45A5F0AA-D4EE-4D6E-8A7B-DEA8475DEF46}" destId="{9E0D042C-4CF9-43B7-A70E-16322982E4A9}" srcOrd="4" destOrd="0" parTransId="{1F2D3A83-B305-410C-AFD6-0AA51513488F}" sibTransId="{ADD2DE1D-BB5E-4C86-9ADE-8528775350D8}"/>
    <dgm:cxn modelId="{4BF0ECB5-6F74-4172-8A82-EBAD9DCBB88A}" type="presOf" srcId="{C80B1308-4B8A-414C-82EB-54F5A0FBC41A}" destId="{7D2368A2-FAE8-492D-ACCA-EDE23FE70E21}" srcOrd="1" destOrd="0" presId="urn:microsoft.com/office/officeart/2016/7/layout/BasicLinearProcessNumbered"/>
    <dgm:cxn modelId="{5C6DC2BE-67F4-46E2-A36C-C0E7B7FEAE4C}" type="presOf" srcId="{C80B1308-4B8A-414C-82EB-54F5A0FBC41A}" destId="{E55A8D6B-EE94-465D-8A99-721891E4BB60}" srcOrd="0" destOrd="0" presId="urn:microsoft.com/office/officeart/2016/7/layout/BasicLinearProcessNumbered"/>
    <dgm:cxn modelId="{DA7CF5DC-E31E-4CAD-AA4B-4A20A5275B7A}" type="presOf" srcId="{65869F09-A5E1-437C-846C-BA0942BE58B4}" destId="{8D55B4E1-C68A-4267-862F-9F20931CB8DA}" srcOrd="0" destOrd="0" presId="urn:microsoft.com/office/officeart/2016/7/layout/BasicLinearProcessNumbered"/>
    <dgm:cxn modelId="{DB6226E8-E177-4474-A462-60053E19A5CE}" type="presOf" srcId="{405D44BE-B21B-4FF1-BF3C-D303984B3671}" destId="{CA4A92E8-812D-412A-83E1-6C83D23AC272}" srcOrd="0" destOrd="0" presId="urn:microsoft.com/office/officeart/2016/7/layout/BasicLinearProcessNumbered"/>
    <dgm:cxn modelId="{1C424EED-59A1-4335-A138-8F54F5D6F8E5}" srcId="{45A5F0AA-D4EE-4D6E-8A7B-DEA8475DEF46}" destId="{FF0BBE7F-B0AE-4265-9E32-050C195ED375}" srcOrd="0" destOrd="0" parTransId="{3412F590-E11F-4E8E-8C46-BF6EC8277106}" sibTransId="{405D44BE-B21B-4FF1-BF3C-D303984B3671}"/>
    <dgm:cxn modelId="{8C6F1AEE-FB93-4C08-9C78-54E0C2223BC1}" type="presOf" srcId="{6E927CE4-FC2A-49F3-99D0-EFE6A6A0D98D}" destId="{FB126B43-09E4-4300-A854-B028FD092C0C}" srcOrd="0" destOrd="0" presId="urn:microsoft.com/office/officeart/2016/7/layout/BasicLinearProcessNumbered"/>
    <dgm:cxn modelId="{571FA6F1-7A08-43D2-857F-AFAB191713C8}" srcId="{45A5F0AA-D4EE-4D6E-8A7B-DEA8475DEF46}" destId="{C80B1308-4B8A-414C-82EB-54F5A0FBC41A}" srcOrd="3" destOrd="0" parTransId="{210C4CEE-BAA9-4BB2-9504-80DF5191E597}" sibTransId="{D0DF1225-19F3-4AED-B1AB-469803D3F3C9}"/>
    <dgm:cxn modelId="{B4463743-C2D2-46F8-8422-489F49625689}" type="presParOf" srcId="{97266C5C-F11E-42A0-8A31-24A01A4ECCF9}" destId="{10EE7F93-B8FF-4FAD-943A-5E7DCA0006AF}" srcOrd="0" destOrd="0" presId="urn:microsoft.com/office/officeart/2016/7/layout/BasicLinearProcessNumbered"/>
    <dgm:cxn modelId="{9FBD521F-9108-4AF8-AB57-E1D1603A8EC9}" type="presParOf" srcId="{10EE7F93-B8FF-4FAD-943A-5E7DCA0006AF}" destId="{A1961BAE-65C0-497B-A6D6-3D5F283CF368}" srcOrd="0" destOrd="0" presId="urn:microsoft.com/office/officeart/2016/7/layout/BasicLinearProcessNumbered"/>
    <dgm:cxn modelId="{4E193A37-9E41-4A73-B194-A9FC5B564CA1}" type="presParOf" srcId="{10EE7F93-B8FF-4FAD-943A-5E7DCA0006AF}" destId="{CA4A92E8-812D-412A-83E1-6C83D23AC272}" srcOrd="1" destOrd="0" presId="urn:microsoft.com/office/officeart/2016/7/layout/BasicLinearProcessNumbered"/>
    <dgm:cxn modelId="{689D5707-5F97-4B84-A5CC-12B47FB169BF}" type="presParOf" srcId="{10EE7F93-B8FF-4FAD-943A-5E7DCA0006AF}" destId="{8860C8B7-C3E4-4B12-BDF9-AF9C2C59C7A8}" srcOrd="2" destOrd="0" presId="urn:microsoft.com/office/officeart/2016/7/layout/BasicLinearProcessNumbered"/>
    <dgm:cxn modelId="{A4B2093F-C40C-4C77-A727-A1CFCCC6F2A2}" type="presParOf" srcId="{10EE7F93-B8FF-4FAD-943A-5E7DCA0006AF}" destId="{C55A5FAE-D780-4EBE-A710-FAE49BFA3AEC}" srcOrd="3" destOrd="0" presId="urn:microsoft.com/office/officeart/2016/7/layout/BasicLinearProcessNumbered"/>
    <dgm:cxn modelId="{C0BCCD40-DE8C-4619-9975-D3302EBEEA06}" type="presParOf" srcId="{97266C5C-F11E-42A0-8A31-24A01A4ECCF9}" destId="{CDEFB809-833D-466D-AFD3-EC0D6921E76D}" srcOrd="1" destOrd="0" presId="urn:microsoft.com/office/officeart/2016/7/layout/BasicLinearProcessNumbered"/>
    <dgm:cxn modelId="{C51B28F1-3729-4051-9686-025CA63C3894}" type="presParOf" srcId="{97266C5C-F11E-42A0-8A31-24A01A4ECCF9}" destId="{7580450F-12C9-4C06-BAA8-55C810D659BD}" srcOrd="2" destOrd="0" presId="urn:microsoft.com/office/officeart/2016/7/layout/BasicLinearProcessNumbered"/>
    <dgm:cxn modelId="{C8C0849D-A362-4BD7-A4F8-CEE0B8AF22C6}" type="presParOf" srcId="{7580450F-12C9-4C06-BAA8-55C810D659BD}" destId="{FB126B43-09E4-4300-A854-B028FD092C0C}" srcOrd="0" destOrd="0" presId="urn:microsoft.com/office/officeart/2016/7/layout/BasicLinearProcessNumbered"/>
    <dgm:cxn modelId="{EA182720-0BDD-4EF5-9776-D5B0E61CFF12}" type="presParOf" srcId="{7580450F-12C9-4C06-BAA8-55C810D659BD}" destId="{8D55B4E1-C68A-4267-862F-9F20931CB8DA}" srcOrd="1" destOrd="0" presId="urn:microsoft.com/office/officeart/2016/7/layout/BasicLinearProcessNumbered"/>
    <dgm:cxn modelId="{BBE23691-12BA-4A8E-A9E3-594971F693F2}" type="presParOf" srcId="{7580450F-12C9-4C06-BAA8-55C810D659BD}" destId="{A3FC8BB6-50CB-4D56-8C00-4A7CBA509F4C}" srcOrd="2" destOrd="0" presId="urn:microsoft.com/office/officeart/2016/7/layout/BasicLinearProcessNumbered"/>
    <dgm:cxn modelId="{24C04B11-EEC5-4042-A9A0-19C27FD7DEE6}" type="presParOf" srcId="{7580450F-12C9-4C06-BAA8-55C810D659BD}" destId="{37E09E54-24B5-481E-8307-21DDD6FE1833}" srcOrd="3" destOrd="0" presId="urn:microsoft.com/office/officeart/2016/7/layout/BasicLinearProcessNumbered"/>
    <dgm:cxn modelId="{05A7D8E5-71B0-4149-8E69-81AAF8EB7CB1}" type="presParOf" srcId="{97266C5C-F11E-42A0-8A31-24A01A4ECCF9}" destId="{044C108B-413C-4982-B4F4-3C5F72380DE1}" srcOrd="3" destOrd="0" presId="urn:microsoft.com/office/officeart/2016/7/layout/BasicLinearProcessNumbered"/>
    <dgm:cxn modelId="{914CA81F-3A59-415D-9250-184DDB22AA44}" type="presParOf" srcId="{97266C5C-F11E-42A0-8A31-24A01A4ECCF9}" destId="{10A738CC-23FF-4491-9D2C-4602D1EC20CE}" srcOrd="4" destOrd="0" presId="urn:microsoft.com/office/officeart/2016/7/layout/BasicLinearProcessNumbered"/>
    <dgm:cxn modelId="{9C0D7408-026A-46AC-976F-5D269AA3EACB}" type="presParOf" srcId="{10A738CC-23FF-4491-9D2C-4602D1EC20CE}" destId="{B4BE0A45-91B2-4013-8BBD-B7DCDC487826}" srcOrd="0" destOrd="0" presId="urn:microsoft.com/office/officeart/2016/7/layout/BasicLinearProcessNumbered"/>
    <dgm:cxn modelId="{0D95A7E7-655D-42BD-B051-F8B343022CDD}" type="presParOf" srcId="{10A738CC-23FF-4491-9D2C-4602D1EC20CE}" destId="{5FB28EDC-F736-484C-885A-663E9C073D1B}" srcOrd="1" destOrd="0" presId="urn:microsoft.com/office/officeart/2016/7/layout/BasicLinearProcessNumbered"/>
    <dgm:cxn modelId="{4204AA22-009C-4043-AE53-3615C2AA5E06}" type="presParOf" srcId="{10A738CC-23FF-4491-9D2C-4602D1EC20CE}" destId="{619AA820-E0FF-4B8C-AD66-F7844F73F8CA}" srcOrd="2" destOrd="0" presId="urn:microsoft.com/office/officeart/2016/7/layout/BasicLinearProcessNumbered"/>
    <dgm:cxn modelId="{9CB77E46-B020-4BAC-8E44-4780590E160C}" type="presParOf" srcId="{10A738CC-23FF-4491-9D2C-4602D1EC20CE}" destId="{D1041488-AEA6-41DC-827A-6D6A0BDC3521}" srcOrd="3" destOrd="0" presId="urn:microsoft.com/office/officeart/2016/7/layout/BasicLinearProcessNumbered"/>
    <dgm:cxn modelId="{65C41082-F73E-465B-9FF0-A65972930B41}" type="presParOf" srcId="{97266C5C-F11E-42A0-8A31-24A01A4ECCF9}" destId="{7ADF0797-3B66-4601-B412-97D5F23FCAF4}" srcOrd="5" destOrd="0" presId="urn:microsoft.com/office/officeart/2016/7/layout/BasicLinearProcessNumbered"/>
    <dgm:cxn modelId="{41F4C0BA-D410-447D-A09F-BB87A850A5E5}" type="presParOf" srcId="{97266C5C-F11E-42A0-8A31-24A01A4ECCF9}" destId="{FD91F1B1-1DF0-463C-A704-CDCB4040AFFC}" srcOrd="6" destOrd="0" presId="urn:microsoft.com/office/officeart/2016/7/layout/BasicLinearProcessNumbered"/>
    <dgm:cxn modelId="{1F0B3A8F-3B7D-4EB1-A170-831DC249CD3B}" type="presParOf" srcId="{FD91F1B1-1DF0-463C-A704-CDCB4040AFFC}" destId="{E55A8D6B-EE94-465D-8A99-721891E4BB60}" srcOrd="0" destOrd="0" presId="urn:microsoft.com/office/officeart/2016/7/layout/BasicLinearProcessNumbered"/>
    <dgm:cxn modelId="{883C142B-09D5-4552-B855-82677752DCEA}" type="presParOf" srcId="{FD91F1B1-1DF0-463C-A704-CDCB4040AFFC}" destId="{FDA1E81B-C1FC-4820-B493-F27B3C46C3BB}" srcOrd="1" destOrd="0" presId="urn:microsoft.com/office/officeart/2016/7/layout/BasicLinearProcessNumbered"/>
    <dgm:cxn modelId="{F0FE1C78-8FB8-41C6-B54E-6AECA697FF7D}" type="presParOf" srcId="{FD91F1B1-1DF0-463C-A704-CDCB4040AFFC}" destId="{81F1A66D-6B81-4116-A086-CBF6C5BEB945}" srcOrd="2" destOrd="0" presId="urn:microsoft.com/office/officeart/2016/7/layout/BasicLinearProcessNumbered"/>
    <dgm:cxn modelId="{7FE12C06-2C14-49F2-85BB-527108406941}" type="presParOf" srcId="{FD91F1B1-1DF0-463C-A704-CDCB4040AFFC}" destId="{7D2368A2-FAE8-492D-ACCA-EDE23FE70E21}" srcOrd="3" destOrd="0" presId="urn:microsoft.com/office/officeart/2016/7/layout/BasicLinearProcessNumbered"/>
    <dgm:cxn modelId="{F06863C0-23E9-47B4-8454-C34D840DA227}" type="presParOf" srcId="{97266C5C-F11E-42A0-8A31-24A01A4ECCF9}" destId="{35C9CD09-659C-436B-B7C7-9D01F3A74FF7}" srcOrd="7" destOrd="0" presId="urn:microsoft.com/office/officeart/2016/7/layout/BasicLinearProcessNumbered"/>
    <dgm:cxn modelId="{5FBE49BD-54C0-47B0-85D7-5383B56DF5FC}" type="presParOf" srcId="{97266C5C-F11E-42A0-8A31-24A01A4ECCF9}" destId="{6523B3FC-5578-462D-9716-7B8E001B1E29}" srcOrd="8" destOrd="0" presId="urn:microsoft.com/office/officeart/2016/7/layout/BasicLinearProcessNumbered"/>
    <dgm:cxn modelId="{EA05A139-A9C8-4607-B8AB-C07AD78B6C6B}" type="presParOf" srcId="{6523B3FC-5578-462D-9716-7B8E001B1E29}" destId="{599A889F-577A-463D-9B28-C1FB6BCC5165}" srcOrd="0" destOrd="0" presId="urn:microsoft.com/office/officeart/2016/7/layout/BasicLinearProcessNumbered"/>
    <dgm:cxn modelId="{62AEB50D-3600-4E7F-B9DA-80DC72009310}" type="presParOf" srcId="{6523B3FC-5578-462D-9716-7B8E001B1E29}" destId="{014D8F6A-F84F-4944-861D-4D87C21ECE02}" srcOrd="1" destOrd="0" presId="urn:microsoft.com/office/officeart/2016/7/layout/BasicLinearProcessNumbered"/>
    <dgm:cxn modelId="{89ECCD0B-662D-40FD-9050-571776B87722}" type="presParOf" srcId="{6523B3FC-5578-462D-9716-7B8E001B1E29}" destId="{E940CF87-4B9E-48A8-97DD-41E57A9CF5A3}" srcOrd="2" destOrd="0" presId="urn:microsoft.com/office/officeart/2016/7/layout/BasicLinearProcessNumbered"/>
    <dgm:cxn modelId="{C48036FF-623E-4E5D-A378-5C210117EFAC}" type="presParOf" srcId="{6523B3FC-5578-462D-9716-7B8E001B1E29}" destId="{106128E8-E75B-4809-AAA8-7806738CA38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B8969-FC4A-48DB-8CDA-512FC6ADD2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C1AD43-E02A-46E6-8B3D-8B97E5B06424}">
      <dgm:prSet/>
      <dgm:spPr/>
      <dgm:t>
        <a:bodyPr/>
        <a:lstStyle/>
        <a:p>
          <a:r>
            <a:rPr lang="en-US"/>
            <a:t>Multi-cloud refers to using multiple cloud services from different providers within a single architecture</a:t>
          </a:r>
        </a:p>
      </dgm:t>
    </dgm:pt>
    <dgm:pt modelId="{C93C35B1-0975-4504-B15D-A70512AB90B2}" type="parTrans" cxnId="{CB3CB5B3-29D1-4B34-9F14-838366EA9B8B}">
      <dgm:prSet/>
      <dgm:spPr/>
      <dgm:t>
        <a:bodyPr/>
        <a:lstStyle/>
        <a:p>
          <a:endParaRPr lang="en-US"/>
        </a:p>
      </dgm:t>
    </dgm:pt>
    <dgm:pt modelId="{D4EADBE7-F919-4285-AF6F-011686B2F5EE}" type="sibTrans" cxnId="{CB3CB5B3-29D1-4B34-9F14-838366EA9B8B}">
      <dgm:prSet/>
      <dgm:spPr/>
      <dgm:t>
        <a:bodyPr/>
        <a:lstStyle/>
        <a:p>
          <a:endParaRPr lang="en-US"/>
        </a:p>
      </dgm:t>
    </dgm:pt>
    <dgm:pt modelId="{D9276657-1D68-4DC9-8311-EC833C405C52}">
      <dgm:prSet/>
      <dgm:spPr/>
      <dgm:t>
        <a:bodyPr/>
        <a:lstStyle/>
        <a:p>
          <a:r>
            <a:rPr lang="en-US"/>
            <a:t>98% of enterprises use or plan to use multi cloud.</a:t>
          </a:r>
        </a:p>
      </dgm:t>
    </dgm:pt>
    <dgm:pt modelId="{8225C3EA-6FCF-447A-A471-BBC513F36529}" type="parTrans" cxnId="{98033107-DD63-49C2-9EF8-267F719598DF}">
      <dgm:prSet/>
      <dgm:spPr/>
      <dgm:t>
        <a:bodyPr/>
        <a:lstStyle/>
        <a:p>
          <a:endParaRPr lang="en-US"/>
        </a:p>
      </dgm:t>
    </dgm:pt>
    <dgm:pt modelId="{4E2D60C4-F7AE-4EDE-94A7-2D5109FA7634}" type="sibTrans" cxnId="{98033107-DD63-49C2-9EF8-267F719598DF}">
      <dgm:prSet/>
      <dgm:spPr/>
      <dgm:t>
        <a:bodyPr/>
        <a:lstStyle/>
        <a:p>
          <a:endParaRPr lang="en-US"/>
        </a:p>
      </dgm:t>
    </dgm:pt>
    <dgm:pt modelId="{8F5DD80D-CD75-4FBF-95C3-25FF5A5D4C7F}">
      <dgm:prSet/>
      <dgm:spPr/>
      <dgm:t>
        <a:bodyPr/>
        <a:lstStyle/>
        <a:p>
          <a:r>
            <a:rPr lang="en-US"/>
            <a:t>Motivations ?</a:t>
          </a:r>
        </a:p>
      </dgm:t>
    </dgm:pt>
    <dgm:pt modelId="{EEF7458B-A680-4C21-9F6F-766F7E5D461A}" type="parTrans" cxnId="{66A0C04B-9552-4466-ADF2-3DF67435AF42}">
      <dgm:prSet/>
      <dgm:spPr/>
      <dgm:t>
        <a:bodyPr/>
        <a:lstStyle/>
        <a:p>
          <a:endParaRPr lang="en-US"/>
        </a:p>
      </dgm:t>
    </dgm:pt>
    <dgm:pt modelId="{69A0C465-A6A4-4780-B61C-4170873F485F}" type="sibTrans" cxnId="{66A0C04B-9552-4466-ADF2-3DF67435AF42}">
      <dgm:prSet/>
      <dgm:spPr/>
      <dgm:t>
        <a:bodyPr/>
        <a:lstStyle/>
        <a:p>
          <a:endParaRPr lang="en-US"/>
        </a:p>
      </dgm:t>
    </dgm:pt>
    <dgm:pt modelId="{D2C406B6-577B-4D9F-83FD-495421E1FBFA}">
      <dgm:prSet/>
      <dgm:spPr/>
      <dgm:t>
        <a:bodyPr/>
        <a:lstStyle/>
        <a:p>
          <a:r>
            <a:rPr lang="en-US"/>
            <a:t>Data Sovereignty</a:t>
          </a:r>
        </a:p>
      </dgm:t>
    </dgm:pt>
    <dgm:pt modelId="{167F9566-2FB0-4296-90A2-B9B8AAEB02C5}" type="parTrans" cxnId="{008F8E2A-C68F-4A37-A840-80BA45C22342}">
      <dgm:prSet/>
      <dgm:spPr/>
      <dgm:t>
        <a:bodyPr/>
        <a:lstStyle/>
        <a:p>
          <a:endParaRPr lang="en-US"/>
        </a:p>
      </dgm:t>
    </dgm:pt>
    <dgm:pt modelId="{913025FD-102C-4931-90CE-FF8D2C91EB5F}" type="sibTrans" cxnId="{008F8E2A-C68F-4A37-A840-80BA45C22342}">
      <dgm:prSet/>
      <dgm:spPr/>
      <dgm:t>
        <a:bodyPr/>
        <a:lstStyle/>
        <a:p>
          <a:endParaRPr lang="en-US"/>
        </a:p>
      </dgm:t>
    </dgm:pt>
    <dgm:pt modelId="{0BC377CE-7E91-4DB0-9AF8-8D4DF2E3001A}">
      <dgm:prSet/>
      <dgm:spPr/>
      <dgm:t>
        <a:bodyPr/>
        <a:lstStyle/>
        <a:p>
          <a:r>
            <a:rPr lang="en-US"/>
            <a:t>Cloud Vendor lock-in concerns</a:t>
          </a:r>
        </a:p>
      </dgm:t>
    </dgm:pt>
    <dgm:pt modelId="{87FF75E4-09D8-49AC-9FF7-916D5C9FB63A}" type="parTrans" cxnId="{33A4C9F6-E381-4196-AD92-EC910E3D0D81}">
      <dgm:prSet/>
      <dgm:spPr/>
      <dgm:t>
        <a:bodyPr/>
        <a:lstStyle/>
        <a:p>
          <a:endParaRPr lang="en-US"/>
        </a:p>
      </dgm:t>
    </dgm:pt>
    <dgm:pt modelId="{009E6B80-C918-4F8B-A31B-C3A2A6F5D712}" type="sibTrans" cxnId="{33A4C9F6-E381-4196-AD92-EC910E3D0D81}">
      <dgm:prSet/>
      <dgm:spPr/>
      <dgm:t>
        <a:bodyPr/>
        <a:lstStyle/>
        <a:p>
          <a:endParaRPr lang="en-US"/>
        </a:p>
      </dgm:t>
    </dgm:pt>
    <dgm:pt modelId="{24C0F555-8A20-4D82-8111-53CC934C59B0}">
      <dgm:prSet/>
      <dgm:spPr/>
      <dgm:t>
        <a:bodyPr/>
        <a:lstStyle/>
        <a:p>
          <a:r>
            <a:rPr lang="en-US"/>
            <a:t>Cost Optimization</a:t>
          </a:r>
        </a:p>
      </dgm:t>
    </dgm:pt>
    <dgm:pt modelId="{1922D1D2-91D3-4184-9608-FCF656C44BC4}" type="parTrans" cxnId="{4A45A70B-D196-4A20-966B-2035531D7525}">
      <dgm:prSet/>
      <dgm:spPr/>
      <dgm:t>
        <a:bodyPr/>
        <a:lstStyle/>
        <a:p>
          <a:endParaRPr lang="en-US"/>
        </a:p>
      </dgm:t>
    </dgm:pt>
    <dgm:pt modelId="{A7544006-8397-47EE-BB29-7BD18EDA7DE6}" type="sibTrans" cxnId="{4A45A70B-D196-4A20-966B-2035531D7525}">
      <dgm:prSet/>
      <dgm:spPr/>
      <dgm:t>
        <a:bodyPr/>
        <a:lstStyle/>
        <a:p>
          <a:endParaRPr lang="en-US"/>
        </a:p>
      </dgm:t>
    </dgm:pt>
    <dgm:pt modelId="{FF36D99B-3BB6-46BE-AF5D-8F9A338B84CC}" type="pres">
      <dgm:prSet presAssocID="{2BDB8969-FC4A-48DB-8CDA-512FC6ADD26B}" presName="root" presStyleCnt="0">
        <dgm:presLayoutVars>
          <dgm:dir/>
          <dgm:resizeHandles val="exact"/>
        </dgm:presLayoutVars>
      </dgm:prSet>
      <dgm:spPr/>
    </dgm:pt>
    <dgm:pt modelId="{86632243-8DAB-4381-BE57-C1BD3AF837A0}" type="pres">
      <dgm:prSet presAssocID="{05C1AD43-E02A-46E6-8B3D-8B97E5B06424}" presName="compNode" presStyleCnt="0"/>
      <dgm:spPr/>
    </dgm:pt>
    <dgm:pt modelId="{C0A04199-84BD-40E0-B7CC-0738785F8500}" type="pres">
      <dgm:prSet presAssocID="{05C1AD43-E02A-46E6-8B3D-8B97E5B06424}" presName="bgRect" presStyleLbl="bgShp" presStyleIdx="0" presStyleCnt="3"/>
      <dgm:spPr/>
    </dgm:pt>
    <dgm:pt modelId="{79006FC5-C8C0-4DF3-8803-8A9B004E2780}" type="pres">
      <dgm:prSet presAssocID="{05C1AD43-E02A-46E6-8B3D-8B97E5B064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F261580-8DD7-4FC9-A373-E4E8FE5AB8AF}" type="pres">
      <dgm:prSet presAssocID="{05C1AD43-E02A-46E6-8B3D-8B97E5B06424}" presName="spaceRect" presStyleCnt="0"/>
      <dgm:spPr/>
    </dgm:pt>
    <dgm:pt modelId="{C10299B2-B843-4932-8D53-DF6515B25619}" type="pres">
      <dgm:prSet presAssocID="{05C1AD43-E02A-46E6-8B3D-8B97E5B06424}" presName="parTx" presStyleLbl="revTx" presStyleIdx="0" presStyleCnt="4">
        <dgm:presLayoutVars>
          <dgm:chMax val="0"/>
          <dgm:chPref val="0"/>
        </dgm:presLayoutVars>
      </dgm:prSet>
      <dgm:spPr/>
    </dgm:pt>
    <dgm:pt modelId="{D8786433-07D5-429E-88B5-F844B1CC6424}" type="pres">
      <dgm:prSet presAssocID="{D4EADBE7-F919-4285-AF6F-011686B2F5EE}" presName="sibTrans" presStyleCnt="0"/>
      <dgm:spPr/>
    </dgm:pt>
    <dgm:pt modelId="{D94DD0A6-AEFD-4AF0-9A8B-9615DF932430}" type="pres">
      <dgm:prSet presAssocID="{D9276657-1D68-4DC9-8311-EC833C405C52}" presName="compNode" presStyleCnt="0"/>
      <dgm:spPr/>
    </dgm:pt>
    <dgm:pt modelId="{2152522A-C23F-46E5-AD4F-6D1FAB20EDAC}" type="pres">
      <dgm:prSet presAssocID="{D9276657-1D68-4DC9-8311-EC833C405C52}" presName="bgRect" presStyleLbl="bgShp" presStyleIdx="1" presStyleCnt="3"/>
      <dgm:spPr/>
    </dgm:pt>
    <dgm:pt modelId="{B067062E-298C-4E07-B2AB-ABCE03DB75A0}" type="pres">
      <dgm:prSet presAssocID="{D9276657-1D68-4DC9-8311-EC833C405C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86DACDA-7D31-4C63-9710-C1AC28C2B12D}" type="pres">
      <dgm:prSet presAssocID="{D9276657-1D68-4DC9-8311-EC833C405C52}" presName="spaceRect" presStyleCnt="0"/>
      <dgm:spPr/>
    </dgm:pt>
    <dgm:pt modelId="{A4660D88-5B58-4DE8-B47B-C6F0526574FB}" type="pres">
      <dgm:prSet presAssocID="{D9276657-1D68-4DC9-8311-EC833C405C52}" presName="parTx" presStyleLbl="revTx" presStyleIdx="1" presStyleCnt="4">
        <dgm:presLayoutVars>
          <dgm:chMax val="0"/>
          <dgm:chPref val="0"/>
        </dgm:presLayoutVars>
      </dgm:prSet>
      <dgm:spPr/>
    </dgm:pt>
    <dgm:pt modelId="{165B38F1-B60D-4D07-96A9-9DC64B9945E0}" type="pres">
      <dgm:prSet presAssocID="{4E2D60C4-F7AE-4EDE-94A7-2D5109FA7634}" presName="sibTrans" presStyleCnt="0"/>
      <dgm:spPr/>
    </dgm:pt>
    <dgm:pt modelId="{287C3A80-663F-4C34-BB5D-B0741F92DAB1}" type="pres">
      <dgm:prSet presAssocID="{8F5DD80D-CD75-4FBF-95C3-25FF5A5D4C7F}" presName="compNode" presStyleCnt="0"/>
      <dgm:spPr/>
    </dgm:pt>
    <dgm:pt modelId="{F9EF6823-1862-48A0-8C4D-83553A693224}" type="pres">
      <dgm:prSet presAssocID="{8F5DD80D-CD75-4FBF-95C3-25FF5A5D4C7F}" presName="bgRect" presStyleLbl="bgShp" presStyleIdx="2" presStyleCnt="3"/>
      <dgm:spPr/>
    </dgm:pt>
    <dgm:pt modelId="{966EDE50-03A9-4783-AEAB-58FA834E95B3}" type="pres">
      <dgm:prSet presAssocID="{8F5DD80D-CD75-4FBF-95C3-25FF5A5D4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BCBF54-3633-4A3A-998F-4B9EF24C3402}" type="pres">
      <dgm:prSet presAssocID="{8F5DD80D-CD75-4FBF-95C3-25FF5A5D4C7F}" presName="spaceRect" presStyleCnt="0"/>
      <dgm:spPr/>
    </dgm:pt>
    <dgm:pt modelId="{F4BC4C46-26E3-4C72-BE7B-4CB9104C8925}" type="pres">
      <dgm:prSet presAssocID="{8F5DD80D-CD75-4FBF-95C3-25FF5A5D4C7F}" presName="parTx" presStyleLbl="revTx" presStyleIdx="2" presStyleCnt="4">
        <dgm:presLayoutVars>
          <dgm:chMax val="0"/>
          <dgm:chPref val="0"/>
        </dgm:presLayoutVars>
      </dgm:prSet>
      <dgm:spPr/>
    </dgm:pt>
    <dgm:pt modelId="{6FFCD598-FB00-4BBE-9C48-A2CCD34E0B9F}" type="pres">
      <dgm:prSet presAssocID="{8F5DD80D-CD75-4FBF-95C3-25FF5A5D4C7F}" presName="desTx" presStyleLbl="revTx" presStyleIdx="3" presStyleCnt="4">
        <dgm:presLayoutVars/>
      </dgm:prSet>
      <dgm:spPr/>
    </dgm:pt>
  </dgm:ptLst>
  <dgm:cxnLst>
    <dgm:cxn modelId="{98033107-DD63-49C2-9EF8-267F719598DF}" srcId="{2BDB8969-FC4A-48DB-8CDA-512FC6ADD26B}" destId="{D9276657-1D68-4DC9-8311-EC833C405C52}" srcOrd="1" destOrd="0" parTransId="{8225C3EA-6FCF-447A-A471-BBC513F36529}" sibTransId="{4E2D60C4-F7AE-4EDE-94A7-2D5109FA7634}"/>
    <dgm:cxn modelId="{4A45A70B-D196-4A20-966B-2035531D7525}" srcId="{8F5DD80D-CD75-4FBF-95C3-25FF5A5D4C7F}" destId="{24C0F555-8A20-4D82-8111-53CC934C59B0}" srcOrd="2" destOrd="0" parTransId="{1922D1D2-91D3-4184-9608-FCF656C44BC4}" sibTransId="{A7544006-8397-47EE-BB29-7BD18EDA7DE6}"/>
    <dgm:cxn modelId="{3CDE400D-8399-479F-939E-869D73DF1AD8}" type="presOf" srcId="{05C1AD43-E02A-46E6-8B3D-8B97E5B06424}" destId="{C10299B2-B843-4932-8D53-DF6515B25619}" srcOrd="0" destOrd="0" presId="urn:microsoft.com/office/officeart/2018/2/layout/IconVerticalSolidList"/>
    <dgm:cxn modelId="{57FAB10D-853B-47EE-8D32-8566F0EA5F1A}" type="presOf" srcId="{24C0F555-8A20-4D82-8111-53CC934C59B0}" destId="{6FFCD598-FB00-4BBE-9C48-A2CCD34E0B9F}" srcOrd="0" destOrd="2" presId="urn:microsoft.com/office/officeart/2018/2/layout/IconVerticalSolidList"/>
    <dgm:cxn modelId="{008F8E2A-C68F-4A37-A840-80BA45C22342}" srcId="{8F5DD80D-CD75-4FBF-95C3-25FF5A5D4C7F}" destId="{D2C406B6-577B-4D9F-83FD-495421E1FBFA}" srcOrd="0" destOrd="0" parTransId="{167F9566-2FB0-4296-90A2-B9B8AAEB02C5}" sibTransId="{913025FD-102C-4931-90CE-FF8D2C91EB5F}"/>
    <dgm:cxn modelId="{66A0C04B-9552-4466-ADF2-3DF67435AF42}" srcId="{2BDB8969-FC4A-48DB-8CDA-512FC6ADD26B}" destId="{8F5DD80D-CD75-4FBF-95C3-25FF5A5D4C7F}" srcOrd="2" destOrd="0" parTransId="{EEF7458B-A680-4C21-9F6F-766F7E5D461A}" sibTransId="{69A0C465-A6A4-4780-B61C-4170873F485F}"/>
    <dgm:cxn modelId="{2338E5A8-657F-442B-AFFD-A062AAD980E3}" type="presOf" srcId="{D9276657-1D68-4DC9-8311-EC833C405C52}" destId="{A4660D88-5B58-4DE8-B47B-C6F0526574FB}" srcOrd="0" destOrd="0" presId="urn:microsoft.com/office/officeart/2018/2/layout/IconVerticalSolidList"/>
    <dgm:cxn modelId="{82A208B3-F2C0-4FE3-80B2-7E16A2DD2780}" type="presOf" srcId="{D2C406B6-577B-4D9F-83FD-495421E1FBFA}" destId="{6FFCD598-FB00-4BBE-9C48-A2CCD34E0B9F}" srcOrd="0" destOrd="0" presId="urn:microsoft.com/office/officeart/2018/2/layout/IconVerticalSolidList"/>
    <dgm:cxn modelId="{CB3CB5B3-29D1-4B34-9F14-838366EA9B8B}" srcId="{2BDB8969-FC4A-48DB-8CDA-512FC6ADD26B}" destId="{05C1AD43-E02A-46E6-8B3D-8B97E5B06424}" srcOrd="0" destOrd="0" parTransId="{C93C35B1-0975-4504-B15D-A70512AB90B2}" sibTransId="{D4EADBE7-F919-4285-AF6F-011686B2F5EE}"/>
    <dgm:cxn modelId="{6BA8C7C3-91D2-445D-933C-BD2C20FFC59B}" type="presOf" srcId="{2BDB8969-FC4A-48DB-8CDA-512FC6ADD26B}" destId="{FF36D99B-3BB6-46BE-AF5D-8F9A338B84CC}" srcOrd="0" destOrd="0" presId="urn:microsoft.com/office/officeart/2018/2/layout/IconVerticalSolidList"/>
    <dgm:cxn modelId="{33A4C9F6-E381-4196-AD92-EC910E3D0D81}" srcId="{8F5DD80D-CD75-4FBF-95C3-25FF5A5D4C7F}" destId="{0BC377CE-7E91-4DB0-9AF8-8D4DF2E3001A}" srcOrd="1" destOrd="0" parTransId="{87FF75E4-09D8-49AC-9FF7-916D5C9FB63A}" sibTransId="{009E6B80-C918-4F8B-A31B-C3A2A6F5D712}"/>
    <dgm:cxn modelId="{857528F9-5C70-44A0-87E7-693CFC1BFFF6}" type="presOf" srcId="{8F5DD80D-CD75-4FBF-95C3-25FF5A5D4C7F}" destId="{F4BC4C46-26E3-4C72-BE7B-4CB9104C8925}" srcOrd="0" destOrd="0" presId="urn:microsoft.com/office/officeart/2018/2/layout/IconVerticalSolidList"/>
    <dgm:cxn modelId="{4450F8FC-6198-40AD-9B20-5B9197730E74}" type="presOf" srcId="{0BC377CE-7E91-4DB0-9AF8-8D4DF2E3001A}" destId="{6FFCD598-FB00-4BBE-9C48-A2CCD34E0B9F}" srcOrd="0" destOrd="1" presId="urn:microsoft.com/office/officeart/2018/2/layout/IconVerticalSolidList"/>
    <dgm:cxn modelId="{A393FBF0-B1BD-4494-9E37-587532DCBDDE}" type="presParOf" srcId="{FF36D99B-3BB6-46BE-AF5D-8F9A338B84CC}" destId="{86632243-8DAB-4381-BE57-C1BD3AF837A0}" srcOrd="0" destOrd="0" presId="urn:microsoft.com/office/officeart/2018/2/layout/IconVerticalSolidList"/>
    <dgm:cxn modelId="{968A01D4-1E03-45C2-9159-79F72EE4C12A}" type="presParOf" srcId="{86632243-8DAB-4381-BE57-C1BD3AF837A0}" destId="{C0A04199-84BD-40E0-B7CC-0738785F8500}" srcOrd="0" destOrd="0" presId="urn:microsoft.com/office/officeart/2018/2/layout/IconVerticalSolidList"/>
    <dgm:cxn modelId="{F250FC8D-4776-4C3D-B3CC-9A45DFAFC4A4}" type="presParOf" srcId="{86632243-8DAB-4381-BE57-C1BD3AF837A0}" destId="{79006FC5-C8C0-4DF3-8803-8A9B004E2780}" srcOrd="1" destOrd="0" presId="urn:microsoft.com/office/officeart/2018/2/layout/IconVerticalSolidList"/>
    <dgm:cxn modelId="{6645502B-01A0-415C-83EA-878992962EE5}" type="presParOf" srcId="{86632243-8DAB-4381-BE57-C1BD3AF837A0}" destId="{9F261580-8DD7-4FC9-A373-E4E8FE5AB8AF}" srcOrd="2" destOrd="0" presId="urn:microsoft.com/office/officeart/2018/2/layout/IconVerticalSolidList"/>
    <dgm:cxn modelId="{6414F899-885C-4A3D-8363-F0BE81F78921}" type="presParOf" srcId="{86632243-8DAB-4381-BE57-C1BD3AF837A0}" destId="{C10299B2-B843-4932-8D53-DF6515B25619}" srcOrd="3" destOrd="0" presId="urn:microsoft.com/office/officeart/2018/2/layout/IconVerticalSolidList"/>
    <dgm:cxn modelId="{B2B1E283-4C69-41BB-B39E-628780C69ACA}" type="presParOf" srcId="{FF36D99B-3BB6-46BE-AF5D-8F9A338B84CC}" destId="{D8786433-07D5-429E-88B5-F844B1CC6424}" srcOrd="1" destOrd="0" presId="urn:microsoft.com/office/officeart/2018/2/layout/IconVerticalSolidList"/>
    <dgm:cxn modelId="{68C64D32-862F-4E55-A706-054C24329442}" type="presParOf" srcId="{FF36D99B-3BB6-46BE-AF5D-8F9A338B84CC}" destId="{D94DD0A6-AEFD-4AF0-9A8B-9615DF932430}" srcOrd="2" destOrd="0" presId="urn:microsoft.com/office/officeart/2018/2/layout/IconVerticalSolidList"/>
    <dgm:cxn modelId="{84D6169C-BBB1-415A-9008-3C7F022A5613}" type="presParOf" srcId="{D94DD0A6-AEFD-4AF0-9A8B-9615DF932430}" destId="{2152522A-C23F-46E5-AD4F-6D1FAB20EDAC}" srcOrd="0" destOrd="0" presId="urn:microsoft.com/office/officeart/2018/2/layout/IconVerticalSolidList"/>
    <dgm:cxn modelId="{15741758-9409-4334-BF21-F745553DCBF8}" type="presParOf" srcId="{D94DD0A6-AEFD-4AF0-9A8B-9615DF932430}" destId="{B067062E-298C-4E07-B2AB-ABCE03DB75A0}" srcOrd="1" destOrd="0" presId="urn:microsoft.com/office/officeart/2018/2/layout/IconVerticalSolidList"/>
    <dgm:cxn modelId="{8CA5306A-4EBD-4EAE-B5BD-33D1E0DC9E84}" type="presParOf" srcId="{D94DD0A6-AEFD-4AF0-9A8B-9615DF932430}" destId="{B86DACDA-7D31-4C63-9710-C1AC28C2B12D}" srcOrd="2" destOrd="0" presId="urn:microsoft.com/office/officeart/2018/2/layout/IconVerticalSolidList"/>
    <dgm:cxn modelId="{9ABADC0E-B586-4935-84DB-B649095E1948}" type="presParOf" srcId="{D94DD0A6-AEFD-4AF0-9A8B-9615DF932430}" destId="{A4660D88-5B58-4DE8-B47B-C6F0526574FB}" srcOrd="3" destOrd="0" presId="urn:microsoft.com/office/officeart/2018/2/layout/IconVerticalSolidList"/>
    <dgm:cxn modelId="{8DC0E29E-5E9D-4973-91D2-B8D284A431B9}" type="presParOf" srcId="{FF36D99B-3BB6-46BE-AF5D-8F9A338B84CC}" destId="{165B38F1-B60D-4D07-96A9-9DC64B9945E0}" srcOrd="3" destOrd="0" presId="urn:microsoft.com/office/officeart/2018/2/layout/IconVerticalSolidList"/>
    <dgm:cxn modelId="{0CCED403-FCB0-4D78-93C0-3F36D444736F}" type="presParOf" srcId="{FF36D99B-3BB6-46BE-AF5D-8F9A338B84CC}" destId="{287C3A80-663F-4C34-BB5D-B0741F92DAB1}" srcOrd="4" destOrd="0" presId="urn:microsoft.com/office/officeart/2018/2/layout/IconVerticalSolidList"/>
    <dgm:cxn modelId="{87693C9B-4F3C-4D5D-A339-42DB8CABC9DF}" type="presParOf" srcId="{287C3A80-663F-4C34-BB5D-B0741F92DAB1}" destId="{F9EF6823-1862-48A0-8C4D-83553A693224}" srcOrd="0" destOrd="0" presId="urn:microsoft.com/office/officeart/2018/2/layout/IconVerticalSolidList"/>
    <dgm:cxn modelId="{84E26233-95BF-40A5-AE55-E8F7513A2EF3}" type="presParOf" srcId="{287C3A80-663F-4C34-BB5D-B0741F92DAB1}" destId="{966EDE50-03A9-4783-AEAB-58FA834E95B3}" srcOrd="1" destOrd="0" presId="urn:microsoft.com/office/officeart/2018/2/layout/IconVerticalSolidList"/>
    <dgm:cxn modelId="{E8ABB93F-C284-4575-A336-392A74F59744}" type="presParOf" srcId="{287C3A80-663F-4C34-BB5D-B0741F92DAB1}" destId="{F1BCBF54-3633-4A3A-998F-4B9EF24C3402}" srcOrd="2" destOrd="0" presId="urn:microsoft.com/office/officeart/2018/2/layout/IconVerticalSolidList"/>
    <dgm:cxn modelId="{ECA83758-E4B7-4755-B4A1-C5FBC528F004}" type="presParOf" srcId="{287C3A80-663F-4C34-BB5D-B0741F92DAB1}" destId="{F4BC4C46-26E3-4C72-BE7B-4CB9104C8925}" srcOrd="3" destOrd="0" presId="urn:microsoft.com/office/officeart/2018/2/layout/IconVerticalSolidList"/>
    <dgm:cxn modelId="{00E0A1C5-ACD7-47FA-91F2-8660EEE0D0AB}" type="presParOf" srcId="{287C3A80-663F-4C34-BB5D-B0741F92DAB1}" destId="{6FFCD598-FB00-4BBE-9C48-A2CCD34E0B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84E75-DE55-4B93-96CC-303D3A497D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2C873E-36FF-4158-BB39-977605F48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ability to measure the current state of the system.</a:t>
          </a:r>
        </a:p>
      </dgm:t>
    </dgm:pt>
    <dgm:pt modelId="{C44FE4AF-54A7-4DD1-A45E-3BB4CD3E0D44}" type="parTrans" cxnId="{CDC32DE8-1FB5-45F5-AF31-C733FF4CE84A}">
      <dgm:prSet/>
      <dgm:spPr/>
      <dgm:t>
        <a:bodyPr/>
        <a:lstStyle/>
        <a:p>
          <a:endParaRPr lang="en-US"/>
        </a:p>
      </dgm:t>
    </dgm:pt>
    <dgm:pt modelId="{377407DB-C5C3-4F2B-8C1F-AA20F4997CA5}" type="sibTrans" cxnId="{CDC32DE8-1FB5-45F5-AF31-C733FF4CE8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41FF5-47E1-4C0A-A00D-519475C99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Pillars: Metrics, Logs and Traces.</a:t>
          </a:r>
        </a:p>
      </dgm:t>
    </dgm:pt>
    <dgm:pt modelId="{D6B1CCAC-73E1-4F7A-8DE8-9FE896640FB7}" type="parTrans" cxnId="{55416F34-2C54-4F5D-98FD-6D6C8B5C8A8A}">
      <dgm:prSet/>
      <dgm:spPr/>
      <dgm:t>
        <a:bodyPr/>
        <a:lstStyle/>
        <a:p>
          <a:endParaRPr lang="en-US"/>
        </a:p>
      </dgm:t>
    </dgm:pt>
    <dgm:pt modelId="{7336AC54-386D-4E35-A50E-F5A2E5750339}" type="sibTrans" cxnId="{55416F34-2C54-4F5D-98FD-6D6C8B5C8A8A}">
      <dgm:prSet/>
      <dgm:spPr/>
      <dgm:t>
        <a:bodyPr/>
        <a:lstStyle/>
        <a:p>
          <a:endParaRPr lang="en-US"/>
        </a:p>
      </dgm:t>
    </dgm:pt>
    <dgm:pt modelId="{F146BC22-62E0-4EBF-AB42-9F4854653D8D}" type="pres">
      <dgm:prSet presAssocID="{71484E75-DE55-4B93-96CC-303D3A497D55}" presName="root" presStyleCnt="0">
        <dgm:presLayoutVars>
          <dgm:dir/>
          <dgm:resizeHandles val="exact"/>
        </dgm:presLayoutVars>
      </dgm:prSet>
      <dgm:spPr/>
    </dgm:pt>
    <dgm:pt modelId="{33089BDA-0293-40AF-B8E1-AAF3D43B5036}" type="pres">
      <dgm:prSet presAssocID="{71484E75-DE55-4B93-96CC-303D3A497D55}" presName="container" presStyleCnt="0">
        <dgm:presLayoutVars>
          <dgm:dir/>
          <dgm:resizeHandles val="exact"/>
        </dgm:presLayoutVars>
      </dgm:prSet>
      <dgm:spPr/>
    </dgm:pt>
    <dgm:pt modelId="{F60AC2D4-3B6E-4CCA-A02C-EE3DC6DDA60B}" type="pres">
      <dgm:prSet presAssocID="{EC2C873E-36FF-4158-BB39-977605F4885C}" presName="compNode" presStyleCnt="0"/>
      <dgm:spPr/>
    </dgm:pt>
    <dgm:pt modelId="{F5492CAB-F4C8-405D-A6D9-9BA7780626E7}" type="pres">
      <dgm:prSet presAssocID="{EC2C873E-36FF-4158-BB39-977605F4885C}" presName="iconBgRect" presStyleLbl="bgShp" presStyleIdx="0" presStyleCnt="2"/>
      <dgm:spPr/>
    </dgm:pt>
    <dgm:pt modelId="{BB5304DB-438C-40E8-8752-1B25A7B4E299}" type="pres">
      <dgm:prSet presAssocID="{EC2C873E-36FF-4158-BB39-977605F488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4A58EECD-D6AE-4D74-8C10-C3D53CBCB06D}" type="pres">
      <dgm:prSet presAssocID="{EC2C873E-36FF-4158-BB39-977605F4885C}" presName="spaceRect" presStyleCnt="0"/>
      <dgm:spPr/>
    </dgm:pt>
    <dgm:pt modelId="{6B726BAC-2816-4520-B7A7-99ED68FA7E8A}" type="pres">
      <dgm:prSet presAssocID="{EC2C873E-36FF-4158-BB39-977605F4885C}" presName="textRect" presStyleLbl="revTx" presStyleIdx="0" presStyleCnt="2">
        <dgm:presLayoutVars>
          <dgm:chMax val="1"/>
          <dgm:chPref val="1"/>
        </dgm:presLayoutVars>
      </dgm:prSet>
      <dgm:spPr/>
    </dgm:pt>
    <dgm:pt modelId="{68FC8FA4-7EC1-4AD9-A3F9-97878E69058F}" type="pres">
      <dgm:prSet presAssocID="{377407DB-C5C3-4F2B-8C1F-AA20F4997CA5}" presName="sibTrans" presStyleLbl="sibTrans2D1" presStyleIdx="0" presStyleCnt="0"/>
      <dgm:spPr/>
    </dgm:pt>
    <dgm:pt modelId="{AB19922A-DA56-4F84-951C-2347675F2800}" type="pres">
      <dgm:prSet presAssocID="{3E841FF5-47E1-4C0A-A00D-519475C996CE}" presName="compNode" presStyleCnt="0"/>
      <dgm:spPr/>
    </dgm:pt>
    <dgm:pt modelId="{FF1DF9FB-4BB6-4406-A4DC-CF34C65587D3}" type="pres">
      <dgm:prSet presAssocID="{3E841FF5-47E1-4C0A-A00D-519475C996CE}" presName="iconBgRect" presStyleLbl="bgShp" presStyleIdx="1" presStyleCnt="2"/>
      <dgm:spPr/>
    </dgm:pt>
    <dgm:pt modelId="{76F5647D-5664-47F5-8F05-D2A80765CC8C}" type="pres">
      <dgm:prSet presAssocID="{3E841FF5-47E1-4C0A-A00D-519475C996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74C4E4-1757-4FA9-8E7F-19610FD966CB}" type="pres">
      <dgm:prSet presAssocID="{3E841FF5-47E1-4C0A-A00D-519475C996CE}" presName="spaceRect" presStyleCnt="0"/>
      <dgm:spPr/>
    </dgm:pt>
    <dgm:pt modelId="{5887B08E-4E82-4B90-8F73-4E5F74077747}" type="pres">
      <dgm:prSet presAssocID="{3E841FF5-47E1-4C0A-A00D-519475C996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416F34-2C54-4F5D-98FD-6D6C8B5C8A8A}" srcId="{71484E75-DE55-4B93-96CC-303D3A497D55}" destId="{3E841FF5-47E1-4C0A-A00D-519475C996CE}" srcOrd="1" destOrd="0" parTransId="{D6B1CCAC-73E1-4F7A-8DE8-9FE896640FB7}" sibTransId="{7336AC54-386D-4E35-A50E-F5A2E5750339}"/>
    <dgm:cxn modelId="{0B16BE34-BCF1-48C9-9B5B-37379A7E9A13}" type="presOf" srcId="{377407DB-C5C3-4F2B-8C1F-AA20F4997CA5}" destId="{68FC8FA4-7EC1-4AD9-A3F9-97878E69058F}" srcOrd="0" destOrd="0" presId="urn:microsoft.com/office/officeart/2018/2/layout/IconCircleList"/>
    <dgm:cxn modelId="{5B7FB461-480B-4532-9823-FA5BA9B676A0}" type="presOf" srcId="{EC2C873E-36FF-4158-BB39-977605F4885C}" destId="{6B726BAC-2816-4520-B7A7-99ED68FA7E8A}" srcOrd="0" destOrd="0" presId="urn:microsoft.com/office/officeart/2018/2/layout/IconCircleList"/>
    <dgm:cxn modelId="{18630C88-EE1E-476A-B916-EAF910920BF1}" type="presOf" srcId="{71484E75-DE55-4B93-96CC-303D3A497D55}" destId="{F146BC22-62E0-4EBF-AB42-9F4854653D8D}" srcOrd="0" destOrd="0" presId="urn:microsoft.com/office/officeart/2018/2/layout/IconCircleList"/>
    <dgm:cxn modelId="{499963B4-CF16-4955-B3B2-3BC9D63A46B6}" type="presOf" srcId="{3E841FF5-47E1-4C0A-A00D-519475C996CE}" destId="{5887B08E-4E82-4B90-8F73-4E5F74077747}" srcOrd="0" destOrd="0" presId="urn:microsoft.com/office/officeart/2018/2/layout/IconCircleList"/>
    <dgm:cxn modelId="{CDC32DE8-1FB5-45F5-AF31-C733FF4CE84A}" srcId="{71484E75-DE55-4B93-96CC-303D3A497D55}" destId="{EC2C873E-36FF-4158-BB39-977605F4885C}" srcOrd="0" destOrd="0" parTransId="{C44FE4AF-54A7-4DD1-A45E-3BB4CD3E0D44}" sibTransId="{377407DB-C5C3-4F2B-8C1F-AA20F4997CA5}"/>
    <dgm:cxn modelId="{E77D270B-8005-4304-9A16-262F0776C185}" type="presParOf" srcId="{F146BC22-62E0-4EBF-AB42-9F4854653D8D}" destId="{33089BDA-0293-40AF-B8E1-AAF3D43B5036}" srcOrd="0" destOrd="0" presId="urn:microsoft.com/office/officeart/2018/2/layout/IconCircleList"/>
    <dgm:cxn modelId="{3BADCCFE-41F9-4758-A444-BBCC77948E20}" type="presParOf" srcId="{33089BDA-0293-40AF-B8E1-AAF3D43B5036}" destId="{F60AC2D4-3B6E-4CCA-A02C-EE3DC6DDA60B}" srcOrd="0" destOrd="0" presId="urn:microsoft.com/office/officeart/2018/2/layout/IconCircleList"/>
    <dgm:cxn modelId="{4D88DDC0-1378-4304-BFC8-6CC3B4D2B8B6}" type="presParOf" srcId="{F60AC2D4-3B6E-4CCA-A02C-EE3DC6DDA60B}" destId="{F5492CAB-F4C8-405D-A6D9-9BA7780626E7}" srcOrd="0" destOrd="0" presId="urn:microsoft.com/office/officeart/2018/2/layout/IconCircleList"/>
    <dgm:cxn modelId="{0B9A2A9A-E092-40F9-B52C-F8001644A5AE}" type="presParOf" srcId="{F60AC2D4-3B6E-4CCA-A02C-EE3DC6DDA60B}" destId="{BB5304DB-438C-40E8-8752-1B25A7B4E299}" srcOrd="1" destOrd="0" presId="urn:microsoft.com/office/officeart/2018/2/layout/IconCircleList"/>
    <dgm:cxn modelId="{BE9A2F4B-728B-4E08-8B49-D11CD442699E}" type="presParOf" srcId="{F60AC2D4-3B6E-4CCA-A02C-EE3DC6DDA60B}" destId="{4A58EECD-D6AE-4D74-8C10-C3D53CBCB06D}" srcOrd="2" destOrd="0" presId="urn:microsoft.com/office/officeart/2018/2/layout/IconCircleList"/>
    <dgm:cxn modelId="{76B32637-EE66-45B9-BAF9-CA58DDE9A348}" type="presParOf" srcId="{F60AC2D4-3B6E-4CCA-A02C-EE3DC6DDA60B}" destId="{6B726BAC-2816-4520-B7A7-99ED68FA7E8A}" srcOrd="3" destOrd="0" presId="urn:microsoft.com/office/officeart/2018/2/layout/IconCircleList"/>
    <dgm:cxn modelId="{A8D6474C-91F3-4A59-9D14-8786ABABDB91}" type="presParOf" srcId="{33089BDA-0293-40AF-B8E1-AAF3D43B5036}" destId="{68FC8FA4-7EC1-4AD9-A3F9-97878E69058F}" srcOrd="1" destOrd="0" presId="urn:microsoft.com/office/officeart/2018/2/layout/IconCircleList"/>
    <dgm:cxn modelId="{28A4E351-41EF-4FA7-9A08-12DB3EC8ABF4}" type="presParOf" srcId="{33089BDA-0293-40AF-B8E1-AAF3D43B5036}" destId="{AB19922A-DA56-4F84-951C-2347675F2800}" srcOrd="2" destOrd="0" presId="urn:microsoft.com/office/officeart/2018/2/layout/IconCircleList"/>
    <dgm:cxn modelId="{249BE6B9-EFB2-4D20-A708-71E1B9DDA71F}" type="presParOf" srcId="{AB19922A-DA56-4F84-951C-2347675F2800}" destId="{FF1DF9FB-4BB6-4406-A4DC-CF34C65587D3}" srcOrd="0" destOrd="0" presId="urn:microsoft.com/office/officeart/2018/2/layout/IconCircleList"/>
    <dgm:cxn modelId="{ABBAC660-4106-4CF6-AACC-37A765365FEE}" type="presParOf" srcId="{AB19922A-DA56-4F84-951C-2347675F2800}" destId="{76F5647D-5664-47F5-8F05-D2A80765CC8C}" srcOrd="1" destOrd="0" presId="urn:microsoft.com/office/officeart/2018/2/layout/IconCircleList"/>
    <dgm:cxn modelId="{00461A99-66F2-421D-B5A0-17A028C0F654}" type="presParOf" srcId="{AB19922A-DA56-4F84-951C-2347675F2800}" destId="{6D74C4E4-1757-4FA9-8E7F-19610FD966CB}" srcOrd="2" destOrd="0" presId="urn:microsoft.com/office/officeart/2018/2/layout/IconCircleList"/>
    <dgm:cxn modelId="{120F8D0E-69F9-40E6-8F17-536323832846}" type="presParOf" srcId="{AB19922A-DA56-4F84-951C-2347675F2800}" destId="{5887B08E-4E82-4B90-8F73-4E5F740777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E7BA87-7E94-4B8B-93CB-7E26385FF7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EDDF25-C9BE-4405-8BE0-54513F0C57DC}">
      <dgm:prSet/>
      <dgm:spPr/>
      <dgm:t>
        <a:bodyPr/>
        <a:lstStyle/>
        <a:p>
          <a:r>
            <a:rPr lang="en-US"/>
            <a:t>Provides single open-source standard to export Metrics, Logs and Traces</a:t>
          </a:r>
        </a:p>
      </dgm:t>
    </dgm:pt>
    <dgm:pt modelId="{584FA679-9E97-468C-BCE9-6C9280740DD9}" type="parTrans" cxnId="{D6E5E99D-D6BF-4E23-837B-437F572F48F6}">
      <dgm:prSet/>
      <dgm:spPr/>
      <dgm:t>
        <a:bodyPr/>
        <a:lstStyle/>
        <a:p>
          <a:endParaRPr lang="en-US"/>
        </a:p>
      </dgm:t>
    </dgm:pt>
    <dgm:pt modelId="{173D9555-6694-4FF8-A30C-4545A3DCB7C8}" type="sibTrans" cxnId="{D6E5E99D-D6BF-4E23-837B-437F572F48F6}">
      <dgm:prSet/>
      <dgm:spPr/>
      <dgm:t>
        <a:bodyPr/>
        <a:lstStyle/>
        <a:p>
          <a:endParaRPr lang="en-US"/>
        </a:p>
      </dgm:t>
    </dgm:pt>
    <dgm:pt modelId="{1E3441FF-EE29-4630-BA41-C4005C020574}">
      <dgm:prSet/>
      <dgm:spPr/>
      <dgm:t>
        <a:bodyPr/>
        <a:lstStyle/>
        <a:p>
          <a:r>
            <a:rPr lang="en-US" dirty="0"/>
            <a:t>Major cloud providers like AWS, Azure, GCP and Oracle support this CNCF project.</a:t>
          </a:r>
        </a:p>
      </dgm:t>
    </dgm:pt>
    <dgm:pt modelId="{F60DC88D-345C-449C-9381-B2BD3F2C82EE}" type="parTrans" cxnId="{9E5FEF11-9159-41FC-A9B4-8D5B22A7721D}">
      <dgm:prSet/>
      <dgm:spPr/>
      <dgm:t>
        <a:bodyPr/>
        <a:lstStyle/>
        <a:p>
          <a:endParaRPr lang="en-US"/>
        </a:p>
      </dgm:t>
    </dgm:pt>
    <dgm:pt modelId="{4D1BD7E7-20F6-48E1-B9B2-3E3E0C5F9EA8}" type="sibTrans" cxnId="{9E5FEF11-9159-41FC-A9B4-8D5B22A7721D}">
      <dgm:prSet/>
      <dgm:spPr/>
      <dgm:t>
        <a:bodyPr/>
        <a:lstStyle/>
        <a:p>
          <a:endParaRPr lang="en-US"/>
        </a:p>
      </dgm:t>
    </dgm:pt>
    <dgm:pt modelId="{AE25FC87-589F-49E8-B1DD-46E692F44B61}">
      <dgm:prSet/>
      <dgm:spPr/>
      <dgm:t>
        <a:bodyPr/>
        <a:lstStyle/>
        <a:p>
          <a:r>
            <a:rPr lang="en-US"/>
            <a:t>Vendor agnostic.</a:t>
          </a:r>
        </a:p>
      </dgm:t>
    </dgm:pt>
    <dgm:pt modelId="{83224173-9E27-4F33-B9B1-0D3045976176}" type="parTrans" cxnId="{78618267-8374-42B3-BAD6-925679C73E9A}">
      <dgm:prSet/>
      <dgm:spPr/>
      <dgm:t>
        <a:bodyPr/>
        <a:lstStyle/>
        <a:p>
          <a:endParaRPr lang="en-US"/>
        </a:p>
      </dgm:t>
    </dgm:pt>
    <dgm:pt modelId="{FFA928E2-D05C-4253-980A-DCA2B658C133}" type="sibTrans" cxnId="{78618267-8374-42B3-BAD6-925679C73E9A}">
      <dgm:prSet/>
      <dgm:spPr/>
      <dgm:t>
        <a:bodyPr/>
        <a:lstStyle/>
        <a:p>
          <a:endParaRPr lang="en-US"/>
        </a:p>
      </dgm:t>
    </dgm:pt>
    <dgm:pt modelId="{3F5163A2-2E47-4EB6-AC88-CC21841D645F}" type="pres">
      <dgm:prSet presAssocID="{14E7BA87-7E94-4B8B-93CB-7E26385FF7FB}" presName="root" presStyleCnt="0">
        <dgm:presLayoutVars>
          <dgm:dir/>
          <dgm:resizeHandles val="exact"/>
        </dgm:presLayoutVars>
      </dgm:prSet>
      <dgm:spPr/>
    </dgm:pt>
    <dgm:pt modelId="{F91F3F78-1F19-46AF-A514-489E516DEA7F}" type="pres">
      <dgm:prSet presAssocID="{14E7BA87-7E94-4B8B-93CB-7E26385FF7FB}" presName="container" presStyleCnt="0">
        <dgm:presLayoutVars>
          <dgm:dir/>
          <dgm:resizeHandles val="exact"/>
        </dgm:presLayoutVars>
      </dgm:prSet>
      <dgm:spPr/>
    </dgm:pt>
    <dgm:pt modelId="{C9A4D242-79A9-4FC6-9124-D7B5DDE25A5D}" type="pres">
      <dgm:prSet presAssocID="{FCEDDF25-C9BE-4405-8BE0-54513F0C57DC}" presName="compNode" presStyleCnt="0"/>
      <dgm:spPr/>
    </dgm:pt>
    <dgm:pt modelId="{4AEEEB0A-B35F-4708-AECF-9E9F6FD456EC}" type="pres">
      <dgm:prSet presAssocID="{FCEDDF25-C9BE-4405-8BE0-54513F0C57DC}" presName="iconBgRect" presStyleLbl="bgShp" presStyleIdx="0" presStyleCnt="3"/>
      <dgm:spPr/>
    </dgm:pt>
    <dgm:pt modelId="{A246DA72-662C-4A8D-AEB7-24BA204B66C7}" type="pres">
      <dgm:prSet presAssocID="{FCEDDF25-C9BE-4405-8BE0-54513F0C57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256572C-CAA4-467A-A4C5-300308D7BD6E}" type="pres">
      <dgm:prSet presAssocID="{FCEDDF25-C9BE-4405-8BE0-54513F0C57DC}" presName="spaceRect" presStyleCnt="0"/>
      <dgm:spPr/>
    </dgm:pt>
    <dgm:pt modelId="{DBCF2161-6F73-4C1B-8C2E-C2B05493D373}" type="pres">
      <dgm:prSet presAssocID="{FCEDDF25-C9BE-4405-8BE0-54513F0C57DC}" presName="textRect" presStyleLbl="revTx" presStyleIdx="0" presStyleCnt="3">
        <dgm:presLayoutVars>
          <dgm:chMax val="1"/>
          <dgm:chPref val="1"/>
        </dgm:presLayoutVars>
      </dgm:prSet>
      <dgm:spPr/>
    </dgm:pt>
    <dgm:pt modelId="{820ABE5F-BA42-4FBA-892E-788BFF3A21CD}" type="pres">
      <dgm:prSet presAssocID="{173D9555-6694-4FF8-A30C-4545A3DCB7C8}" presName="sibTrans" presStyleLbl="sibTrans2D1" presStyleIdx="0" presStyleCnt="0"/>
      <dgm:spPr/>
    </dgm:pt>
    <dgm:pt modelId="{02E7498B-C1C3-4B8E-B9C8-52ADC268B1A3}" type="pres">
      <dgm:prSet presAssocID="{1E3441FF-EE29-4630-BA41-C4005C020574}" presName="compNode" presStyleCnt="0"/>
      <dgm:spPr/>
    </dgm:pt>
    <dgm:pt modelId="{4E2F2A71-D40D-4B14-8C0F-EAA9B8C81109}" type="pres">
      <dgm:prSet presAssocID="{1E3441FF-EE29-4630-BA41-C4005C020574}" presName="iconBgRect" presStyleLbl="bgShp" presStyleIdx="1" presStyleCnt="3"/>
      <dgm:spPr/>
    </dgm:pt>
    <dgm:pt modelId="{F50C397A-9793-420A-84AB-88D0DA72B79C}" type="pres">
      <dgm:prSet presAssocID="{1E3441FF-EE29-4630-BA41-C4005C020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5552A48-0C91-4717-868D-2C0919855445}" type="pres">
      <dgm:prSet presAssocID="{1E3441FF-EE29-4630-BA41-C4005C020574}" presName="spaceRect" presStyleCnt="0"/>
      <dgm:spPr/>
    </dgm:pt>
    <dgm:pt modelId="{3DBDEA87-D4DE-4DCB-8436-A6150D7C3C48}" type="pres">
      <dgm:prSet presAssocID="{1E3441FF-EE29-4630-BA41-C4005C020574}" presName="textRect" presStyleLbl="revTx" presStyleIdx="1" presStyleCnt="3">
        <dgm:presLayoutVars>
          <dgm:chMax val="1"/>
          <dgm:chPref val="1"/>
        </dgm:presLayoutVars>
      </dgm:prSet>
      <dgm:spPr/>
    </dgm:pt>
    <dgm:pt modelId="{0D9535DF-4E69-4618-99E8-656A6E717892}" type="pres">
      <dgm:prSet presAssocID="{4D1BD7E7-20F6-48E1-B9B2-3E3E0C5F9EA8}" presName="sibTrans" presStyleLbl="sibTrans2D1" presStyleIdx="0" presStyleCnt="0"/>
      <dgm:spPr/>
    </dgm:pt>
    <dgm:pt modelId="{BD8B3502-C51F-4725-8EF8-376C62E011B6}" type="pres">
      <dgm:prSet presAssocID="{AE25FC87-589F-49E8-B1DD-46E692F44B61}" presName="compNode" presStyleCnt="0"/>
      <dgm:spPr/>
    </dgm:pt>
    <dgm:pt modelId="{9F45C224-F08E-4474-801D-EF2EB48396F5}" type="pres">
      <dgm:prSet presAssocID="{AE25FC87-589F-49E8-B1DD-46E692F44B61}" presName="iconBgRect" presStyleLbl="bgShp" presStyleIdx="2" presStyleCnt="3"/>
      <dgm:spPr/>
    </dgm:pt>
    <dgm:pt modelId="{0B448F6F-D3B1-4407-B2FA-2A785012EAB5}" type="pres">
      <dgm:prSet presAssocID="{AE25FC87-589F-49E8-B1DD-46E692F44B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F63B6DE7-8A9E-45CA-A775-CCD785FA2C35}" type="pres">
      <dgm:prSet presAssocID="{AE25FC87-589F-49E8-B1DD-46E692F44B61}" presName="spaceRect" presStyleCnt="0"/>
      <dgm:spPr/>
    </dgm:pt>
    <dgm:pt modelId="{02C64F25-AF01-4BD2-A6AC-6B336AA5E65A}" type="pres">
      <dgm:prSet presAssocID="{AE25FC87-589F-49E8-B1DD-46E692F44B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C1A70C-A6E9-4750-B293-7D0110959496}" type="presOf" srcId="{FCEDDF25-C9BE-4405-8BE0-54513F0C57DC}" destId="{DBCF2161-6F73-4C1B-8C2E-C2B05493D373}" srcOrd="0" destOrd="0" presId="urn:microsoft.com/office/officeart/2018/2/layout/IconCircleList"/>
    <dgm:cxn modelId="{9E5FEF11-9159-41FC-A9B4-8D5B22A7721D}" srcId="{14E7BA87-7E94-4B8B-93CB-7E26385FF7FB}" destId="{1E3441FF-EE29-4630-BA41-C4005C020574}" srcOrd="1" destOrd="0" parTransId="{F60DC88D-345C-449C-9381-B2BD3F2C82EE}" sibTransId="{4D1BD7E7-20F6-48E1-B9B2-3E3E0C5F9EA8}"/>
    <dgm:cxn modelId="{78618267-8374-42B3-BAD6-925679C73E9A}" srcId="{14E7BA87-7E94-4B8B-93CB-7E26385FF7FB}" destId="{AE25FC87-589F-49E8-B1DD-46E692F44B61}" srcOrd="2" destOrd="0" parTransId="{83224173-9E27-4F33-B9B1-0D3045976176}" sibTransId="{FFA928E2-D05C-4253-980A-DCA2B658C133}"/>
    <dgm:cxn modelId="{D0EEA76B-C933-44F9-9822-B5B1997B498E}" type="presOf" srcId="{1E3441FF-EE29-4630-BA41-C4005C020574}" destId="{3DBDEA87-D4DE-4DCB-8436-A6150D7C3C48}" srcOrd="0" destOrd="0" presId="urn:microsoft.com/office/officeart/2018/2/layout/IconCircleList"/>
    <dgm:cxn modelId="{50BAF77A-A918-469B-A954-D19344CB8BFE}" type="presOf" srcId="{4D1BD7E7-20F6-48E1-B9B2-3E3E0C5F9EA8}" destId="{0D9535DF-4E69-4618-99E8-656A6E717892}" srcOrd="0" destOrd="0" presId="urn:microsoft.com/office/officeart/2018/2/layout/IconCircleList"/>
    <dgm:cxn modelId="{3B7E068C-DD87-485C-85DC-79F4CF5FBD8F}" type="presOf" srcId="{14E7BA87-7E94-4B8B-93CB-7E26385FF7FB}" destId="{3F5163A2-2E47-4EB6-AC88-CC21841D645F}" srcOrd="0" destOrd="0" presId="urn:microsoft.com/office/officeart/2018/2/layout/IconCircleList"/>
    <dgm:cxn modelId="{D6E5E99D-D6BF-4E23-837B-437F572F48F6}" srcId="{14E7BA87-7E94-4B8B-93CB-7E26385FF7FB}" destId="{FCEDDF25-C9BE-4405-8BE0-54513F0C57DC}" srcOrd="0" destOrd="0" parTransId="{584FA679-9E97-468C-BCE9-6C9280740DD9}" sibTransId="{173D9555-6694-4FF8-A30C-4545A3DCB7C8}"/>
    <dgm:cxn modelId="{79C18CC0-8F08-4425-B92C-2DA891B1D9B7}" type="presOf" srcId="{AE25FC87-589F-49E8-B1DD-46E692F44B61}" destId="{02C64F25-AF01-4BD2-A6AC-6B336AA5E65A}" srcOrd="0" destOrd="0" presId="urn:microsoft.com/office/officeart/2018/2/layout/IconCircleList"/>
    <dgm:cxn modelId="{2F80B3E2-D0BD-49BB-BB84-84B0A1A60552}" type="presOf" srcId="{173D9555-6694-4FF8-A30C-4545A3DCB7C8}" destId="{820ABE5F-BA42-4FBA-892E-788BFF3A21CD}" srcOrd="0" destOrd="0" presId="urn:microsoft.com/office/officeart/2018/2/layout/IconCircleList"/>
    <dgm:cxn modelId="{AF687E4C-8D73-4A76-99F0-91D71A8AEDC3}" type="presParOf" srcId="{3F5163A2-2E47-4EB6-AC88-CC21841D645F}" destId="{F91F3F78-1F19-46AF-A514-489E516DEA7F}" srcOrd="0" destOrd="0" presId="urn:microsoft.com/office/officeart/2018/2/layout/IconCircleList"/>
    <dgm:cxn modelId="{CEB8EFB6-D4EF-4A5E-A1BC-D345E15D2E16}" type="presParOf" srcId="{F91F3F78-1F19-46AF-A514-489E516DEA7F}" destId="{C9A4D242-79A9-4FC6-9124-D7B5DDE25A5D}" srcOrd="0" destOrd="0" presId="urn:microsoft.com/office/officeart/2018/2/layout/IconCircleList"/>
    <dgm:cxn modelId="{FC12381B-FD21-4488-8F5A-4FBFDEB8934A}" type="presParOf" srcId="{C9A4D242-79A9-4FC6-9124-D7B5DDE25A5D}" destId="{4AEEEB0A-B35F-4708-AECF-9E9F6FD456EC}" srcOrd="0" destOrd="0" presId="urn:microsoft.com/office/officeart/2018/2/layout/IconCircleList"/>
    <dgm:cxn modelId="{146B7A04-BE94-4C1E-9E01-A13446E8DDED}" type="presParOf" srcId="{C9A4D242-79A9-4FC6-9124-D7B5DDE25A5D}" destId="{A246DA72-662C-4A8D-AEB7-24BA204B66C7}" srcOrd="1" destOrd="0" presId="urn:microsoft.com/office/officeart/2018/2/layout/IconCircleList"/>
    <dgm:cxn modelId="{ED6353D7-8D56-4AD0-BC23-1374701106AC}" type="presParOf" srcId="{C9A4D242-79A9-4FC6-9124-D7B5DDE25A5D}" destId="{0256572C-CAA4-467A-A4C5-300308D7BD6E}" srcOrd="2" destOrd="0" presId="urn:microsoft.com/office/officeart/2018/2/layout/IconCircleList"/>
    <dgm:cxn modelId="{3BA8C4F8-02DF-4547-8D53-AC2B7AD74727}" type="presParOf" srcId="{C9A4D242-79A9-4FC6-9124-D7B5DDE25A5D}" destId="{DBCF2161-6F73-4C1B-8C2E-C2B05493D373}" srcOrd="3" destOrd="0" presId="urn:microsoft.com/office/officeart/2018/2/layout/IconCircleList"/>
    <dgm:cxn modelId="{A5011D2B-3281-4BBD-A914-0D56202C566E}" type="presParOf" srcId="{F91F3F78-1F19-46AF-A514-489E516DEA7F}" destId="{820ABE5F-BA42-4FBA-892E-788BFF3A21CD}" srcOrd="1" destOrd="0" presId="urn:microsoft.com/office/officeart/2018/2/layout/IconCircleList"/>
    <dgm:cxn modelId="{4FBDCF90-1059-43E0-8DEF-BB0CE565C847}" type="presParOf" srcId="{F91F3F78-1F19-46AF-A514-489E516DEA7F}" destId="{02E7498B-C1C3-4B8E-B9C8-52ADC268B1A3}" srcOrd="2" destOrd="0" presId="urn:microsoft.com/office/officeart/2018/2/layout/IconCircleList"/>
    <dgm:cxn modelId="{1E4C302C-9A61-41E5-A213-993AAEA3441A}" type="presParOf" srcId="{02E7498B-C1C3-4B8E-B9C8-52ADC268B1A3}" destId="{4E2F2A71-D40D-4B14-8C0F-EAA9B8C81109}" srcOrd="0" destOrd="0" presId="urn:microsoft.com/office/officeart/2018/2/layout/IconCircleList"/>
    <dgm:cxn modelId="{948716B8-5ADA-484B-A687-62304FEC820A}" type="presParOf" srcId="{02E7498B-C1C3-4B8E-B9C8-52ADC268B1A3}" destId="{F50C397A-9793-420A-84AB-88D0DA72B79C}" srcOrd="1" destOrd="0" presId="urn:microsoft.com/office/officeart/2018/2/layout/IconCircleList"/>
    <dgm:cxn modelId="{72B3C963-F026-4129-B89A-E2C5FB49670C}" type="presParOf" srcId="{02E7498B-C1C3-4B8E-B9C8-52ADC268B1A3}" destId="{95552A48-0C91-4717-868D-2C0919855445}" srcOrd="2" destOrd="0" presId="urn:microsoft.com/office/officeart/2018/2/layout/IconCircleList"/>
    <dgm:cxn modelId="{108B6D71-1B57-46F9-8E9D-BC7C64629E31}" type="presParOf" srcId="{02E7498B-C1C3-4B8E-B9C8-52ADC268B1A3}" destId="{3DBDEA87-D4DE-4DCB-8436-A6150D7C3C48}" srcOrd="3" destOrd="0" presId="urn:microsoft.com/office/officeart/2018/2/layout/IconCircleList"/>
    <dgm:cxn modelId="{60427FC3-F92E-49CD-B151-E3B24427C044}" type="presParOf" srcId="{F91F3F78-1F19-46AF-A514-489E516DEA7F}" destId="{0D9535DF-4E69-4618-99E8-656A6E717892}" srcOrd="3" destOrd="0" presId="urn:microsoft.com/office/officeart/2018/2/layout/IconCircleList"/>
    <dgm:cxn modelId="{54FBD529-5F39-4DBD-8A07-AC9932B258BE}" type="presParOf" srcId="{F91F3F78-1F19-46AF-A514-489E516DEA7F}" destId="{BD8B3502-C51F-4725-8EF8-376C62E011B6}" srcOrd="4" destOrd="0" presId="urn:microsoft.com/office/officeart/2018/2/layout/IconCircleList"/>
    <dgm:cxn modelId="{D83F7647-CD1D-426D-AF85-ACF44E32B345}" type="presParOf" srcId="{BD8B3502-C51F-4725-8EF8-376C62E011B6}" destId="{9F45C224-F08E-4474-801D-EF2EB48396F5}" srcOrd="0" destOrd="0" presId="urn:microsoft.com/office/officeart/2018/2/layout/IconCircleList"/>
    <dgm:cxn modelId="{5C9CB79C-7DF1-434B-8A45-3640B12BC01E}" type="presParOf" srcId="{BD8B3502-C51F-4725-8EF8-376C62E011B6}" destId="{0B448F6F-D3B1-4407-B2FA-2A785012EAB5}" srcOrd="1" destOrd="0" presId="urn:microsoft.com/office/officeart/2018/2/layout/IconCircleList"/>
    <dgm:cxn modelId="{B814D52B-D978-4478-A2FD-2C74FF254E42}" type="presParOf" srcId="{BD8B3502-C51F-4725-8EF8-376C62E011B6}" destId="{F63B6DE7-8A9E-45CA-A775-CCD785FA2C35}" srcOrd="2" destOrd="0" presId="urn:microsoft.com/office/officeart/2018/2/layout/IconCircleList"/>
    <dgm:cxn modelId="{1944263F-8205-477F-8EF1-CF2C70C58714}" type="presParOf" srcId="{BD8B3502-C51F-4725-8EF8-376C62E011B6}" destId="{02C64F25-AF01-4BD2-A6AC-6B336AA5E6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1BAE-65C0-497B-A6D6-3D5F283CF368}">
      <dsp:nvSpPr>
        <dsp:cNvPr id="0" name=""/>
        <dsp:cNvSpPr/>
      </dsp:nvSpPr>
      <dsp:spPr>
        <a:xfrm>
          <a:off x="3722" y="458611"/>
          <a:ext cx="2015460" cy="28216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is Multi Cloud and why it is gaining popularity </a:t>
          </a:r>
        </a:p>
      </dsp:txBody>
      <dsp:txXfrm>
        <a:off x="3722" y="1530836"/>
        <a:ext cx="2015460" cy="1692986"/>
      </dsp:txXfrm>
    </dsp:sp>
    <dsp:sp modelId="{CA4A92E8-812D-412A-83E1-6C83D23AC272}">
      <dsp:nvSpPr>
        <dsp:cNvPr id="0" name=""/>
        <dsp:cNvSpPr/>
      </dsp:nvSpPr>
      <dsp:spPr>
        <a:xfrm>
          <a:off x="588205" y="740776"/>
          <a:ext cx="846493" cy="8464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2171" y="864742"/>
        <a:ext cx="598561" cy="598561"/>
      </dsp:txXfrm>
    </dsp:sp>
    <dsp:sp modelId="{8860C8B7-C3E4-4B12-BDF9-AF9C2C59C7A8}">
      <dsp:nvSpPr>
        <dsp:cNvPr id="0" name=""/>
        <dsp:cNvSpPr/>
      </dsp:nvSpPr>
      <dsp:spPr>
        <a:xfrm>
          <a:off x="3722" y="3280184"/>
          <a:ext cx="201546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6B43-09E4-4300-A854-B028FD092C0C}">
      <dsp:nvSpPr>
        <dsp:cNvPr id="0" name=""/>
        <dsp:cNvSpPr/>
      </dsp:nvSpPr>
      <dsp:spPr>
        <a:xfrm>
          <a:off x="2220728" y="458611"/>
          <a:ext cx="2015460" cy="28216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is Observability</a:t>
          </a:r>
        </a:p>
      </dsp:txBody>
      <dsp:txXfrm>
        <a:off x="2220728" y="1530836"/>
        <a:ext cx="2015460" cy="1692986"/>
      </dsp:txXfrm>
    </dsp:sp>
    <dsp:sp modelId="{8D55B4E1-C68A-4267-862F-9F20931CB8DA}">
      <dsp:nvSpPr>
        <dsp:cNvPr id="0" name=""/>
        <dsp:cNvSpPr/>
      </dsp:nvSpPr>
      <dsp:spPr>
        <a:xfrm>
          <a:off x="2805211" y="740776"/>
          <a:ext cx="846493" cy="8464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29177" y="864742"/>
        <a:ext cx="598561" cy="598561"/>
      </dsp:txXfrm>
    </dsp:sp>
    <dsp:sp modelId="{A3FC8BB6-50CB-4D56-8C00-4A7CBA509F4C}">
      <dsp:nvSpPr>
        <dsp:cNvPr id="0" name=""/>
        <dsp:cNvSpPr/>
      </dsp:nvSpPr>
      <dsp:spPr>
        <a:xfrm>
          <a:off x="2220728" y="3280184"/>
          <a:ext cx="201546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E0A45-91B2-4013-8BBD-B7DCDC487826}">
      <dsp:nvSpPr>
        <dsp:cNvPr id="0" name=""/>
        <dsp:cNvSpPr/>
      </dsp:nvSpPr>
      <dsp:spPr>
        <a:xfrm>
          <a:off x="4437734" y="458611"/>
          <a:ext cx="2015460" cy="28216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the Approach to Observability must change for Single and Multi-Cloud Environments</a:t>
          </a:r>
        </a:p>
      </dsp:txBody>
      <dsp:txXfrm>
        <a:off x="4437734" y="1530836"/>
        <a:ext cx="2015460" cy="1692986"/>
      </dsp:txXfrm>
    </dsp:sp>
    <dsp:sp modelId="{5FB28EDC-F736-484C-885A-663E9C073D1B}">
      <dsp:nvSpPr>
        <dsp:cNvPr id="0" name=""/>
        <dsp:cNvSpPr/>
      </dsp:nvSpPr>
      <dsp:spPr>
        <a:xfrm>
          <a:off x="5022217" y="740776"/>
          <a:ext cx="846493" cy="8464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46183" y="864742"/>
        <a:ext cx="598561" cy="598561"/>
      </dsp:txXfrm>
    </dsp:sp>
    <dsp:sp modelId="{619AA820-E0FF-4B8C-AD66-F7844F73F8CA}">
      <dsp:nvSpPr>
        <dsp:cNvPr id="0" name=""/>
        <dsp:cNvSpPr/>
      </dsp:nvSpPr>
      <dsp:spPr>
        <a:xfrm>
          <a:off x="4437734" y="3280184"/>
          <a:ext cx="201546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A8D6B-EE94-465D-8A99-721891E4BB60}">
      <dsp:nvSpPr>
        <dsp:cNvPr id="0" name=""/>
        <dsp:cNvSpPr/>
      </dsp:nvSpPr>
      <dsp:spPr>
        <a:xfrm>
          <a:off x="6654740" y="458611"/>
          <a:ext cx="2015460" cy="28216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can we simplify Multi Cloud observability </a:t>
          </a:r>
        </a:p>
      </dsp:txBody>
      <dsp:txXfrm>
        <a:off x="6654740" y="1530836"/>
        <a:ext cx="2015460" cy="1692986"/>
      </dsp:txXfrm>
    </dsp:sp>
    <dsp:sp modelId="{FDA1E81B-C1FC-4820-B493-F27B3C46C3BB}">
      <dsp:nvSpPr>
        <dsp:cNvPr id="0" name=""/>
        <dsp:cNvSpPr/>
      </dsp:nvSpPr>
      <dsp:spPr>
        <a:xfrm>
          <a:off x="7239223" y="740776"/>
          <a:ext cx="846493" cy="8464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363189" y="864742"/>
        <a:ext cx="598561" cy="598561"/>
      </dsp:txXfrm>
    </dsp:sp>
    <dsp:sp modelId="{81F1A66D-6B81-4116-A086-CBF6C5BEB945}">
      <dsp:nvSpPr>
        <dsp:cNvPr id="0" name=""/>
        <dsp:cNvSpPr/>
      </dsp:nvSpPr>
      <dsp:spPr>
        <a:xfrm>
          <a:off x="6654740" y="3280184"/>
          <a:ext cx="201546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889F-577A-463D-9B28-C1FB6BCC5165}">
      <dsp:nvSpPr>
        <dsp:cNvPr id="0" name=""/>
        <dsp:cNvSpPr/>
      </dsp:nvSpPr>
      <dsp:spPr>
        <a:xfrm>
          <a:off x="8871746" y="458611"/>
          <a:ext cx="2015460" cy="28216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</a:p>
      </dsp:txBody>
      <dsp:txXfrm>
        <a:off x="8871746" y="1530836"/>
        <a:ext cx="2015460" cy="1692986"/>
      </dsp:txXfrm>
    </dsp:sp>
    <dsp:sp modelId="{014D8F6A-F84F-4944-861D-4D87C21ECE02}">
      <dsp:nvSpPr>
        <dsp:cNvPr id="0" name=""/>
        <dsp:cNvSpPr/>
      </dsp:nvSpPr>
      <dsp:spPr>
        <a:xfrm>
          <a:off x="9456229" y="740776"/>
          <a:ext cx="846493" cy="8464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580195" y="864742"/>
        <a:ext cx="598561" cy="598561"/>
      </dsp:txXfrm>
    </dsp:sp>
    <dsp:sp modelId="{E940CF87-4B9E-48A8-97DD-41E57A9CF5A3}">
      <dsp:nvSpPr>
        <dsp:cNvPr id="0" name=""/>
        <dsp:cNvSpPr/>
      </dsp:nvSpPr>
      <dsp:spPr>
        <a:xfrm>
          <a:off x="8871746" y="3280184"/>
          <a:ext cx="2015460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04199-84BD-40E0-B7CC-0738785F8500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6FC5-C8C0-4DF3-8803-8A9B004E2780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299B2-B843-4932-8D53-DF6515B25619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Multi-cloud refers to using multiple cloud services from different providers within a single architecture</a:t>
          </a:r>
        </a:p>
      </dsp:txBody>
      <dsp:txXfrm>
        <a:off x="1686304" y="623"/>
        <a:ext cx="5530111" cy="1460003"/>
      </dsp:txXfrm>
    </dsp:sp>
    <dsp:sp modelId="{2152522A-C23F-46E5-AD4F-6D1FAB20EDAC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7062E-298C-4E07-B2AB-ABCE03DB75A0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60D88-5B58-4DE8-B47B-C6F0526574FB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98% of enterprises use or plan to use multi cloud.</a:t>
          </a:r>
        </a:p>
      </dsp:txBody>
      <dsp:txXfrm>
        <a:off x="1686304" y="1825628"/>
        <a:ext cx="5530111" cy="1460003"/>
      </dsp:txXfrm>
    </dsp:sp>
    <dsp:sp modelId="{F9EF6823-1862-48A0-8C4D-83553A693224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EDE50-03A9-4783-AEAB-58FA834E95B3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C4C46-26E3-4C72-BE7B-4CB9104C8925}">
      <dsp:nvSpPr>
        <dsp:cNvPr id="0" name=""/>
        <dsp:cNvSpPr/>
      </dsp:nvSpPr>
      <dsp:spPr>
        <a:xfrm>
          <a:off x="1686304" y="3650632"/>
          <a:ext cx="3247387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Motivations ?</a:t>
          </a:r>
        </a:p>
      </dsp:txBody>
      <dsp:txXfrm>
        <a:off x="1686304" y="3650632"/>
        <a:ext cx="3247387" cy="1460003"/>
      </dsp:txXfrm>
    </dsp:sp>
    <dsp:sp modelId="{6FFCD598-FB00-4BBE-9C48-A2CCD34E0B9F}">
      <dsp:nvSpPr>
        <dsp:cNvPr id="0" name=""/>
        <dsp:cNvSpPr/>
      </dsp:nvSpPr>
      <dsp:spPr>
        <a:xfrm>
          <a:off x="4933691" y="3650632"/>
          <a:ext cx="2282724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Sovereignty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 Vendor lock-in concerns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 Optimization</a:t>
          </a:r>
        </a:p>
      </dsp:txBody>
      <dsp:txXfrm>
        <a:off x="4933691" y="3650632"/>
        <a:ext cx="2282724" cy="14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92CAB-F4C8-405D-A6D9-9BA7780626E7}">
      <dsp:nvSpPr>
        <dsp:cNvPr id="0" name=""/>
        <dsp:cNvSpPr/>
      </dsp:nvSpPr>
      <dsp:spPr>
        <a:xfrm>
          <a:off x="275965" y="1185053"/>
          <a:ext cx="1368756" cy="1368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304DB-438C-40E8-8752-1B25A7B4E299}">
      <dsp:nvSpPr>
        <dsp:cNvPr id="0" name=""/>
        <dsp:cNvSpPr/>
      </dsp:nvSpPr>
      <dsp:spPr>
        <a:xfrm>
          <a:off x="563404" y="1472492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6BAC-2816-4520-B7A7-99ED68FA7E8A}">
      <dsp:nvSpPr>
        <dsp:cNvPr id="0" name=""/>
        <dsp:cNvSpPr/>
      </dsp:nvSpPr>
      <dsp:spPr>
        <a:xfrm>
          <a:off x="1938026" y="1185053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ability to measure the current state of the system.</a:t>
          </a:r>
        </a:p>
      </dsp:txBody>
      <dsp:txXfrm>
        <a:off x="1938026" y="1185053"/>
        <a:ext cx="3226354" cy="1368756"/>
      </dsp:txXfrm>
    </dsp:sp>
    <dsp:sp modelId="{FF1DF9FB-4BB6-4406-A4DC-CF34C65587D3}">
      <dsp:nvSpPr>
        <dsp:cNvPr id="0" name=""/>
        <dsp:cNvSpPr/>
      </dsp:nvSpPr>
      <dsp:spPr>
        <a:xfrm>
          <a:off x="5726548" y="1185053"/>
          <a:ext cx="1368756" cy="1368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647D-5664-47F5-8F05-D2A80765CC8C}">
      <dsp:nvSpPr>
        <dsp:cNvPr id="0" name=""/>
        <dsp:cNvSpPr/>
      </dsp:nvSpPr>
      <dsp:spPr>
        <a:xfrm>
          <a:off x="6013987" y="1472492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7B08E-4E82-4B90-8F73-4E5F74077747}">
      <dsp:nvSpPr>
        <dsp:cNvPr id="0" name=""/>
        <dsp:cNvSpPr/>
      </dsp:nvSpPr>
      <dsp:spPr>
        <a:xfrm>
          <a:off x="7388609" y="1185053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Three Pillars: Metrics, Logs and Traces.</a:t>
          </a:r>
        </a:p>
      </dsp:txBody>
      <dsp:txXfrm>
        <a:off x="7388609" y="1185053"/>
        <a:ext cx="3226354" cy="136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EEB0A-B35F-4708-AECF-9E9F6FD456EC}">
      <dsp:nvSpPr>
        <dsp:cNvPr id="0" name=""/>
        <dsp:cNvSpPr/>
      </dsp:nvSpPr>
      <dsp:spPr>
        <a:xfrm>
          <a:off x="37178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DA72-662C-4A8D-AEB7-24BA204B66C7}">
      <dsp:nvSpPr>
        <dsp:cNvPr id="0" name=""/>
        <dsp:cNvSpPr/>
      </dsp:nvSpPr>
      <dsp:spPr>
        <a:xfrm>
          <a:off x="224480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2161-6F73-4C1B-8C2E-C2B05493D373}">
      <dsp:nvSpPr>
        <dsp:cNvPr id="0" name=""/>
        <dsp:cNvSpPr/>
      </dsp:nvSpPr>
      <dsp:spPr>
        <a:xfrm>
          <a:off x="1120214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single open-source standard to export Metrics, Logs and Traces</a:t>
          </a:r>
        </a:p>
      </dsp:txBody>
      <dsp:txXfrm>
        <a:off x="1120214" y="1399222"/>
        <a:ext cx="2102364" cy="891912"/>
      </dsp:txXfrm>
    </dsp:sp>
    <dsp:sp modelId="{4E2F2A71-D40D-4B14-8C0F-EAA9B8C81109}">
      <dsp:nvSpPr>
        <dsp:cNvPr id="0" name=""/>
        <dsp:cNvSpPr/>
      </dsp:nvSpPr>
      <dsp:spPr>
        <a:xfrm>
          <a:off x="3588900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C397A-9793-420A-84AB-88D0DA72B79C}">
      <dsp:nvSpPr>
        <dsp:cNvPr id="0" name=""/>
        <dsp:cNvSpPr/>
      </dsp:nvSpPr>
      <dsp:spPr>
        <a:xfrm>
          <a:off x="3776201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EA87-D4DE-4DCB-8436-A6150D7C3C48}">
      <dsp:nvSpPr>
        <dsp:cNvPr id="0" name=""/>
        <dsp:cNvSpPr/>
      </dsp:nvSpPr>
      <dsp:spPr>
        <a:xfrm>
          <a:off x="4671935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Major cloud providers like AWS, Azure, GCP and Oracle support this CNCF project.</a:t>
          </a:r>
        </a:p>
      </dsp:txBody>
      <dsp:txXfrm>
        <a:off x="4671935" y="1399222"/>
        <a:ext cx="2102364" cy="891912"/>
      </dsp:txXfrm>
    </dsp:sp>
    <dsp:sp modelId="{9F45C224-F08E-4474-801D-EF2EB48396F5}">
      <dsp:nvSpPr>
        <dsp:cNvPr id="0" name=""/>
        <dsp:cNvSpPr/>
      </dsp:nvSpPr>
      <dsp:spPr>
        <a:xfrm>
          <a:off x="7140621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48F6F-D3B1-4407-B2FA-2A785012EAB5}">
      <dsp:nvSpPr>
        <dsp:cNvPr id="0" name=""/>
        <dsp:cNvSpPr/>
      </dsp:nvSpPr>
      <dsp:spPr>
        <a:xfrm>
          <a:off x="7327922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64F25-AF01-4BD2-A6AC-6B336AA5E65A}">
      <dsp:nvSpPr>
        <dsp:cNvPr id="0" name=""/>
        <dsp:cNvSpPr/>
      </dsp:nvSpPr>
      <dsp:spPr>
        <a:xfrm>
          <a:off x="8223657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Vendor agnostic.</a:t>
          </a:r>
        </a:p>
      </dsp:txBody>
      <dsp:txXfrm>
        <a:off x="8223657" y="1399222"/>
        <a:ext cx="2102364" cy="8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22:10:3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A4FE-2CD2-431F-B75C-D9747BB8B3A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AFA13-CC47-4CC7-8458-B55B8690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countries have their own GDPR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EU states personal data should not be sent outside of EU unless the provider sates they have a strong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companies have to abide by the, and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about understanding what’s happening inside your systems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SDKS and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2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6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8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8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5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8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4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ri.varma@outlook.com" TargetMode="External"/><Relationship Id="rId2" Type="http://schemas.openxmlformats.org/officeDocument/2006/relationships/hyperlink" Target="https://linkedin.com/in/sirivar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D187D-52A5-B06E-C072-2AADD481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0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8F0E0-C967-D116-15E5-4A6B6A3C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dirty="0"/>
              <a:t>Simplifying Multi Cloud 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53D8-298F-3AA9-104B-2ECB5158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US" dirty="0"/>
              <a:t>Siri Varma Vegiraju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8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B1A4-677A-9C29-CDC7-192826D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Cloud World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949489B-0DF6-4310-7C6D-4ADFC1B1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3" y="2418126"/>
            <a:ext cx="4253063" cy="3565525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262CD3D-79CA-1B96-514C-AE9916E7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67" y="2418126"/>
            <a:ext cx="4025631" cy="3407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BD237D-1E0C-2CC0-9C1D-C9F9B6358E81}"/>
              </a:ext>
            </a:extLst>
          </p:cNvPr>
          <p:cNvSpPr/>
          <p:nvPr/>
        </p:nvSpPr>
        <p:spPr>
          <a:xfrm>
            <a:off x="5469771" y="3982426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0D0D6-EBE7-689F-9BA8-D713888524BE}"/>
              </a:ext>
            </a:extLst>
          </p:cNvPr>
          <p:cNvSpPr txBox="1"/>
          <p:nvPr/>
        </p:nvSpPr>
        <p:spPr>
          <a:xfrm>
            <a:off x="1652452" y="6198326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SDKs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3070E-4FF1-3B5C-2897-FB672B10C60F}"/>
              </a:ext>
            </a:extLst>
          </p:cNvPr>
          <p:cNvSpPr txBox="1"/>
          <p:nvPr/>
        </p:nvSpPr>
        <p:spPr>
          <a:xfrm>
            <a:off x="7336972" y="6198326"/>
            <a:ext cx="32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Provider Dashboards</a:t>
            </a:r>
          </a:p>
        </p:txBody>
      </p:sp>
    </p:spTree>
    <p:extLst>
      <p:ext uri="{BB962C8B-B14F-4D97-AF65-F5344CB8AC3E}">
        <p14:creationId xmlns:p14="http://schemas.microsoft.com/office/powerpoint/2010/main" val="25637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8CEF-9E4C-4794-9964-AEB8B07D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 of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B056-37C6-384C-50BE-4803A37E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a unified experience.</a:t>
            </a:r>
          </a:p>
          <a:p>
            <a:pPr lvl="1"/>
            <a:r>
              <a:rPr lang="en-US" dirty="0"/>
              <a:t>Maintaining different SDKs.</a:t>
            </a:r>
          </a:p>
          <a:p>
            <a:pPr lvl="1"/>
            <a:r>
              <a:rPr lang="en-US" dirty="0"/>
              <a:t>Understanding various cloud providers Observability implementations.</a:t>
            </a:r>
          </a:p>
          <a:p>
            <a:pPr lvl="1"/>
            <a:r>
              <a:rPr lang="en-US" dirty="0"/>
              <a:t>Diagnosing issues across multiple cloud environments can be more challenging.</a:t>
            </a:r>
          </a:p>
          <a:p>
            <a:pPr lvl="1"/>
            <a:r>
              <a:rPr lang="en-US" dirty="0"/>
              <a:t>Tracking observability costs across multiple clouds can be complex.</a:t>
            </a:r>
          </a:p>
          <a:p>
            <a:r>
              <a:rPr lang="en-US" dirty="0"/>
              <a:t>Training and Skills</a:t>
            </a:r>
          </a:p>
        </p:txBody>
      </p:sp>
    </p:spTree>
    <p:extLst>
      <p:ext uri="{BB962C8B-B14F-4D97-AF65-F5344CB8AC3E}">
        <p14:creationId xmlns:p14="http://schemas.microsoft.com/office/powerpoint/2010/main" val="297235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ADB6-02B0-BEA9-6403-7AA5CEFC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How can we simplify Multi cloud Observability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B22CF1FE-3357-D36F-875E-BDA22295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C00-2FFF-5DB8-824C-F3563A4F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we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ACC4-C4C0-6ABB-F0CA-23EC0D4E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Experience</a:t>
            </a:r>
          </a:p>
          <a:p>
            <a:pPr lvl="1"/>
            <a:r>
              <a:rPr lang="en-US" dirty="0"/>
              <a:t>Emit Metrics, Logs and Traces</a:t>
            </a:r>
          </a:p>
          <a:p>
            <a:pPr lvl="1"/>
            <a:r>
              <a:rPr lang="en-US" dirty="0"/>
              <a:t>Maintaining dashboards</a:t>
            </a:r>
          </a:p>
          <a:p>
            <a:r>
              <a:rPr lang="en-US" dirty="0"/>
              <a:t>Vendor agnostic.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7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DDA7E-2171-459E-5ABB-E67B0347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Cloud Native Open Telemetry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4F0481-31EA-EBBF-4A72-6782D1E78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21398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0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77CB-01AB-123C-D4AE-2A3D5BFB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Open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D0D6-175E-7304-4788-2E197D84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</a:t>
            </a:r>
          </a:p>
          <a:p>
            <a:r>
              <a:rPr lang="en-US" dirty="0"/>
              <a:t>Semantics</a:t>
            </a:r>
          </a:p>
          <a:p>
            <a:r>
              <a:rPr lang="en-US" dirty="0"/>
              <a:t>Open Telemetry SDK – Go, C#, Java</a:t>
            </a:r>
          </a:p>
          <a:p>
            <a:r>
              <a:rPr lang="en-US" dirty="0"/>
              <a:t>Exporter</a:t>
            </a:r>
          </a:p>
          <a:p>
            <a:pPr lvl="1"/>
            <a:r>
              <a:rPr lang="en-US" dirty="0"/>
              <a:t>Azure Monitor, AWS, Google Cloud, Data Dog, </a:t>
            </a:r>
            <a:r>
              <a:rPr lang="en-US" dirty="0" err="1"/>
              <a:t>Zepkin</a:t>
            </a:r>
            <a:r>
              <a:rPr lang="en-US" dirty="0"/>
              <a:t>, Prometheus and many more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Jaeger, AWS, Azure, Google Cloud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32364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88D9-E24D-3E60-4E85-2959C5D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Open Telemetry work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3214-F657-C0E6-4A79-A47ACFD9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915645"/>
            <a:ext cx="4549534" cy="21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7FCB-3078-5D3D-A3B5-9DFF1BCD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38" y="2985640"/>
            <a:ext cx="4832147" cy="17270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41920C-9ABA-141E-F56F-9DAA17C0E25F}"/>
              </a:ext>
            </a:extLst>
          </p:cNvPr>
          <p:cNvSpPr/>
          <p:nvPr/>
        </p:nvSpPr>
        <p:spPr>
          <a:xfrm>
            <a:off x="5253313" y="3727267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37D3F-0C7E-85BB-2FA6-0C98B31883AB}"/>
              </a:ext>
            </a:extLst>
          </p:cNvPr>
          <p:cNvSpPr txBox="1"/>
          <p:nvPr/>
        </p:nvSpPr>
        <p:spPr>
          <a:xfrm>
            <a:off x="777550" y="5014605"/>
            <a:ext cx="25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Open Telemetry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F674-1A17-E917-8FFB-4B9B0583A0C0}"/>
              </a:ext>
            </a:extLst>
          </p:cNvPr>
          <p:cNvSpPr txBox="1"/>
          <p:nvPr/>
        </p:nvSpPr>
        <p:spPr>
          <a:xfrm>
            <a:off x="6920203" y="5014605"/>
            <a:ext cx="25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Open Telemetry</a:t>
            </a:r>
          </a:p>
        </p:txBody>
      </p:sp>
    </p:spTree>
    <p:extLst>
      <p:ext uri="{BB962C8B-B14F-4D97-AF65-F5344CB8AC3E}">
        <p14:creationId xmlns:p14="http://schemas.microsoft.com/office/powerpoint/2010/main" val="37419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D29FC-BFD8-69F3-C7AE-140DCDD7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363800"/>
            <a:ext cx="9007621" cy="48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FF6E6-8B54-AB06-3D03-3949F704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922928"/>
            <a:ext cx="7368500" cy="60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3618-F40C-77BE-94EC-F5B000E9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1B44E-F40F-8B2C-DCBE-32CE3260F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62" y="3088244"/>
            <a:ext cx="4890998" cy="16274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6DA46-0F27-06BE-ED9A-B1FB48CB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85" y="3003248"/>
            <a:ext cx="4194646" cy="1523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481E7-ED45-FD74-2700-881050B1F250}"/>
              </a:ext>
            </a:extLst>
          </p:cNvPr>
          <p:cNvSpPr txBox="1"/>
          <p:nvPr/>
        </p:nvSpPr>
        <p:spPr>
          <a:xfrm>
            <a:off x="1456509" y="4924697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012AF-0500-BE81-8F00-E32E7FDFCD53}"/>
              </a:ext>
            </a:extLst>
          </p:cNvPr>
          <p:cNvSpPr txBox="1"/>
          <p:nvPr/>
        </p:nvSpPr>
        <p:spPr>
          <a:xfrm>
            <a:off x="6546669" y="4924697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Collector Arch</a:t>
            </a:r>
          </a:p>
        </p:txBody>
      </p:sp>
    </p:spTree>
    <p:extLst>
      <p:ext uri="{BB962C8B-B14F-4D97-AF65-F5344CB8AC3E}">
        <p14:creationId xmlns:p14="http://schemas.microsoft.com/office/powerpoint/2010/main" val="34377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AF67-D746-B9F2-A6F0-D527C426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Siri Varma Vegiraju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7B52-F7BF-A33F-49A2-A03C476D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Software Engineer</a:t>
            </a:r>
          </a:p>
          <a:p>
            <a:r>
              <a:rPr lang="en-US" dirty="0"/>
              <a:t>Freelance Contributor</a:t>
            </a:r>
          </a:p>
          <a:p>
            <a:r>
              <a:rPr lang="en-US" dirty="0"/>
              <a:t>Book Reviewer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sirivarma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siri.varma@outlook.com</a:t>
            </a:r>
            <a:r>
              <a:rPr lang="en-US" dirty="0"/>
              <a:t>	</a:t>
            </a:r>
          </a:p>
          <a:p>
            <a:r>
              <a:rPr lang="en-US" dirty="0"/>
              <a:t>Twitter: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54F6A8D-910B-1F84-42B1-16DDE5CA5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697" y="2183142"/>
            <a:ext cx="3760459" cy="37604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3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60010-526D-A799-31F2-287229FA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A79D-C91F-87B3-65DE-CF320202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n-US" dirty="0"/>
              <a:t>Vendor agnostic</a:t>
            </a:r>
          </a:p>
          <a:p>
            <a:r>
              <a:rPr lang="en-US" dirty="0"/>
              <a:t>Other Open-source tooling</a:t>
            </a:r>
          </a:p>
          <a:p>
            <a:pPr lvl="1"/>
            <a:r>
              <a:rPr lang="en-US" dirty="0"/>
              <a:t>Prometheus</a:t>
            </a:r>
          </a:p>
          <a:p>
            <a:pPr lvl="1"/>
            <a:r>
              <a:rPr lang="en-US" dirty="0"/>
              <a:t>Loki</a:t>
            </a:r>
          </a:p>
          <a:p>
            <a:pPr lvl="1"/>
            <a:r>
              <a:rPr lang="en-US" dirty="0" err="1"/>
              <a:t>Zepkin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D8983-1C63-7F48-EE44-DC1FA04F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F60638F-D7CC-C013-E175-9AD616A3C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B891F-9895-887C-8619-01C3631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8530D92-4E3D-0C41-A25A-0ECC21E4F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8231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E471C-BCC2-2BFA-DB9F-20631FE8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pPr lvl="0"/>
            <a:r>
              <a:rPr lang="en-US" sz="3600"/>
              <a:t>What is Multi Cloud and why it is gaining popularity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159A20-196A-528E-3469-3B890C209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5429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5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303FA-9C1D-DA65-5D25-AA76A16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is Observability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C746F3-51C6-FB44-A0C3-0CAA67BA2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037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0E18-E659-993C-33D7-EE3D8CD4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Logs and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2C20-BDC4-D0D1-4A25-63775464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Metrics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numerical measurements of system performance and behavior, such as CPU usage, response time, or error rate.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Logs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the archival or historical records of system events and errors, which can be plain text, binary, or structured with metadata.</a:t>
            </a:r>
            <a:endParaRPr lang="en-US" dirty="0">
              <a:solidFill>
                <a:srgbClr val="000000"/>
              </a:solidFill>
              <a:latin typeface="neue-haas-grotesk-display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Traces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the representations of individual requests or transactions that flow through a system, which can help identify bottlenecks, dependencies, and root causes of issues.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39ABB-C7BA-A2BA-5615-994E912AB8F8}"/>
                  </a:ext>
                </a:extLst>
              </p14:cNvPr>
              <p14:cNvContentPartPr/>
              <p14:nvPr/>
            </p14:nvContentPartPr>
            <p14:xfrm>
              <a:off x="2606143" y="213562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39ABB-C7BA-A2BA-5615-994E912AB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143" y="21269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64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82D89-C984-28A1-D80D-4071E3F6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Why the Approach to Observability must change for Single and Multi-Cloud Environments</a:t>
            </a:r>
            <a:br>
              <a:rPr lang="en-US" sz="4100" dirty="0"/>
            </a:br>
            <a:endParaRPr lang="en-US" sz="4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C89-ECB3-6BA2-A3EA-BC8A57A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8385-02E8-83E1-7C3F-83AEAB6E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</a:t>
            </a:r>
            <a:r>
              <a:rPr lang="en-US" dirty="0" err="1"/>
              <a:t>multicloud</a:t>
            </a:r>
            <a:r>
              <a:rPr lang="en-US" dirty="0"/>
              <a:t> environment spans 15 different platforms and services.</a:t>
            </a:r>
          </a:p>
          <a:p>
            <a:r>
              <a:rPr lang="en-US" dirty="0"/>
              <a:t>On average, organizations use 9 different observability or monitoring tools to manage applications, infrastructure, and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837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9FB-43FA-83BD-EB21-86540A91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Cloud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F5D21-06E7-179F-2E2D-03F5D163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" y="2754522"/>
            <a:ext cx="4838701" cy="1441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D7EB6-081E-63FA-A822-3E8788F0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2695984"/>
            <a:ext cx="4704934" cy="14806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0D9A00F-1095-7ADF-8610-5073757A1C48}"/>
              </a:ext>
            </a:extLst>
          </p:cNvPr>
          <p:cNvSpPr/>
          <p:nvPr/>
        </p:nvSpPr>
        <p:spPr>
          <a:xfrm>
            <a:off x="5486400" y="3345180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61D3B-2C57-E1E7-965A-B997755B8E0D}"/>
              </a:ext>
            </a:extLst>
          </p:cNvPr>
          <p:cNvSpPr txBox="1"/>
          <p:nvPr/>
        </p:nvSpPr>
        <p:spPr>
          <a:xfrm>
            <a:off x="1783080" y="4506686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2D5A-EF63-9F09-7652-BD1CDA53E951}"/>
              </a:ext>
            </a:extLst>
          </p:cNvPr>
          <p:cNvSpPr txBox="1"/>
          <p:nvPr/>
        </p:nvSpPr>
        <p:spPr>
          <a:xfrm>
            <a:off x="7360921" y="4506686"/>
            <a:ext cx="31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Provider dashboard</a:t>
            </a:r>
          </a:p>
        </p:txBody>
      </p:sp>
    </p:spTree>
    <p:extLst>
      <p:ext uri="{BB962C8B-B14F-4D97-AF65-F5344CB8AC3E}">
        <p14:creationId xmlns:p14="http://schemas.microsoft.com/office/powerpoint/2010/main" val="3459844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514</Words>
  <Application>Microsoft Office PowerPoint</Application>
  <PresentationFormat>Widescreen</PresentationFormat>
  <Paragraphs>85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Century Gothic</vt:lpstr>
      <vt:lpstr>Grandview Display</vt:lpstr>
      <vt:lpstr>neue-haas-grotesk-display</vt:lpstr>
      <vt:lpstr>DashVTI</vt:lpstr>
      <vt:lpstr>BrushVTI</vt:lpstr>
      <vt:lpstr>Simplifying Multi Cloud Observability</vt:lpstr>
      <vt:lpstr>Siri Varma Vegiraju</vt:lpstr>
      <vt:lpstr>Agenda</vt:lpstr>
      <vt:lpstr>What is Multi Cloud and why it is gaining popularity </vt:lpstr>
      <vt:lpstr>What is Observability</vt:lpstr>
      <vt:lpstr>Metrics, Logs and Traces</vt:lpstr>
      <vt:lpstr>Why the Approach to Observability must change for Single and Multi-Cloud Environments </vt:lpstr>
      <vt:lpstr>Some Stats</vt:lpstr>
      <vt:lpstr>Single Cloud World</vt:lpstr>
      <vt:lpstr>Multi Cloud World</vt:lpstr>
      <vt:lpstr>Ton of Complexity</vt:lpstr>
      <vt:lpstr>How can we simplify Multi cloud Observability ?</vt:lpstr>
      <vt:lpstr>What to do we need ?</vt:lpstr>
      <vt:lpstr>Cloud Native Open Telemetry</vt:lpstr>
      <vt:lpstr>Components in Open Telemetry</vt:lpstr>
      <vt:lpstr>How does Open Telemetry work ?</vt:lpstr>
      <vt:lpstr>PowerPoint Presentation</vt:lpstr>
      <vt:lpstr>PowerPoint Presentation</vt:lpstr>
      <vt:lpstr>Other Architectures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Multi Cloud Observability</dc:title>
  <dc:creator>Siri Varma Vegiraju</dc:creator>
  <cp:lastModifiedBy>Siri Varma Vegiraju</cp:lastModifiedBy>
  <cp:revision>2</cp:revision>
  <dcterms:created xsi:type="dcterms:W3CDTF">2024-08-10T19:38:16Z</dcterms:created>
  <dcterms:modified xsi:type="dcterms:W3CDTF">2024-08-14T22:50:48Z</dcterms:modified>
</cp:coreProperties>
</file>