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ata4.xml.rels><?xml version="1.0" encoding="UTF-8" standalone="yes"?>
<Relationships xmlns="http://schemas.openxmlformats.org/package/2006/relationships"><Relationship Id="rId1" Type="http://schemas.openxmlformats.org/officeDocument/2006/relationships/image" Target="../media/image4.jpg"/></Relationships>
</file>

<file path=ppt/diagrams/_rels/data5.xml.rels><?xml version="1.0" encoding="UTF-8" standalone="yes"?>
<Relationships xmlns="http://schemas.openxmlformats.org/package/2006/relationships"><Relationship Id="rId1" Type="http://schemas.openxmlformats.org/officeDocument/2006/relationships/image" Target="../media/image5.jpg"/></Relationships>
</file>

<file path=ppt/diagrams/_rels/data6.xml.rels><?xml version="1.0" encoding="UTF-8" standalone="yes"?>
<Relationships xmlns="http://schemas.openxmlformats.org/package/2006/relationships"><Relationship Id="rId1" Type="http://schemas.openxmlformats.org/officeDocument/2006/relationships/image" Target="../media/image6.jpg"/></Relationships>
</file>

<file path=ppt/diagrams/_rels/data7.xml.rels><?xml version="1.0" encoding="UTF-8" standalone="yes"?>
<Relationships xmlns="http://schemas.openxmlformats.org/package/2006/relationships"><Relationship Id="rId1" Type="http://schemas.openxmlformats.org/officeDocument/2006/relationships/image" Target="../media/image7.jpg"/></Relationships>
</file>

<file path=ppt/diagrams/_rels/data8.xml.rels><?xml version="1.0" encoding="UTF-8" standalone="yes"?>
<Relationships xmlns="http://schemas.openxmlformats.org/package/2006/relationships"><Relationship Id="rId1" Type="http://schemas.openxmlformats.org/officeDocument/2006/relationships/image" Target="../media/image8.jp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4.jpg"/></Relationships>
</file>

<file path=ppt/diagrams/_rels/drawing5.xml.rels><?xml version="1.0" encoding="UTF-8" standalone="yes"?>
<Relationships xmlns="http://schemas.openxmlformats.org/package/2006/relationships"><Relationship Id="rId1" Type="http://schemas.openxmlformats.org/officeDocument/2006/relationships/image" Target="../media/image5.jpg"/></Relationships>
</file>

<file path=ppt/diagrams/_rels/drawing6.xml.rels><?xml version="1.0" encoding="UTF-8" standalone="yes"?>
<Relationships xmlns="http://schemas.openxmlformats.org/package/2006/relationships"><Relationship Id="rId1" Type="http://schemas.openxmlformats.org/officeDocument/2006/relationships/image" Target="../media/image6.jpg"/></Relationships>
</file>

<file path=ppt/diagrams/_rels/drawing7.xml.rels><?xml version="1.0" encoding="UTF-8" standalone="yes"?>
<Relationships xmlns="http://schemas.openxmlformats.org/package/2006/relationships"><Relationship Id="rId1" Type="http://schemas.openxmlformats.org/officeDocument/2006/relationships/image" Target="../media/image7.jpg"/></Relationships>
</file>

<file path=ppt/diagrams/_rels/drawing8.xml.rels><?xml version="1.0" encoding="UTF-8" standalone="yes"?>
<Relationships xmlns="http://schemas.openxmlformats.org/package/2006/relationships"><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0D55AE-3A23-4D41-BA6A-A51870524F6D}" type="doc">
      <dgm:prSet loTypeId="urn:microsoft.com/office/officeart/2005/8/layout/hProcess9" loCatId="process" qsTypeId="urn:microsoft.com/office/officeart/2005/8/quickstyle/simple3" qsCatId="simple" csTypeId="urn:microsoft.com/office/officeart/2005/8/colors/accent1_2" csCatId="accent1"/>
      <dgm:spPr/>
      <dgm:t>
        <a:bodyPr/>
        <a:lstStyle/>
        <a:p>
          <a:endParaRPr lang="en-IN"/>
        </a:p>
      </dgm:t>
    </dgm:pt>
    <dgm:pt modelId="{294A7ABE-30E7-4F42-AD1D-17F46786F828}">
      <dgm:prSet custT="1"/>
      <dgm:spPr/>
      <dgm:t>
        <a:bodyPr/>
        <a:lstStyle/>
        <a:p>
          <a:pPr rtl="0"/>
          <a:r>
            <a:rPr lang="en-IN" sz="1600" dirty="0"/>
            <a:t>Connecting Mobile Camera feed to python script in computer</a:t>
          </a:r>
        </a:p>
      </dgm:t>
    </dgm:pt>
    <dgm:pt modelId="{E69288DC-95CB-43E8-8F4B-680ECF3E16AD}" type="parTrans" cxnId="{D33761A1-3B04-41B7-BC78-8E8291E81DCF}">
      <dgm:prSet/>
      <dgm:spPr/>
      <dgm:t>
        <a:bodyPr/>
        <a:lstStyle/>
        <a:p>
          <a:endParaRPr lang="en-IN" sz="1600"/>
        </a:p>
      </dgm:t>
    </dgm:pt>
    <dgm:pt modelId="{9C3689BF-CF71-44DF-91FA-47ACF308F3C4}" type="sibTrans" cxnId="{D33761A1-3B04-41B7-BC78-8E8291E81DCF}">
      <dgm:prSet/>
      <dgm:spPr/>
      <dgm:t>
        <a:bodyPr/>
        <a:lstStyle/>
        <a:p>
          <a:endParaRPr lang="en-IN" sz="1600"/>
        </a:p>
      </dgm:t>
    </dgm:pt>
    <dgm:pt modelId="{25C363A0-EABB-48B2-8FEB-96E6A980A9F2}">
      <dgm:prSet custT="1"/>
      <dgm:spPr/>
      <dgm:t>
        <a:bodyPr/>
        <a:lstStyle/>
        <a:p>
          <a:pPr rtl="0"/>
          <a:r>
            <a:rPr lang="en-IN" sz="1600"/>
            <a:t>Locating Region of Interest (ROI) and separating them from background</a:t>
          </a:r>
        </a:p>
      </dgm:t>
    </dgm:pt>
    <dgm:pt modelId="{701B8559-8F20-4110-ACD8-CA7564785A35}" type="parTrans" cxnId="{04EEFECA-7188-4293-8453-19CA698B0BC9}">
      <dgm:prSet/>
      <dgm:spPr/>
      <dgm:t>
        <a:bodyPr/>
        <a:lstStyle/>
        <a:p>
          <a:endParaRPr lang="en-IN" sz="1600"/>
        </a:p>
      </dgm:t>
    </dgm:pt>
    <dgm:pt modelId="{B3721DB7-FD1B-4FEB-A6C5-E438E8BD02C2}" type="sibTrans" cxnId="{04EEFECA-7188-4293-8453-19CA698B0BC9}">
      <dgm:prSet/>
      <dgm:spPr/>
      <dgm:t>
        <a:bodyPr/>
        <a:lstStyle/>
        <a:p>
          <a:endParaRPr lang="en-IN" sz="1600"/>
        </a:p>
      </dgm:t>
    </dgm:pt>
    <dgm:pt modelId="{60D3499D-7B10-4844-AE69-CFD74CF6F2E4}">
      <dgm:prSet custT="1"/>
      <dgm:spPr/>
      <dgm:t>
        <a:bodyPr/>
        <a:lstStyle/>
        <a:p>
          <a:pPr rtl="0"/>
          <a:r>
            <a:rPr lang="en-IN" sz="1600"/>
            <a:t>Highlighting Edges of the cups to make them easily detectable</a:t>
          </a:r>
        </a:p>
      </dgm:t>
    </dgm:pt>
    <dgm:pt modelId="{E5539A04-2D03-4F90-9006-81ABB4F9FA8C}" type="parTrans" cxnId="{E0875191-0534-4FC0-8212-CCFF9412D2F1}">
      <dgm:prSet/>
      <dgm:spPr/>
      <dgm:t>
        <a:bodyPr/>
        <a:lstStyle/>
        <a:p>
          <a:endParaRPr lang="en-IN" sz="1600"/>
        </a:p>
      </dgm:t>
    </dgm:pt>
    <dgm:pt modelId="{B457EC29-AB5E-43E3-B082-0DB41D8DA222}" type="sibTrans" cxnId="{E0875191-0534-4FC0-8212-CCFF9412D2F1}">
      <dgm:prSet/>
      <dgm:spPr/>
      <dgm:t>
        <a:bodyPr/>
        <a:lstStyle/>
        <a:p>
          <a:endParaRPr lang="en-IN" sz="1600"/>
        </a:p>
      </dgm:t>
    </dgm:pt>
    <dgm:pt modelId="{6F45230A-5765-4D80-BD0B-9C8A17B2C6FA}">
      <dgm:prSet custT="1"/>
      <dgm:spPr/>
      <dgm:t>
        <a:bodyPr/>
        <a:lstStyle/>
        <a:p>
          <a:pPr rtl="0"/>
          <a:r>
            <a:rPr lang="en-IN" sz="1600"/>
            <a:t>Differentiating the top rim of cup from rest of the edges to get a correct result</a:t>
          </a:r>
        </a:p>
      </dgm:t>
    </dgm:pt>
    <dgm:pt modelId="{84C913C3-14DA-4717-B264-280937798D8C}" type="parTrans" cxnId="{2B78972D-945C-4CD8-9EE3-39A9CF60B014}">
      <dgm:prSet/>
      <dgm:spPr/>
      <dgm:t>
        <a:bodyPr/>
        <a:lstStyle/>
        <a:p>
          <a:endParaRPr lang="en-IN" sz="1600"/>
        </a:p>
      </dgm:t>
    </dgm:pt>
    <dgm:pt modelId="{6EB886F5-8D47-4000-AA1C-D519073F01CA}" type="sibTrans" cxnId="{2B78972D-945C-4CD8-9EE3-39A9CF60B014}">
      <dgm:prSet/>
      <dgm:spPr/>
      <dgm:t>
        <a:bodyPr/>
        <a:lstStyle/>
        <a:p>
          <a:endParaRPr lang="en-IN" sz="1600"/>
        </a:p>
      </dgm:t>
    </dgm:pt>
    <dgm:pt modelId="{810F3814-275F-4101-AC1C-205E3A79FFAB}" type="pres">
      <dgm:prSet presAssocID="{100D55AE-3A23-4D41-BA6A-A51870524F6D}" presName="CompostProcess" presStyleCnt="0">
        <dgm:presLayoutVars>
          <dgm:dir/>
          <dgm:resizeHandles val="exact"/>
        </dgm:presLayoutVars>
      </dgm:prSet>
      <dgm:spPr/>
    </dgm:pt>
    <dgm:pt modelId="{8EB21B9F-6CB4-40AD-B397-E0531E89F2DF}" type="pres">
      <dgm:prSet presAssocID="{100D55AE-3A23-4D41-BA6A-A51870524F6D}" presName="arrow" presStyleLbl="bgShp" presStyleIdx="0" presStyleCnt="1"/>
      <dgm:spPr/>
    </dgm:pt>
    <dgm:pt modelId="{2355E3E5-1BBA-40BB-BF7F-A435A72B68EB}" type="pres">
      <dgm:prSet presAssocID="{100D55AE-3A23-4D41-BA6A-A51870524F6D}" presName="linearProcess" presStyleCnt="0"/>
      <dgm:spPr/>
    </dgm:pt>
    <dgm:pt modelId="{AA751678-011D-46D8-AC65-4F54598323A7}" type="pres">
      <dgm:prSet presAssocID="{294A7ABE-30E7-4F42-AD1D-17F46786F828}" presName="textNode" presStyleLbl="node1" presStyleIdx="0" presStyleCnt="4">
        <dgm:presLayoutVars>
          <dgm:bulletEnabled val="1"/>
        </dgm:presLayoutVars>
      </dgm:prSet>
      <dgm:spPr/>
    </dgm:pt>
    <dgm:pt modelId="{73A18EAB-3BE6-4315-9E81-01366BDFB195}" type="pres">
      <dgm:prSet presAssocID="{9C3689BF-CF71-44DF-91FA-47ACF308F3C4}" presName="sibTrans" presStyleCnt="0"/>
      <dgm:spPr/>
    </dgm:pt>
    <dgm:pt modelId="{9FCFDB93-1D5E-45E9-84B1-A9633E1B1588}" type="pres">
      <dgm:prSet presAssocID="{25C363A0-EABB-48B2-8FEB-96E6A980A9F2}" presName="textNode" presStyleLbl="node1" presStyleIdx="1" presStyleCnt="4">
        <dgm:presLayoutVars>
          <dgm:bulletEnabled val="1"/>
        </dgm:presLayoutVars>
      </dgm:prSet>
      <dgm:spPr/>
    </dgm:pt>
    <dgm:pt modelId="{1F493662-436A-4CD9-A734-9042F600EA78}" type="pres">
      <dgm:prSet presAssocID="{B3721DB7-FD1B-4FEB-A6C5-E438E8BD02C2}" presName="sibTrans" presStyleCnt="0"/>
      <dgm:spPr/>
    </dgm:pt>
    <dgm:pt modelId="{E7EDBA94-B904-47C4-87A7-9D3CB1EC02BB}" type="pres">
      <dgm:prSet presAssocID="{60D3499D-7B10-4844-AE69-CFD74CF6F2E4}" presName="textNode" presStyleLbl="node1" presStyleIdx="2" presStyleCnt="4">
        <dgm:presLayoutVars>
          <dgm:bulletEnabled val="1"/>
        </dgm:presLayoutVars>
      </dgm:prSet>
      <dgm:spPr/>
    </dgm:pt>
    <dgm:pt modelId="{7AD83748-8EC5-4C7F-A0C3-DB6C278E6B4D}" type="pres">
      <dgm:prSet presAssocID="{B457EC29-AB5E-43E3-B082-0DB41D8DA222}" presName="sibTrans" presStyleCnt="0"/>
      <dgm:spPr/>
    </dgm:pt>
    <dgm:pt modelId="{22730F77-4ACB-42CC-A6E6-4B8E9E911D15}" type="pres">
      <dgm:prSet presAssocID="{6F45230A-5765-4D80-BD0B-9C8A17B2C6FA}" presName="textNode" presStyleLbl="node1" presStyleIdx="3" presStyleCnt="4">
        <dgm:presLayoutVars>
          <dgm:bulletEnabled val="1"/>
        </dgm:presLayoutVars>
      </dgm:prSet>
      <dgm:spPr/>
    </dgm:pt>
  </dgm:ptLst>
  <dgm:cxnLst>
    <dgm:cxn modelId="{0AAE2D2C-5661-4041-AF50-7E3D3666E200}" type="presOf" srcId="{25C363A0-EABB-48B2-8FEB-96E6A980A9F2}" destId="{9FCFDB93-1D5E-45E9-84B1-A9633E1B1588}" srcOrd="0" destOrd="0" presId="urn:microsoft.com/office/officeart/2005/8/layout/hProcess9"/>
    <dgm:cxn modelId="{2B78972D-945C-4CD8-9EE3-39A9CF60B014}" srcId="{100D55AE-3A23-4D41-BA6A-A51870524F6D}" destId="{6F45230A-5765-4D80-BD0B-9C8A17B2C6FA}" srcOrd="3" destOrd="0" parTransId="{84C913C3-14DA-4717-B264-280937798D8C}" sibTransId="{6EB886F5-8D47-4000-AA1C-D519073F01CA}"/>
    <dgm:cxn modelId="{31C80945-4C46-403F-924D-901B5FADAECD}" type="presOf" srcId="{294A7ABE-30E7-4F42-AD1D-17F46786F828}" destId="{AA751678-011D-46D8-AC65-4F54598323A7}" srcOrd="0" destOrd="0" presId="urn:microsoft.com/office/officeart/2005/8/layout/hProcess9"/>
    <dgm:cxn modelId="{E0875191-0534-4FC0-8212-CCFF9412D2F1}" srcId="{100D55AE-3A23-4D41-BA6A-A51870524F6D}" destId="{60D3499D-7B10-4844-AE69-CFD74CF6F2E4}" srcOrd="2" destOrd="0" parTransId="{E5539A04-2D03-4F90-9006-81ABB4F9FA8C}" sibTransId="{B457EC29-AB5E-43E3-B082-0DB41D8DA222}"/>
    <dgm:cxn modelId="{D33761A1-3B04-41B7-BC78-8E8291E81DCF}" srcId="{100D55AE-3A23-4D41-BA6A-A51870524F6D}" destId="{294A7ABE-30E7-4F42-AD1D-17F46786F828}" srcOrd="0" destOrd="0" parTransId="{E69288DC-95CB-43E8-8F4B-680ECF3E16AD}" sibTransId="{9C3689BF-CF71-44DF-91FA-47ACF308F3C4}"/>
    <dgm:cxn modelId="{D30B59B0-A22F-4DE8-9828-828CC6F87FF9}" type="presOf" srcId="{60D3499D-7B10-4844-AE69-CFD74CF6F2E4}" destId="{E7EDBA94-B904-47C4-87A7-9D3CB1EC02BB}" srcOrd="0" destOrd="0" presId="urn:microsoft.com/office/officeart/2005/8/layout/hProcess9"/>
    <dgm:cxn modelId="{2C4F57B4-6971-4FCE-9299-E9CF39E56B50}" type="presOf" srcId="{6F45230A-5765-4D80-BD0B-9C8A17B2C6FA}" destId="{22730F77-4ACB-42CC-A6E6-4B8E9E911D15}" srcOrd="0" destOrd="0" presId="urn:microsoft.com/office/officeart/2005/8/layout/hProcess9"/>
    <dgm:cxn modelId="{04EEFECA-7188-4293-8453-19CA698B0BC9}" srcId="{100D55AE-3A23-4D41-BA6A-A51870524F6D}" destId="{25C363A0-EABB-48B2-8FEB-96E6A980A9F2}" srcOrd="1" destOrd="0" parTransId="{701B8559-8F20-4110-ACD8-CA7564785A35}" sibTransId="{B3721DB7-FD1B-4FEB-A6C5-E438E8BD02C2}"/>
    <dgm:cxn modelId="{71668CF5-4037-4C51-AA27-A890DA32149D}" type="presOf" srcId="{100D55AE-3A23-4D41-BA6A-A51870524F6D}" destId="{810F3814-275F-4101-AC1C-205E3A79FFAB}" srcOrd="0" destOrd="0" presId="urn:microsoft.com/office/officeart/2005/8/layout/hProcess9"/>
    <dgm:cxn modelId="{AA8E046A-82D2-4BF0-86AE-9ED4F8434976}" type="presParOf" srcId="{810F3814-275F-4101-AC1C-205E3A79FFAB}" destId="{8EB21B9F-6CB4-40AD-B397-E0531E89F2DF}" srcOrd="0" destOrd="0" presId="urn:microsoft.com/office/officeart/2005/8/layout/hProcess9"/>
    <dgm:cxn modelId="{F293E2B4-6835-41E5-AB3C-38E3A5A62500}" type="presParOf" srcId="{810F3814-275F-4101-AC1C-205E3A79FFAB}" destId="{2355E3E5-1BBA-40BB-BF7F-A435A72B68EB}" srcOrd="1" destOrd="0" presId="urn:microsoft.com/office/officeart/2005/8/layout/hProcess9"/>
    <dgm:cxn modelId="{4ABAAF29-657F-48BB-A41E-EC68E8D8CC70}" type="presParOf" srcId="{2355E3E5-1BBA-40BB-BF7F-A435A72B68EB}" destId="{AA751678-011D-46D8-AC65-4F54598323A7}" srcOrd="0" destOrd="0" presId="urn:microsoft.com/office/officeart/2005/8/layout/hProcess9"/>
    <dgm:cxn modelId="{4968DE5B-F989-4C43-BD37-21868A0A92DA}" type="presParOf" srcId="{2355E3E5-1BBA-40BB-BF7F-A435A72B68EB}" destId="{73A18EAB-3BE6-4315-9E81-01366BDFB195}" srcOrd="1" destOrd="0" presId="urn:microsoft.com/office/officeart/2005/8/layout/hProcess9"/>
    <dgm:cxn modelId="{729B9063-7EE3-4250-9CBC-15B6DD41128D}" type="presParOf" srcId="{2355E3E5-1BBA-40BB-BF7F-A435A72B68EB}" destId="{9FCFDB93-1D5E-45E9-84B1-A9633E1B1588}" srcOrd="2" destOrd="0" presId="urn:microsoft.com/office/officeart/2005/8/layout/hProcess9"/>
    <dgm:cxn modelId="{02416E7B-EA81-4E17-9D59-50048A038A07}" type="presParOf" srcId="{2355E3E5-1BBA-40BB-BF7F-A435A72B68EB}" destId="{1F493662-436A-4CD9-A734-9042F600EA78}" srcOrd="3" destOrd="0" presId="urn:microsoft.com/office/officeart/2005/8/layout/hProcess9"/>
    <dgm:cxn modelId="{72BD9E34-14A7-49F5-AEB7-974BF35DE057}" type="presParOf" srcId="{2355E3E5-1BBA-40BB-BF7F-A435A72B68EB}" destId="{E7EDBA94-B904-47C4-87A7-9D3CB1EC02BB}" srcOrd="4" destOrd="0" presId="urn:microsoft.com/office/officeart/2005/8/layout/hProcess9"/>
    <dgm:cxn modelId="{91824512-36F4-4DF1-9F96-DDE70447845C}" type="presParOf" srcId="{2355E3E5-1BBA-40BB-BF7F-A435A72B68EB}" destId="{7AD83748-8EC5-4C7F-A0C3-DB6C278E6B4D}" srcOrd="5" destOrd="0" presId="urn:microsoft.com/office/officeart/2005/8/layout/hProcess9"/>
    <dgm:cxn modelId="{FBEF57DC-34DB-44F6-A93F-6CEA27CD4396}" type="presParOf" srcId="{2355E3E5-1BBA-40BB-BF7F-A435A72B68EB}" destId="{22730F77-4ACB-42CC-A6E6-4B8E9E911D1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11DF4-F6F9-4B39-AD1D-4B6D9991121B}"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65F1679C-C689-48A2-9BDF-0D5BF4A3B099}">
      <dgm:prSet phldrT="[Text]" custT="1"/>
      <dgm:spPr/>
      <dgm:t>
        <a:bodyPr/>
        <a:lstStyle/>
        <a:p>
          <a:r>
            <a:rPr lang="en-IN" sz="2000" dirty="0"/>
            <a:t>Video Feed</a:t>
          </a:r>
        </a:p>
      </dgm:t>
    </dgm:pt>
    <dgm:pt modelId="{A4F8F43C-8480-4FCE-BEA0-829115DB7257}" type="parTrans" cxnId="{CFF4445D-DE29-49B4-B38E-F9BB8C866451}">
      <dgm:prSet/>
      <dgm:spPr/>
      <dgm:t>
        <a:bodyPr/>
        <a:lstStyle/>
        <a:p>
          <a:endParaRPr lang="en-IN"/>
        </a:p>
      </dgm:t>
    </dgm:pt>
    <dgm:pt modelId="{FF12A49C-5CB8-4785-82E5-641A1F0045D3}" type="sibTrans" cxnId="{CFF4445D-DE29-49B4-B38E-F9BB8C866451}">
      <dgm:prSet/>
      <dgm:spPr/>
      <dgm:t>
        <a:bodyPr/>
        <a:lstStyle/>
        <a:p>
          <a:endParaRPr lang="en-IN"/>
        </a:p>
      </dgm:t>
    </dgm:pt>
    <dgm:pt modelId="{A4B64081-7036-4045-BF25-80E23CA7F496}" type="pres">
      <dgm:prSet presAssocID="{C0311DF4-F6F9-4B39-AD1D-4B6D9991121B}" presName="diagram" presStyleCnt="0">
        <dgm:presLayoutVars>
          <dgm:dir/>
        </dgm:presLayoutVars>
      </dgm:prSet>
      <dgm:spPr/>
    </dgm:pt>
    <dgm:pt modelId="{58AE6D98-9173-460C-A7D6-53BAAD97D4E8}" type="pres">
      <dgm:prSet presAssocID="{65F1679C-C689-48A2-9BDF-0D5BF4A3B099}" presName="composite" presStyleCnt="0"/>
      <dgm:spPr/>
    </dgm:pt>
    <dgm:pt modelId="{B3500CEC-2D24-4044-ABCE-188CDFFC6D42}" type="pres">
      <dgm:prSet presAssocID="{65F1679C-C689-48A2-9BDF-0D5BF4A3B099}" presName="Image" presStyleLbl="bgShp" presStyleIdx="0" presStyleCnt="1" custScaleX="86176" custScaleY="91206" custLinFactNeighborX="36962" custLinFactNeighborY="-1439"/>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dgm:spPr>
    </dgm:pt>
    <dgm:pt modelId="{4EB55CE5-F571-43C0-939B-C1AF59127191}" type="pres">
      <dgm:prSet presAssocID="{65F1679C-C689-48A2-9BDF-0D5BF4A3B099}" presName="Parent" presStyleLbl="node0" presStyleIdx="0" presStyleCnt="1" custScaleX="89348" custScaleY="78272" custLinFactNeighborX="-49005" custLinFactNeighborY="-31242">
        <dgm:presLayoutVars>
          <dgm:bulletEnabled val="1"/>
        </dgm:presLayoutVars>
      </dgm:prSet>
      <dgm:spPr/>
    </dgm:pt>
  </dgm:ptLst>
  <dgm:cxnLst>
    <dgm:cxn modelId="{CFF4445D-DE29-49B4-B38E-F9BB8C866451}" srcId="{C0311DF4-F6F9-4B39-AD1D-4B6D9991121B}" destId="{65F1679C-C689-48A2-9BDF-0D5BF4A3B099}" srcOrd="0" destOrd="0" parTransId="{A4F8F43C-8480-4FCE-BEA0-829115DB7257}" sibTransId="{FF12A49C-5CB8-4785-82E5-641A1F0045D3}"/>
    <dgm:cxn modelId="{6B979A53-C592-4A6C-A67F-4D9F60B1D3C5}" type="presOf" srcId="{65F1679C-C689-48A2-9BDF-0D5BF4A3B099}" destId="{4EB55CE5-F571-43C0-939B-C1AF59127191}" srcOrd="0" destOrd="0" presId="urn:microsoft.com/office/officeart/2008/layout/BendingPictureCaption"/>
    <dgm:cxn modelId="{159CB785-A8FB-4BF6-8000-BB640DAF4D31}" type="presOf" srcId="{C0311DF4-F6F9-4B39-AD1D-4B6D9991121B}" destId="{A4B64081-7036-4045-BF25-80E23CA7F496}" srcOrd="0" destOrd="0" presId="urn:microsoft.com/office/officeart/2008/layout/BendingPictureCaption"/>
    <dgm:cxn modelId="{32E37B7A-2DB0-41E8-9A37-5D879118D813}" type="presParOf" srcId="{A4B64081-7036-4045-BF25-80E23CA7F496}" destId="{58AE6D98-9173-460C-A7D6-53BAAD97D4E8}" srcOrd="0" destOrd="0" presId="urn:microsoft.com/office/officeart/2008/layout/BendingPictureCaption"/>
    <dgm:cxn modelId="{92DA2287-FDF1-4DE6-AFE3-9FDAA4B6E2B7}" type="presParOf" srcId="{58AE6D98-9173-460C-A7D6-53BAAD97D4E8}" destId="{B3500CEC-2D24-4044-ABCE-188CDFFC6D42}" srcOrd="0" destOrd="0" presId="urn:microsoft.com/office/officeart/2008/layout/BendingPictureCaption"/>
    <dgm:cxn modelId="{7EC2A62B-490E-4D10-A9C2-649A1B789372}" type="presParOf" srcId="{58AE6D98-9173-460C-A7D6-53BAAD97D4E8}" destId="{4EB55CE5-F571-43C0-939B-C1AF59127191}"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F857DB-497F-4488-BF71-12B3C6673F56}"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91B84944-9F1A-4BE0-A176-D1A74DF0EE52}">
      <dgm:prSet phldrT="[Text]" custT="1"/>
      <dgm:spPr/>
      <dgm:t>
        <a:bodyPr/>
        <a:lstStyle/>
        <a:p>
          <a:r>
            <a:rPr lang="en-IN" sz="2000" dirty="0"/>
            <a:t>Captured Image</a:t>
          </a:r>
        </a:p>
      </dgm:t>
    </dgm:pt>
    <dgm:pt modelId="{E6722010-A43C-43DA-BBCB-A721E5589732}" type="parTrans" cxnId="{D55CD5CA-CDE7-424D-BFB3-166A5027B5AC}">
      <dgm:prSet/>
      <dgm:spPr/>
      <dgm:t>
        <a:bodyPr/>
        <a:lstStyle/>
        <a:p>
          <a:endParaRPr lang="en-IN"/>
        </a:p>
      </dgm:t>
    </dgm:pt>
    <dgm:pt modelId="{C0B9B5BD-4A6D-46CE-90B2-4E73452502B8}" type="sibTrans" cxnId="{D55CD5CA-CDE7-424D-BFB3-166A5027B5AC}">
      <dgm:prSet/>
      <dgm:spPr/>
      <dgm:t>
        <a:bodyPr/>
        <a:lstStyle/>
        <a:p>
          <a:endParaRPr lang="en-IN"/>
        </a:p>
      </dgm:t>
    </dgm:pt>
    <dgm:pt modelId="{EEDFE6B6-FEC6-49BB-8170-B5B3EB185747}" type="pres">
      <dgm:prSet presAssocID="{6CF857DB-497F-4488-BF71-12B3C6673F56}" presName="diagram" presStyleCnt="0">
        <dgm:presLayoutVars>
          <dgm:dir/>
        </dgm:presLayoutVars>
      </dgm:prSet>
      <dgm:spPr/>
    </dgm:pt>
    <dgm:pt modelId="{E384BA04-BB5F-4C85-9C6F-1581CEC05FC2}" type="pres">
      <dgm:prSet presAssocID="{91B84944-9F1A-4BE0-A176-D1A74DF0EE52}" presName="composite" presStyleCnt="0"/>
      <dgm:spPr/>
    </dgm:pt>
    <dgm:pt modelId="{037D8D87-87B5-4AE5-A23C-EAFA88DC0421}" type="pres">
      <dgm:prSet presAssocID="{91B84944-9F1A-4BE0-A176-D1A74DF0EE52}" presName="Image" presStyleLbl="bgShp" presStyleIdx="0" presStyleCnt="1" custScaleX="82647" custScaleY="87471" custLinFactNeighborX="-42304" custLinFactNeighborY="-58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dgm:spPr>
    </dgm:pt>
    <dgm:pt modelId="{CA892D12-9E8F-41F7-B1FA-B63A6A295248}" type="pres">
      <dgm:prSet presAssocID="{91B84944-9F1A-4BE0-A176-D1A74DF0EE52}" presName="Parent" presStyleLbl="node0" presStyleIdx="0" presStyleCnt="1" custScaleX="85689" custScaleY="75067" custLinFactNeighborX="12721" custLinFactNeighborY="-12625">
        <dgm:presLayoutVars>
          <dgm:bulletEnabled val="1"/>
        </dgm:presLayoutVars>
      </dgm:prSet>
      <dgm:spPr/>
    </dgm:pt>
  </dgm:ptLst>
  <dgm:cxnLst>
    <dgm:cxn modelId="{53272B52-2B40-425A-805C-D34B2C666A36}" type="presOf" srcId="{91B84944-9F1A-4BE0-A176-D1A74DF0EE52}" destId="{CA892D12-9E8F-41F7-B1FA-B63A6A295248}" srcOrd="0" destOrd="0" presId="urn:microsoft.com/office/officeart/2008/layout/BendingPictureCaption"/>
    <dgm:cxn modelId="{D1901EBB-A4C8-4107-99A2-6AF781ACB165}" type="presOf" srcId="{6CF857DB-497F-4488-BF71-12B3C6673F56}" destId="{EEDFE6B6-FEC6-49BB-8170-B5B3EB185747}" srcOrd="0" destOrd="0" presId="urn:microsoft.com/office/officeart/2008/layout/BendingPictureCaption"/>
    <dgm:cxn modelId="{D55CD5CA-CDE7-424D-BFB3-166A5027B5AC}" srcId="{6CF857DB-497F-4488-BF71-12B3C6673F56}" destId="{91B84944-9F1A-4BE0-A176-D1A74DF0EE52}" srcOrd="0" destOrd="0" parTransId="{E6722010-A43C-43DA-BBCB-A721E5589732}" sibTransId="{C0B9B5BD-4A6D-46CE-90B2-4E73452502B8}"/>
    <dgm:cxn modelId="{1117F5CA-1307-40D5-A701-A6A587EAC08A}" type="presParOf" srcId="{EEDFE6B6-FEC6-49BB-8170-B5B3EB185747}" destId="{E384BA04-BB5F-4C85-9C6F-1581CEC05FC2}" srcOrd="0" destOrd="0" presId="urn:microsoft.com/office/officeart/2008/layout/BendingPictureCaption"/>
    <dgm:cxn modelId="{4E57EE25-EA2C-4638-A82F-806097A921EB}" type="presParOf" srcId="{E384BA04-BB5F-4C85-9C6F-1581CEC05FC2}" destId="{037D8D87-87B5-4AE5-A23C-EAFA88DC0421}" srcOrd="0" destOrd="0" presId="urn:microsoft.com/office/officeart/2008/layout/BendingPictureCaption"/>
    <dgm:cxn modelId="{CA54F901-81A0-4C6B-BBDE-32B73EF5AA5B}" type="presParOf" srcId="{E384BA04-BB5F-4C85-9C6F-1581CEC05FC2}" destId="{CA892D12-9E8F-41F7-B1FA-B63A6A295248}" srcOrd="1" destOrd="0" presId="urn:microsoft.com/office/officeart/2008/layout/BendingPictureCapti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A0EAE9-25F8-4914-9A6B-437DC3012134}"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D5D4B6D5-2D19-4CF9-997A-DE91B7D8FDFB}">
      <dgm:prSet phldrT="[Text]" custT="1"/>
      <dgm:spPr/>
      <dgm:t>
        <a:bodyPr/>
        <a:lstStyle/>
        <a:p>
          <a:r>
            <a:rPr lang="en-IN" sz="2000" dirty="0"/>
            <a:t>After performing </a:t>
          </a:r>
        </a:p>
        <a:p>
          <a:r>
            <a:rPr lang="en-IN" sz="2000" dirty="0"/>
            <a:t>Foreground Extraction</a:t>
          </a:r>
        </a:p>
      </dgm:t>
    </dgm:pt>
    <dgm:pt modelId="{41C60C37-317A-4413-8F7F-F5662A65660A}" type="parTrans" cxnId="{3893F49F-5B99-4CD2-AF80-0CCDE9B17ACB}">
      <dgm:prSet/>
      <dgm:spPr/>
      <dgm:t>
        <a:bodyPr/>
        <a:lstStyle/>
        <a:p>
          <a:endParaRPr lang="en-IN"/>
        </a:p>
      </dgm:t>
    </dgm:pt>
    <dgm:pt modelId="{04D08C95-94AA-473E-B2AB-8ECD4F03D619}" type="sibTrans" cxnId="{3893F49F-5B99-4CD2-AF80-0CCDE9B17ACB}">
      <dgm:prSet/>
      <dgm:spPr/>
      <dgm:t>
        <a:bodyPr/>
        <a:lstStyle/>
        <a:p>
          <a:endParaRPr lang="en-IN"/>
        </a:p>
      </dgm:t>
    </dgm:pt>
    <dgm:pt modelId="{223EFA83-9358-496F-A8F9-0BF2DD8B9136}" type="pres">
      <dgm:prSet presAssocID="{33A0EAE9-25F8-4914-9A6B-437DC3012134}" presName="diagram" presStyleCnt="0">
        <dgm:presLayoutVars>
          <dgm:dir/>
        </dgm:presLayoutVars>
      </dgm:prSet>
      <dgm:spPr/>
    </dgm:pt>
    <dgm:pt modelId="{BA6FF917-580E-4C29-859F-519AB464BF9C}" type="pres">
      <dgm:prSet presAssocID="{D5D4B6D5-2D19-4CF9-997A-DE91B7D8FDFB}" presName="composite" presStyleCnt="0"/>
      <dgm:spPr/>
    </dgm:pt>
    <dgm:pt modelId="{799D121F-3C52-499B-BBC1-B6663E9871C1}" type="pres">
      <dgm:prSet presAssocID="{D5D4B6D5-2D19-4CF9-997A-DE91B7D8FDFB}" presName="Image" presStyleLbl="bgShp" presStyleIdx="0" presStyleCnt="1" custLinFactNeighborX="68733" custLinFactNeighborY="2380"/>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26DA8119-B038-4232-86BA-3B75893325E1}" type="pres">
      <dgm:prSet presAssocID="{D5D4B6D5-2D19-4CF9-997A-DE91B7D8FDFB}" presName="Parent" presStyleLbl="node0" presStyleIdx="0" presStyleCnt="1" custScaleX="125224" custLinFactNeighborX="-33454" custLinFactNeighborY="-63382">
        <dgm:presLayoutVars>
          <dgm:bulletEnabled val="1"/>
        </dgm:presLayoutVars>
      </dgm:prSet>
      <dgm:spPr/>
    </dgm:pt>
  </dgm:ptLst>
  <dgm:cxnLst>
    <dgm:cxn modelId="{EEA3A23B-758C-4C9B-9290-4AC99EB9BE54}" type="presOf" srcId="{33A0EAE9-25F8-4914-9A6B-437DC3012134}" destId="{223EFA83-9358-496F-A8F9-0BF2DD8B9136}" srcOrd="0" destOrd="0" presId="urn:microsoft.com/office/officeart/2008/layout/BendingPictureCaption"/>
    <dgm:cxn modelId="{AC1A5D70-1E22-412A-AC1D-3F8035020F29}" type="presOf" srcId="{D5D4B6D5-2D19-4CF9-997A-DE91B7D8FDFB}" destId="{26DA8119-B038-4232-86BA-3B75893325E1}" srcOrd="0" destOrd="0" presId="urn:microsoft.com/office/officeart/2008/layout/BendingPictureCaption"/>
    <dgm:cxn modelId="{3893F49F-5B99-4CD2-AF80-0CCDE9B17ACB}" srcId="{33A0EAE9-25F8-4914-9A6B-437DC3012134}" destId="{D5D4B6D5-2D19-4CF9-997A-DE91B7D8FDFB}" srcOrd="0" destOrd="0" parTransId="{41C60C37-317A-4413-8F7F-F5662A65660A}" sibTransId="{04D08C95-94AA-473E-B2AB-8ECD4F03D619}"/>
    <dgm:cxn modelId="{E723F1F2-5A6C-4F95-9BBF-6740FBB385B3}" type="presParOf" srcId="{223EFA83-9358-496F-A8F9-0BF2DD8B9136}" destId="{BA6FF917-580E-4C29-859F-519AB464BF9C}" srcOrd="0" destOrd="0" presId="urn:microsoft.com/office/officeart/2008/layout/BendingPictureCaption"/>
    <dgm:cxn modelId="{BEC7B9C6-E028-4CBF-8157-F2D54645C255}" type="presParOf" srcId="{BA6FF917-580E-4C29-859F-519AB464BF9C}" destId="{799D121F-3C52-499B-BBC1-B6663E9871C1}" srcOrd="0" destOrd="0" presId="urn:microsoft.com/office/officeart/2008/layout/BendingPictureCaption"/>
    <dgm:cxn modelId="{047888EF-567C-4485-B997-688D0C6CF25A}" type="presParOf" srcId="{BA6FF917-580E-4C29-859F-519AB464BF9C}" destId="{26DA8119-B038-4232-86BA-3B75893325E1}"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BA87BE-6874-4183-8A57-C8FEEAA7E9C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5F3E2AE3-413E-4BC9-A995-77C75B7D4300}">
      <dgm:prSet custT="1"/>
      <dgm:spPr/>
      <dgm:t>
        <a:bodyPr/>
        <a:lstStyle/>
        <a:p>
          <a:pPr rtl="0"/>
          <a:r>
            <a:rPr lang="en-IN" sz="1800" dirty="0"/>
            <a:t>Adaptive Image thresholding is used to for detecting edges of the cups. This works on the principle that edges will have higher pixel-intensity gradient than a smooth surface.</a:t>
          </a:r>
        </a:p>
      </dgm:t>
    </dgm:pt>
    <dgm:pt modelId="{C4CCE326-73E7-4C77-B9AC-5DB276E40944}" type="parTrans" cxnId="{9DD3F9AF-A12C-4AE1-8D8A-7C3352FD8DBC}">
      <dgm:prSet/>
      <dgm:spPr/>
      <dgm:t>
        <a:bodyPr/>
        <a:lstStyle/>
        <a:p>
          <a:endParaRPr lang="en-IN"/>
        </a:p>
      </dgm:t>
    </dgm:pt>
    <dgm:pt modelId="{24EAB6EE-A998-4CD8-8736-F649ECA51329}" type="sibTrans" cxnId="{9DD3F9AF-A12C-4AE1-8D8A-7C3352FD8DBC}">
      <dgm:prSet/>
      <dgm:spPr/>
      <dgm:t>
        <a:bodyPr/>
        <a:lstStyle/>
        <a:p>
          <a:endParaRPr lang="en-IN"/>
        </a:p>
      </dgm:t>
    </dgm:pt>
    <dgm:pt modelId="{C923698D-D682-416A-AEF6-7662244A2289}" type="pres">
      <dgm:prSet presAssocID="{70BA87BE-6874-4183-8A57-C8FEEAA7E9C6}" presName="linearFlow" presStyleCnt="0">
        <dgm:presLayoutVars>
          <dgm:dir val="rev"/>
          <dgm:resizeHandles val="exact"/>
        </dgm:presLayoutVars>
      </dgm:prSet>
      <dgm:spPr/>
    </dgm:pt>
    <dgm:pt modelId="{1631EE27-DD59-4085-972C-6A268AAB7285}" type="pres">
      <dgm:prSet presAssocID="{5F3E2AE3-413E-4BC9-A995-77C75B7D4300}" presName="composite" presStyleCnt="0"/>
      <dgm:spPr/>
    </dgm:pt>
    <dgm:pt modelId="{A65A888F-9E3B-4A9D-862E-95616900B13C}" type="pres">
      <dgm:prSet presAssocID="{5F3E2AE3-413E-4BC9-A995-77C75B7D4300}" presName="imgShp" presStyleLbl="fgImgPlace1" presStyleIdx="0" presStyleCnt="1" custScaleX="86480" custScaleY="86480" custLinFactNeighborX="12393" custLinFactNeighborY="-12352"/>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solidFill>
            <a:schemeClr val="accent1"/>
          </a:solidFill>
        </a:ln>
      </dgm:spPr>
    </dgm:pt>
    <dgm:pt modelId="{E0438C85-BF34-4139-8E52-F06B9282B87B}" type="pres">
      <dgm:prSet presAssocID="{5F3E2AE3-413E-4BC9-A995-77C75B7D4300}" presName="txShp" presStyleLbl="node1" presStyleIdx="0" presStyleCnt="1" custScaleX="100659" custScaleY="38902" custLinFactNeighborX="8872" custLinFactNeighborY="-26976">
        <dgm:presLayoutVars>
          <dgm:bulletEnabled val="1"/>
        </dgm:presLayoutVars>
      </dgm:prSet>
      <dgm:spPr/>
    </dgm:pt>
  </dgm:ptLst>
  <dgm:cxnLst>
    <dgm:cxn modelId="{F4F5900B-026E-4A6E-9832-A7AE0365372B}" type="presOf" srcId="{5F3E2AE3-413E-4BC9-A995-77C75B7D4300}" destId="{E0438C85-BF34-4139-8E52-F06B9282B87B}" srcOrd="0" destOrd="0" presId="urn:microsoft.com/office/officeart/2005/8/layout/vList3"/>
    <dgm:cxn modelId="{9DD3F9AF-A12C-4AE1-8D8A-7C3352FD8DBC}" srcId="{70BA87BE-6874-4183-8A57-C8FEEAA7E9C6}" destId="{5F3E2AE3-413E-4BC9-A995-77C75B7D4300}" srcOrd="0" destOrd="0" parTransId="{C4CCE326-73E7-4C77-B9AC-5DB276E40944}" sibTransId="{24EAB6EE-A998-4CD8-8736-F649ECA51329}"/>
    <dgm:cxn modelId="{5AEC42C3-6BD8-4450-8180-9A88797796C3}" type="presOf" srcId="{70BA87BE-6874-4183-8A57-C8FEEAA7E9C6}" destId="{C923698D-D682-416A-AEF6-7662244A2289}" srcOrd="0" destOrd="0" presId="urn:microsoft.com/office/officeart/2005/8/layout/vList3"/>
    <dgm:cxn modelId="{3F1A37B3-F291-45AD-B56E-05C1FD086003}" type="presParOf" srcId="{C923698D-D682-416A-AEF6-7662244A2289}" destId="{1631EE27-DD59-4085-972C-6A268AAB7285}" srcOrd="0" destOrd="0" presId="urn:microsoft.com/office/officeart/2005/8/layout/vList3"/>
    <dgm:cxn modelId="{85316639-8A8D-4E67-8E87-9EFAFE76552A}" type="presParOf" srcId="{1631EE27-DD59-4085-972C-6A268AAB7285}" destId="{A65A888F-9E3B-4A9D-862E-95616900B13C}" srcOrd="0" destOrd="0" presId="urn:microsoft.com/office/officeart/2005/8/layout/vList3"/>
    <dgm:cxn modelId="{84AADC58-3E5A-44EA-863A-13AB64E7C471}" type="presParOf" srcId="{1631EE27-DD59-4085-972C-6A268AAB7285}" destId="{E0438C85-BF34-4139-8E52-F06B9282B8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90BDB8-005B-4C75-8888-E3B7C080A3A1}" type="doc">
      <dgm:prSet loTypeId="urn:microsoft.com/office/officeart/2005/8/layout/vList3" loCatId="list" qsTypeId="urn:microsoft.com/office/officeart/2005/8/quickstyle/simple1" qsCatId="simple" csTypeId="urn:microsoft.com/office/officeart/2005/8/colors/accent1_2" csCatId="accent1" phldr="1"/>
      <dgm:spPr/>
    </dgm:pt>
    <dgm:pt modelId="{80462713-3356-4A88-BCD5-124C04002587}">
      <dgm:prSet phldrT="[Text]" custT="1"/>
      <dgm:spPr/>
      <dgm:t>
        <a:bodyPr/>
        <a:lstStyle/>
        <a:p>
          <a:r>
            <a:rPr lang="en-IN" sz="2000" dirty="0"/>
            <a:t>A standard square 3x3 kernel</a:t>
          </a:r>
        </a:p>
      </dgm:t>
    </dgm:pt>
    <dgm:pt modelId="{BCB561EE-1817-4A32-93D5-1A685486DA3A}" type="parTrans" cxnId="{946189FB-B0C3-48DA-BB27-A351153782BF}">
      <dgm:prSet/>
      <dgm:spPr/>
      <dgm:t>
        <a:bodyPr/>
        <a:lstStyle/>
        <a:p>
          <a:endParaRPr lang="en-IN"/>
        </a:p>
      </dgm:t>
    </dgm:pt>
    <dgm:pt modelId="{B3A31DE4-4022-4453-A61E-B76B32E58CEB}" type="sibTrans" cxnId="{946189FB-B0C3-48DA-BB27-A351153782BF}">
      <dgm:prSet/>
      <dgm:spPr/>
      <dgm:t>
        <a:bodyPr/>
        <a:lstStyle/>
        <a:p>
          <a:endParaRPr lang="en-IN"/>
        </a:p>
      </dgm:t>
    </dgm:pt>
    <dgm:pt modelId="{C1C2D28A-6090-4546-A5D4-BC8698155E10}" type="pres">
      <dgm:prSet presAssocID="{9090BDB8-005B-4C75-8888-E3B7C080A3A1}" presName="linearFlow" presStyleCnt="0">
        <dgm:presLayoutVars>
          <dgm:dir val="rev"/>
          <dgm:resizeHandles val="exact"/>
        </dgm:presLayoutVars>
      </dgm:prSet>
      <dgm:spPr/>
    </dgm:pt>
    <dgm:pt modelId="{30440749-3931-4947-A074-91AA8D1E6A42}" type="pres">
      <dgm:prSet presAssocID="{80462713-3356-4A88-BCD5-124C04002587}" presName="composite" presStyleCnt="0"/>
      <dgm:spPr/>
    </dgm:pt>
    <dgm:pt modelId="{3AA28FD5-E041-4C19-930F-9CC918315ED2}" type="pres">
      <dgm:prSet presAssocID="{80462713-3356-4A88-BCD5-124C04002587}" presName="imgShp" presStyleLbl="fgImgPlace1" presStyleIdx="0" presStyleCnt="1" custScaleX="90458" custScaleY="90458" custLinFactNeighborX="35374" custLinFactNeighborY="4387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B2E13116-FCC6-4DE4-9698-F524F19926A9}" type="pres">
      <dgm:prSet presAssocID="{80462713-3356-4A88-BCD5-124C04002587}" presName="txShp" presStyleLbl="node1" presStyleIdx="0" presStyleCnt="1" custScaleX="83902" custScaleY="33712" custLinFactNeighborX="31191" custLinFactNeighborY="62979">
        <dgm:presLayoutVars>
          <dgm:bulletEnabled val="1"/>
        </dgm:presLayoutVars>
      </dgm:prSet>
      <dgm:spPr/>
    </dgm:pt>
  </dgm:ptLst>
  <dgm:cxnLst>
    <dgm:cxn modelId="{7397531A-56F5-4167-9B01-42C51965E8DD}" type="presOf" srcId="{9090BDB8-005B-4C75-8888-E3B7C080A3A1}" destId="{C1C2D28A-6090-4546-A5D4-BC8698155E10}" srcOrd="0" destOrd="0" presId="urn:microsoft.com/office/officeart/2005/8/layout/vList3"/>
    <dgm:cxn modelId="{4AE2CDDE-40C3-467E-A3D9-256296CAF699}" type="presOf" srcId="{80462713-3356-4A88-BCD5-124C04002587}" destId="{B2E13116-FCC6-4DE4-9698-F524F19926A9}" srcOrd="0" destOrd="0" presId="urn:microsoft.com/office/officeart/2005/8/layout/vList3"/>
    <dgm:cxn modelId="{946189FB-B0C3-48DA-BB27-A351153782BF}" srcId="{9090BDB8-005B-4C75-8888-E3B7C080A3A1}" destId="{80462713-3356-4A88-BCD5-124C04002587}" srcOrd="0" destOrd="0" parTransId="{BCB561EE-1817-4A32-93D5-1A685486DA3A}" sibTransId="{B3A31DE4-4022-4453-A61E-B76B32E58CEB}"/>
    <dgm:cxn modelId="{D7CB63D6-3C98-4626-9641-6CF93B8A1D61}" type="presParOf" srcId="{C1C2D28A-6090-4546-A5D4-BC8698155E10}" destId="{30440749-3931-4947-A074-91AA8D1E6A42}" srcOrd="0" destOrd="0" presId="urn:microsoft.com/office/officeart/2005/8/layout/vList3"/>
    <dgm:cxn modelId="{1145B2C1-AD7C-4FBD-B12E-0882B94045CD}" type="presParOf" srcId="{30440749-3931-4947-A074-91AA8D1E6A42}" destId="{3AA28FD5-E041-4C19-930F-9CC918315ED2}" srcOrd="0" destOrd="0" presId="urn:microsoft.com/office/officeart/2005/8/layout/vList3"/>
    <dgm:cxn modelId="{2C9CCB93-B3DD-498E-A763-F1892B1BBC77}" type="presParOf" srcId="{30440749-3931-4947-A074-91AA8D1E6A42}" destId="{B2E13116-FCC6-4DE4-9698-F524F19926A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3E501C-409F-45F2-98FF-0BCAE2D6CB24}" type="doc">
      <dgm:prSet loTypeId="urn:microsoft.com/office/officeart/2005/8/layout/vList3" loCatId="list" qsTypeId="urn:microsoft.com/office/officeart/2005/8/quickstyle/simple1" qsCatId="simple" csTypeId="urn:microsoft.com/office/officeart/2005/8/colors/accent1_2" csCatId="accent1" phldr="1"/>
      <dgm:spPr/>
    </dgm:pt>
    <dgm:pt modelId="{38C7D9EC-AFE3-4ACE-9439-C127E7D75BCA}">
      <dgm:prSet phldrT="[Text]" custT="1"/>
      <dgm:spPr/>
      <dgm:t>
        <a:bodyPr/>
        <a:lstStyle/>
        <a:p>
          <a:r>
            <a:rPr lang="en-IN" sz="2000" dirty="0"/>
            <a:t>A long rectangular 2x6 Kernel</a:t>
          </a:r>
        </a:p>
      </dgm:t>
    </dgm:pt>
    <dgm:pt modelId="{673E2A1C-B400-4F0F-B476-24A5B2CFE353}" type="parTrans" cxnId="{F32F5AC6-AB80-439B-AAB4-BAA2B30933C9}">
      <dgm:prSet/>
      <dgm:spPr/>
      <dgm:t>
        <a:bodyPr/>
        <a:lstStyle/>
        <a:p>
          <a:endParaRPr lang="en-IN"/>
        </a:p>
      </dgm:t>
    </dgm:pt>
    <dgm:pt modelId="{99FE7B9D-4FD9-4255-9942-DD64D9DE3C17}" type="sibTrans" cxnId="{F32F5AC6-AB80-439B-AAB4-BAA2B30933C9}">
      <dgm:prSet/>
      <dgm:spPr/>
      <dgm:t>
        <a:bodyPr/>
        <a:lstStyle/>
        <a:p>
          <a:endParaRPr lang="en-IN"/>
        </a:p>
      </dgm:t>
    </dgm:pt>
    <dgm:pt modelId="{F62789C6-F592-4364-A662-6F298417FEE4}" type="pres">
      <dgm:prSet presAssocID="{F13E501C-409F-45F2-98FF-0BCAE2D6CB24}" presName="linearFlow" presStyleCnt="0">
        <dgm:presLayoutVars>
          <dgm:dir/>
          <dgm:resizeHandles val="exact"/>
        </dgm:presLayoutVars>
      </dgm:prSet>
      <dgm:spPr/>
    </dgm:pt>
    <dgm:pt modelId="{0908EABF-46CF-4FA6-ADF4-082597BEB1A7}" type="pres">
      <dgm:prSet presAssocID="{38C7D9EC-AFE3-4ACE-9439-C127E7D75BCA}" presName="composite" presStyleCnt="0"/>
      <dgm:spPr/>
    </dgm:pt>
    <dgm:pt modelId="{1F89CEB0-C4DE-4337-9F06-90A0CD1602F6}" type="pres">
      <dgm:prSet presAssocID="{38C7D9EC-AFE3-4ACE-9439-C127E7D75BCA}" presName="imgShp" presStyleLbl="fgImgPlace1" presStyleIdx="0" presStyleCnt="1" custScaleX="91120" custScaleY="91120" custLinFactNeighborX="-37237" custLinFactNeighborY="37951"/>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E198DFD1-B06B-4692-8AAA-F234AD6D9E7C}" type="pres">
      <dgm:prSet presAssocID="{38C7D9EC-AFE3-4ACE-9439-C127E7D75BCA}" presName="txShp" presStyleLbl="node1" presStyleIdx="0" presStyleCnt="1" custScaleX="79815" custScaleY="33939" custLinFactNeighborX="-34654" custLinFactNeighborY="20232">
        <dgm:presLayoutVars>
          <dgm:bulletEnabled val="1"/>
        </dgm:presLayoutVars>
      </dgm:prSet>
      <dgm:spPr/>
    </dgm:pt>
  </dgm:ptLst>
  <dgm:cxnLst>
    <dgm:cxn modelId="{68C25E0D-3E33-47F4-8293-907728CAC4FC}" type="presOf" srcId="{38C7D9EC-AFE3-4ACE-9439-C127E7D75BCA}" destId="{E198DFD1-B06B-4692-8AAA-F234AD6D9E7C}" srcOrd="0" destOrd="0" presId="urn:microsoft.com/office/officeart/2005/8/layout/vList3"/>
    <dgm:cxn modelId="{F32F5AC6-AB80-439B-AAB4-BAA2B30933C9}" srcId="{F13E501C-409F-45F2-98FF-0BCAE2D6CB24}" destId="{38C7D9EC-AFE3-4ACE-9439-C127E7D75BCA}" srcOrd="0" destOrd="0" parTransId="{673E2A1C-B400-4F0F-B476-24A5B2CFE353}" sibTransId="{99FE7B9D-4FD9-4255-9942-DD64D9DE3C17}"/>
    <dgm:cxn modelId="{37DE61C9-F465-4BFA-AD54-8569F9C2B1C7}" type="presOf" srcId="{F13E501C-409F-45F2-98FF-0BCAE2D6CB24}" destId="{F62789C6-F592-4364-A662-6F298417FEE4}" srcOrd="0" destOrd="0" presId="urn:microsoft.com/office/officeart/2005/8/layout/vList3"/>
    <dgm:cxn modelId="{6EBFBB4D-9CCE-4810-B1CD-B7261BE4E3AB}" type="presParOf" srcId="{F62789C6-F592-4364-A662-6F298417FEE4}" destId="{0908EABF-46CF-4FA6-ADF4-082597BEB1A7}" srcOrd="0" destOrd="0" presId="urn:microsoft.com/office/officeart/2005/8/layout/vList3"/>
    <dgm:cxn modelId="{2F9B43F2-95C0-4CB0-BC52-51A3D91CD16D}" type="presParOf" srcId="{0908EABF-46CF-4FA6-ADF4-082597BEB1A7}" destId="{1F89CEB0-C4DE-4337-9F06-90A0CD1602F6}" srcOrd="0" destOrd="0" presId="urn:microsoft.com/office/officeart/2005/8/layout/vList3"/>
    <dgm:cxn modelId="{A1D4E345-6BB8-4964-80B6-CAEC36902A15}" type="presParOf" srcId="{0908EABF-46CF-4FA6-ADF4-082597BEB1A7}" destId="{E198DFD1-B06B-4692-8AAA-F234AD6D9E7C}"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2AA153-259C-4225-A208-03F9529E8C08}"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0A5230D0-8071-4447-B3F2-A158808B35E0}">
      <dgm:prSet phldrT="[Text]" custT="1"/>
      <dgm:spPr/>
      <dgm:t>
        <a:bodyPr/>
        <a:lstStyle/>
        <a:p>
          <a:r>
            <a:rPr lang="en-IN" sz="2000" dirty="0"/>
            <a:t>Final Result</a:t>
          </a:r>
        </a:p>
      </dgm:t>
    </dgm:pt>
    <dgm:pt modelId="{38EED0CA-1B74-4F1A-8529-4615F745F7F7}" type="parTrans" cxnId="{41F0D6C2-F8A7-47CF-98D9-A24383F54CB3}">
      <dgm:prSet/>
      <dgm:spPr/>
      <dgm:t>
        <a:bodyPr/>
        <a:lstStyle/>
        <a:p>
          <a:endParaRPr lang="en-IN"/>
        </a:p>
      </dgm:t>
    </dgm:pt>
    <dgm:pt modelId="{C23E33D4-8895-4340-8EDF-AF941CEF454B}" type="sibTrans" cxnId="{41F0D6C2-F8A7-47CF-98D9-A24383F54CB3}">
      <dgm:prSet/>
      <dgm:spPr/>
      <dgm:t>
        <a:bodyPr/>
        <a:lstStyle/>
        <a:p>
          <a:endParaRPr lang="en-IN"/>
        </a:p>
      </dgm:t>
    </dgm:pt>
    <dgm:pt modelId="{C90C07A3-3A74-41BE-B50B-CCBA198EB690}" type="pres">
      <dgm:prSet presAssocID="{A42AA153-259C-4225-A208-03F9529E8C08}" presName="diagram" presStyleCnt="0">
        <dgm:presLayoutVars>
          <dgm:dir/>
        </dgm:presLayoutVars>
      </dgm:prSet>
      <dgm:spPr/>
    </dgm:pt>
    <dgm:pt modelId="{366F5600-5806-409C-92A3-E5AFC09DC2B0}" type="pres">
      <dgm:prSet presAssocID="{0A5230D0-8071-4447-B3F2-A158808B35E0}" presName="composite" presStyleCnt="0"/>
      <dgm:spPr/>
    </dgm:pt>
    <dgm:pt modelId="{91A5B4BA-F84E-43FA-8752-95202F34A306}" type="pres">
      <dgm:prSet presAssocID="{0A5230D0-8071-4447-B3F2-A158808B35E0}" presName="Image" presStyleLbl="bgShp" presStyleIdx="0" presStyleCnt="1" custLinFactNeighborX="34792"/>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8D5C7382-797A-4E01-86D9-CF9AB60337C0}" type="pres">
      <dgm:prSet presAssocID="{0A5230D0-8071-4447-B3F2-A158808B35E0}" presName="Parent" presStyleLbl="node0" presStyleIdx="0" presStyleCnt="1" custScaleX="73213" custScaleY="87482" custLinFactNeighborX="-40795" custLinFactNeighborY="-35306">
        <dgm:presLayoutVars>
          <dgm:bulletEnabled val="1"/>
        </dgm:presLayoutVars>
      </dgm:prSet>
      <dgm:spPr/>
    </dgm:pt>
  </dgm:ptLst>
  <dgm:cxnLst>
    <dgm:cxn modelId="{EC629864-21DE-4BFC-9B4B-80D30FD77332}" type="presOf" srcId="{0A5230D0-8071-4447-B3F2-A158808B35E0}" destId="{8D5C7382-797A-4E01-86D9-CF9AB60337C0}" srcOrd="0" destOrd="0" presId="urn:microsoft.com/office/officeart/2008/layout/BendingPictureCaption"/>
    <dgm:cxn modelId="{41F0D6C2-F8A7-47CF-98D9-A24383F54CB3}" srcId="{A42AA153-259C-4225-A208-03F9529E8C08}" destId="{0A5230D0-8071-4447-B3F2-A158808B35E0}" srcOrd="0" destOrd="0" parTransId="{38EED0CA-1B74-4F1A-8529-4615F745F7F7}" sibTransId="{C23E33D4-8895-4340-8EDF-AF941CEF454B}"/>
    <dgm:cxn modelId="{9D52DCD7-9139-4D2F-B45F-67D30456B6A9}" type="presOf" srcId="{A42AA153-259C-4225-A208-03F9529E8C08}" destId="{C90C07A3-3A74-41BE-B50B-CCBA198EB690}" srcOrd="0" destOrd="0" presId="urn:microsoft.com/office/officeart/2008/layout/BendingPictureCaption"/>
    <dgm:cxn modelId="{E8BC1762-F398-4D80-9577-2961388CB817}" type="presParOf" srcId="{C90C07A3-3A74-41BE-B50B-CCBA198EB690}" destId="{366F5600-5806-409C-92A3-E5AFC09DC2B0}" srcOrd="0" destOrd="0" presId="urn:microsoft.com/office/officeart/2008/layout/BendingPictureCaption"/>
    <dgm:cxn modelId="{EBF8C6B2-69FB-4794-83D3-A43930CB5F30}" type="presParOf" srcId="{366F5600-5806-409C-92A3-E5AFC09DC2B0}" destId="{91A5B4BA-F84E-43FA-8752-95202F34A306}" srcOrd="0" destOrd="0" presId="urn:microsoft.com/office/officeart/2008/layout/BendingPictureCaption"/>
    <dgm:cxn modelId="{8998D6EA-1F9D-4D6C-8630-DA350F1E3BC3}" type="presParOf" srcId="{366F5600-5806-409C-92A3-E5AFC09DC2B0}" destId="{8D5C7382-797A-4E01-86D9-CF9AB60337C0}"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21B9F-6CB4-40AD-B397-E0531E89F2DF}">
      <dsp:nvSpPr>
        <dsp:cNvPr id="0" name=""/>
        <dsp:cNvSpPr/>
      </dsp:nvSpPr>
      <dsp:spPr>
        <a:xfrm>
          <a:off x="754379" y="0"/>
          <a:ext cx="8549640" cy="402336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A751678-011D-46D8-AC65-4F54598323A7}">
      <dsp:nvSpPr>
        <dsp:cNvPr id="0" name=""/>
        <dsp:cNvSpPr/>
      </dsp:nvSpPr>
      <dsp:spPr>
        <a:xfrm>
          <a:off x="3437" y="1207008"/>
          <a:ext cx="2233672" cy="1609344"/>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IN" sz="1600" kern="1200" dirty="0"/>
            <a:t>Connecting Mobile Camera feed to python script in computer</a:t>
          </a:r>
        </a:p>
      </dsp:txBody>
      <dsp:txXfrm>
        <a:off x="81999" y="1285570"/>
        <a:ext cx="2076548" cy="1452220"/>
      </dsp:txXfrm>
    </dsp:sp>
    <dsp:sp modelId="{9FCFDB93-1D5E-45E9-84B1-A9633E1B1588}">
      <dsp:nvSpPr>
        <dsp:cNvPr id="0" name=""/>
        <dsp:cNvSpPr/>
      </dsp:nvSpPr>
      <dsp:spPr>
        <a:xfrm>
          <a:off x="2609388" y="1207008"/>
          <a:ext cx="2233672" cy="1609344"/>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IN" sz="1600" kern="1200"/>
            <a:t>Locating Region of Interest (ROI) and separating them from background</a:t>
          </a:r>
        </a:p>
      </dsp:txBody>
      <dsp:txXfrm>
        <a:off x="2687950" y="1285570"/>
        <a:ext cx="2076548" cy="1452220"/>
      </dsp:txXfrm>
    </dsp:sp>
    <dsp:sp modelId="{E7EDBA94-B904-47C4-87A7-9D3CB1EC02BB}">
      <dsp:nvSpPr>
        <dsp:cNvPr id="0" name=""/>
        <dsp:cNvSpPr/>
      </dsp:nvSpPr>
      <dsp:spPr>
        <a:xfrm>
          <a:off x="5215339" y="1207008"/>
          <a:ext cx="2233672" cy="1609344"/>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IN" sz="1600" kern="1200"/>
            <a:t>Highlighting Edges of the cups to make them easily detectable</a:t>
          </a:r>
        </a:p>
      </dsp:txBody>
      <dsp:txXfrm>
        <a:off x="5293901" y="1285570"/>
        <a:ext cx="2076548" cy="1452220"/>
      </dsp:txXfrm>
    </dsp:sp>
    <dsp:sp modelId="{22730F77-4ACB-42CC-A6E6-4B8E9E911D15}">
      <dsp:nvSpPr>
        <dsp:cNvPr id="0" name=""/>
        <dsp:cNvSpPr/>
      </dsp:nvSpPr>
      <dsp:spPr>
        <a:xfrm>
          <a:off x="7821290" y="1207008"/>
          <a:ext cx="2233672" cy="1609344"/>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IN" sz="1600" kern="1200"/>
            <a:t>Differentiating the top rim of cup from rest of the edges to get a correct result</a:t>
          </a:r>
        </a:p>
      </dsp:txBody>
      <dsp:txXfrm>
        <a:off x="7899852" y="1285570"/>
        <a:ext cx="2076548" cy="1452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00CEC-2D24-4044-ABCE-188CDFFC6D42}">
      <dsp:nvSpPr>
        <dsp:cNvPr id="0" name=""/>
        <dsp:cNvSpPr/>
      </dsp:nvSpPr>
      <dsp:spPr>
        <a:xfrm>
          <a:off x="1738229" y="44939"/>
          <a:ext cx="2296803" cy="17964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4EB55CE5-F571-43C0-939B-C1AF59127191}">
      <dsp:nvSpPr>
        <dsp:cNvPr id="0" name=""/>
        <dsp:cNvSpPr/>
      </dsp:nvSpPr>
      <dsp:spPr>
        <a:xfrm>
          <a:off x="104447" y="1486688"/>
          <a:ext cx="2052010" cy="4320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5000"/>
            </a:spcAft>
            <a:buNone/>
          </a:pPr>
          <a:r>
            <a:rPr lang="en-IN" sz="2000" kern="1200" dirty="0"/>
            <a:t>Video Feed</a:t>
          </a:r>
        </a:p>
      </dsp:txBody>
      <dsp:txXfrm>
        <a:off x="104447" y="1486688"/>
        <a:ext cx="2052010" cy="432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D8D87-87B5-4AE5-A23C-EAFA88DC0421}">
      <dsp:nvSpPr>
        <dsp:cNvPr id="0" name=""/>
        <dsp:cNvSpPr/>
      </dsp:nvSpPr>
      <dsp:spPr>
        <a:xfrm>
          <a:off x="0" y="0"/>
          <a:ext cx="2296796" cy="179639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CA892D12-9E8F-41F7-B1FA-B63A6A295248}">
      <dsp:nvSpPr>
        <dsp:cNvPr id="0" name=""/>
        <dsp:cNvSpPr/>
      </dsp:nvSpPr>
      <dsp:spPr>
        <a:xfrm>
          <a:off x="1393289" y="1651961"/>
          <a:ext cx="2052001" cy="43200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5000"/>
            </a:spcAft>
            <a:buNone/>
          </a:pPr>
          <a:r>
            <a:rPr lang="en-IN" sz="2000" kern="1200" dirty="0"/>
            <a:t>Captured Image</a:t>
          </a:r>
        </a:p>
      </dsp:txBody>
      <dsp:txXfrm>
        <a:off x="1393289" y="1651961"/>
        <a:ext cx="2052001" cy="4320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D121F-3C52-499B-BBC1-B6663E9871C1}">
      <dsp:nvSpPr>
        <dsp:cNvPr id="0" name=""/>
        <dsp:cNvSpPr/>
      </dsp:nvSpPr>
      <dsp:spPr>
        <a:xfrm>
          <a:off x="3726773" y="55755"/>
          <a:ext cx="3100097" cy="229096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26DA8119-B038-4232-86BA-3B75893325E1}">
      <dsp:nvSpPr>
        <dsp:cNvPr id="0" name=""/>
        <dsp:cNvSpPr/>
      </dsp:nvSpPr>
      <dsp:spPr>
        <a:xfrm>
          <a:off x="992017" y="1469902"/>
          <a:ext cx="3345184" cy="64197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5000"/>
            </a:spcAft>
            <a:buNone/>
          </a:pPr>
          <a:r>
            <a:rPr lang="en-IN" sz="2000" kern="1200" dirty="0"/>
            <a:t>After performing </a:t>
          </a:r>
        </a:p>
        <a:p>
          <a:pPr marL="0" lvl="0" indent="0" algn="ctr" defTabSz="889000">
            <a:lnSpc>
              <a:spcPct val="90000"/>
            </a:lnSpc>
            <a:spcBef>
              <a:spcPct val="0"/>
            </a:spcBef>
            <a:spcAft>
              <a:spcPct val="5000"/>
            </a:spcAft>
            <a:buNone/>
          </a:pPr>
          <a:r>
            <a:rPr lang="en-IN" sz="2000" kern="1200" dirty="0"/>
            <a:t>Foreground Extraction</a:t>
          </a:r>
        </a:p>
      </dsp:txBody>
      <dsp:txXfrm>
        <a:off x="992017" y="1469902"/>
        <a:ext cx="3345184" cy="6419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38C85-BF34-4139-8E52-F06B9282B87B}">
      <dsp:nvSpPr>
        <dsp:cNvPr id="0" name=""/>
        <dsp:cNvSpPr/>
      </dsp:nvSpPr>
      <dsp:spPr>
        <a:xfrm>
          <a:off x="1538695" y="447292"/>
          <a:ext cx="6732915" cy="1310827"/>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8580" rIns="1485884" bIns="68580" numCol="1" spcCol="1270" anchor="ctr" anchorCtr="0">
          <a:noAutofit/>
        </a:bodyPr>
        <a:lstStyle/>
        <a:p>
          <a:pPr marL="0" lvl="0" indent="0" algn="ctr" defTabSz="800100" rtl="0">
            <a:lnSpc>
              <a:spcPct val="90000"/>
            </a:lnSpc>
            <a:spcBef>
              <a:spcPct val="0"/>
            </a:spcBef>
            <a:spcAft>
              <a:spcPct val="35000"/>
            </a:spcAft>
            <a:buNone/>
          </a:pPr>
          <a:r>
            <a:rPr lang="en-IN" sz="1800" kern="1200" dirty="0"/>
            <a:t>Adaptive Image thresholding is used to for detecting edges of the cups. This works on the principle that edges will have higher pixel-intensity gradient than a smooth surface.</a:t>
          </a:r>
        </a:p>
      </dsp:txBody>
      <dsp:txXfrm>
        <a:off x="1538695" y="447292"/>
        <a:ext cx="6405208" cy="1310827"/>
      </dsp:txXfrm>
    </dsp:sp>
    <dsp:sp modelId="{A65A888F-9E3B-4A9D-862E-95616900B13C}">
      <dsp:nvSpPr>
        <dsp:cNvPr id="0" name=""/>
        <dsp:cNvSpPr/>
      </dsp:nvSpPr>
      <dsp:spPr>
        <a:xfrm>
          <a:off x="6616728" y="138471"/>
          <a:ext cx="2913998" cy="291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5875"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13116-FCC6-4DE4-9698-F524F19926A9}">
      <dsp:nvSpPr>
        <dsp:cNvPr id="0" name=""/>
        <dsp:cNvSpPr/>
      </dsp:nvSpPr>
      <dsp:spPr>
        <a:xfrm>
          <a:off x="2798902" y="3890212"/>
          <a:ext cx="4791424" cy="96983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76200" rIns="1268606" bIns="76200" numCol="1" spcCol="1270" anchor="ctr" anchorCtr="0">
          <a:noAutofit/>
        </a:bodyPr>
        <a:lstStyle/>
        <a:p>
          <a:pPr marL="0" lvl="0" indent="0" algn="ctr" defTabSz="889000">
            <a:lnSpc>
              <a:spcPct val="90000"/>
            </a:lnSpc>
            <a:spcBef>
              <a:spcPct val="0"/>
            </a:spcBef>
            <a:spcAft>
              <a:spcPct val="35000"/>
            </a:spcAft>
            <a:buNone/>
          </a:pPr>
          <a:r>
            <a:rPr lang="en-IN" sz="2000" kern="1200" dirty="0"/>
            <a:t>A standard square 3x3 kernel</a:t>
          </a:r>
        </a:p>
      </dsp:txBody>
      <dsp:txXfrm>
        <a:off x="2798902" y="3890212"/>
        <a:ext cx="4548964" cy="969839"/>
      </dsp:txXfrm>
    </dsp:sp>
    <dsp:sp modelId="{3AA28FD5-E041-4C19-930F-9CC918315ED2}">
      <dsp:nvSpPr>
        <dsp:cNvPr id="0" name=""/>
        <dsp:cNvSpPr/>
      </dsp:nvSpPr>
      <dsp:spPr>
        <a:xfrm>
          <a:off x="5985234" y="2524318"/>
          <a:ext cx="2602330" cy="2602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8DFD1-B06B-4692-8AAA-F234AD6D9E7C}">
      <dsp:nvSpPr>
        <dsp:cNvPr id="0" name=""/>
        <dsp:cNvSpPr/>
      </dsp:nvSpPr>
      <dsp:spPr>
        <a:xfrm rot="10800000">
          <a:off x="967539" y="2466368"/>
          <a:ext cx="4503297" cy="964646"/>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3373"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 long rectangular 2x6 Kernel</a:t>
          </a:r>
        </a:p>
      </dsp:txBody>
      <dsp:txXfrm rot="10800000">
        <a:off x="1208700" y="2466368"/>
        <a:ext cx="4262136" cy="964646"/>
      </dsp:txXfrm>
    </dsp:sp>
    <dsp:sp modelId="{1F89CEB0-C4DE-4337-9F06-90A0CD1602F6}">
      <dsp:nvSpPr>
        <dsp:cNvPr id="0" name=""/>
        <dsp:cNvSpPr/>
      </dsp:nvSpPr>
      <dsp:spPr>
        <a:xfrm>
          <a:off x="5" y="2157368"/>
          <a:ext cx="2589899" cy="258989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5B4BA-F84E-43FA-8752-95202F34A306}">
      <dsp:nvSpPr>
        <dsp:cNvPr id="0" name=""/>
        <dsp:cNvSpPr/>
      </dsp:nvSpPr>
      <dsp:spPr>
        <a:xfrm>
          <a:off x="2354430" y="24142"/>
          <a:ext cx="3725356" cy="275302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8D5C7382-797A-4E01-86D9-CF9AB60337C0}">
      <dsp:nvSpPr>
        <dsp:cNvPr id="0" name=""/>
        <dsp:cNvSpPr/>
      </dsp:nvSpPr>
      <dsp:spPr>
        <a:xfrm>
          <a:off x="1050584" y="2053908"/>
          <a:ext cx="2350245" cy="67488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5000"/>
            </a:spcAft>
            <a:buNone/>
          </a:pPr>
          <a:r>
            <a:rPr lang="en-IN" sz="2000" kern="1200" dirty="0"/>
            <a:t>Final Result</a:t>
          </a:r>
        </a:p>
      </dsp:txBody>
      <dsp:txXfrm>
        <a:off x="1050584" y="2053908"/>
        <a:ext cx="2350245" cy="6748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4EBF83-FDE2-4396-B111-1A97C0CABB3E}" type="datetimeFigureOut">
              <a:rPr lang="en-IN" smtClean="0"/>
              <a:t>02-09-2018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CA5C-A728-44CC-ACCC-6498E35248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52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EBF83-FDE2-4396-B111-1A97C0CABB3E}" type="datetimeFigureOut">
              <a:rPr lang="en-IN" smtClean="0"/>
              <a:t>02-09-2018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CA5C-A728-44CC-ACCC-6498E35248F3}" type="slidenum">
              <a:rPr lang="en-IN" smtClean="0"/>
              <a:t>‹#›</a:t>
            </a:fld>
            <a:endParaRPr lang="en-IN"/>
          </a:p>
        </p:txBody>
      </p:sp>
    </p:spTree>
    <p:extLst>
      <p:ext uri="{BB962C8B-B14F-4D97-AF65-F5344CB8AC3E}">
        <p14:creationId xmlns:p14="http://schemas.microsoft.com/office/powerpoint/2010/main" val="260760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EBF83-FDE2-4396-B111-1A97C0CABB3E}" type="datetimeFigureOut">
              <a:rPr lang="en-IN" smtClean="0"/>
              <a:t>02-09-2018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CA5C-A728-44CC-ACCC-6498E35248F3}" type="slidenum">
              <a:rPr lang="en-IN" smtClean="0"/>
              <a:t>‹#›</a:t>
            </a:fld>
            <a:endParaRPr lang="en-IN"/>
          </a:p>
        </p:txBody>
      </p:sp>
    </p:spTree>
    <p:extLst>
      <p:ext uri="{BB962C8B-B14F-4D97-AF65-F5344CB8AC3E}">
        <p14:creationId xmlns:p14="http://schemas.microsoft.com/office/powerpoint/2010/main" val="27652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EBF83-FDE2-4396-B111-1A97C0CABB3E}" type="datetimeFigureOut">
              <a:rPr lang="en-IN" smtClean="0"/>
              <a:t>02-09-2018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CA5C-A728-44CC-ACCC-6498E35248F3}" type="slidenum">
              <a:rPr lang="en-IN" smtClean="0"/>
              <a:t>‹#›</a:t>
            </a:fld>
            <a:endParaRPr lang="en-IN"/>
          </a:p>
        </p:txBody>
      </p:sp>
    </p:spTree>
    <p:extLst>
      <p:ext uri="{BB962C8B-B14F-4D97-AF65-F5344CB8AC3E}">
        <p14:creationId xmlns:p14="http://schemas.microsoft.com/office/powerpoint/2010/main" val="227455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EBF83-FDE2-4396-B111-1A97C0CABB3E}" type="datetimeFigureOut">
              <a:rPr lang="en-IN" smtClean="0"/>
              <a:t>02-09-2018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CA5C-A728-44CC-ACCC-6498E35248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57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EBF83-FDE2-4396-B111-1A97C0CABB3E}" type="datetimeFigureOut">
              <a:rPr lang="en-IN" smtClean="0"/>
              <a:t>02-09-2018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ACA5C-A728-44CC-ACCC-6498E35248F3}" type="slidenum">
              <a:rPr lang="en-IN" smtClean="0"/>
              <a:t>‹#›</a:t>
            </a:fld>
            <a:endParaRPr lang="en-IN"/>
          </a:p>
        </p:txBody>
      </p:sp>
    </p:spTree>
    <p:extLst>
      <p:ext uri="{BB962C8B-B14F-4D97-AF65-F5344CB8AC3E}">
        <p14:creationId xmlns:p14="http://schemas.microsoft.com/office/powerpoint/2010/main" val="252822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EBF83-FDE2-4396-B111-1A97C0CABB3E}" type="datetimeFigureOut">
              <a:rPr lang="en-IN" smtClean="0"/>
              <a:t>02-09-2018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0ACA5C-A728-44CC-ACCC-6498E35248F3}" type="slidenum">
              <a:rPr lang="en-IN" smtClean="0"/>
              <a:t>‹#›</a:t>
            </a:fld>
            <a:endParaRPr lang="en-IN"/>
          </a:p>
        </p:txBody>
      </p:sp>
    </p:spTree>
    <p:extLst>
      <p:ext uri="{BB962C8B-B14F-4D97-AF65-F5344CB8AC3E}">
        <p14:creationId xmlns:p14="http://schemas.microsoft.com/office/powerpoint/2010/main" val="401718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EBF83-FDE2-4396-B111-1A97C0CABB3E}" type="datetimeFigureOut">
              <a:rPr lang="en-IN" smtClean="0"/>
              <a:t>02-09-2018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0ACA5C-A728-44CC-ACCC-6498E35248F3}" type="slidenum">
              <a:rPr lang="en-IN" smtClean="0"/>
              <a:t>‹#›</a:t>
            </a:fld>
            <a:endParaRPr lang="en-IN"/>
          </a:p>
        </p:txBody>
      </p:sp>
    </p:spTree>
    <p:extLst>
      <p:ext uri="{BB962C8B-B14F-4D97-AF65-F5344CB8AC3E}">
        <p14:creationId xmlns:p14="http://schemas.microsoft.com/office/powerpoint/2010/main" val="199962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4EBF83-FDE2-4396-B111-1A97C0CABB3E}" type="datetimeFigureOut">
              <a:rPr lang="en-IN" smtClean="0"/>
              <a:t>02-09-2018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60ACA5C-A728-44CC-ACCC-6498E35248F3}" type="slidenum">
              <a:rPr lang="en-IN" smtClean="0"/>
              <a:t>‹#›</a:t>
            </a:fld>
            <a:endParaRPr lang="en-IN"/>
          </a:p>
        </p:txBody>
      </p:sp>
    </p:spTree>
    <p:extLst>
      <p:ext uri="{BB962C8B-B14F-4D97-AF65-F5344CB8AC3E}">
        <p14:creationId xmlns:p14="http://schemas.microsoft.com/office/powerpoint/2010/main" val="320926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EBF83-FDE2-4396-B111-1A97C0CABB3E}" type="datetimeFigureOut">
              <a:rPr lang="en-IN" smtClean="0"/>
              <a:t>02-09-2018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0ACA5C-A728-44CC-ACCC-6498E35248F3}" type="slidenum">
              <a:rPr lang="en-IN" smtClean="0"/>
              <a:t>‹#›</a:t>
            </a:fld>
            <a:endParaRPr lang="en-IN"/>
          </a:p>
        </p:txBody>
      </p:sp>
    </p:spTree>
    <p:extLst>
      <p:ext uri="{BB962C8B-B14F-4D97-AF65-F5344CB8AC3E}">
        <p14:creationId xmlns:p14="http://schemas.microsoft.com/office/powerpoint/2010/main" val="400321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EBF83-FDE2-4396-B111-1A97C0CABB3E}" type="datetimeFigureOut">
              <a:rPr lang="en-IN" smtClean="0"/>
              <a:t>02-09-2018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ACA5C-A728-44CC-ACCC-6498E35248F3}" type="slidenum">
              <a:rPr lang="en-IN" smtClean="0"/>
              <a:t>‹#›</a:t>
            </a:fld>
            <a:endParaRPr lang="en-IN"/>
          </a:p>
        </p:txBody>
      </p:sp>
    </p:spTree>
    <p:extLst>
      <p:ext uri="{BB962C8B-B14F-4D97-AF65-F5344CB8AC3E}">
        <p14:creationId xmlns:p14="http://schemas.microsoft.com/office/powerpoint/2010/main" val="151097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4EBF83-FDE2-4396-B111-1A97C0CABB3E}" type="datetimeFigureOut">
              <a:rPr lang="en-IN" smtClean="0"/>
              <a:t>02-09-2018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0ACA5C-A728-44CC-ACCC-6498E35248F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0598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Assessment Question</a:t>
            </a:r>
          </a:p>
        </p:txBody>
      </p:sp>
      <p:sp>
        <p:nvSpPr>
          <p:cNvPr id="5" name="Content Placeholder 4"/>
          <p:cNvSpPr>
            <a:spLocks noGrp="1"/>
          </p:cNvSpPr>
          <p:nvPr>
            <p:ph idx="1"/>
          </p:nvPr>
        </p:nvSpPr>
        <p:spPr/>
        <p:txBody>
          <a:bodyPr>
            <a:normAutofit/>
          </a:bodyPr>
          <a:lstStyle/>
          <a:p>
            <a:pPr marL="0" indent="0">
              <a:buNone/>
            </a:pPr>
            <a:endParaRPr lang="en-IN" dirty="0"/>
          </a:p>
          <a:p>
            <a:pPr marL="0" indent="0">
              <a:buNone/>
            </a:pPr>
            <a:r>
              <a:rPr lang="en-IN" dirty="0"/>
              <a:t>The objective of this assignment is to count the number of cups in a stack of cups using Image processing and Machine Learning techniques. The input is taken as a photo by a camera (maybe a mobile camera or laptop webcam) and the number of cups are displayed as the output.</a:t>
            </a:r>
          </a:p>
          <a:p>
            <a:pPr marL="0" indent="0">
              <a:buNone/>
            </a:pPr>
            <a:endParaRPr lang="en-IN" dirty="0"/>
          </a:p>
        </p:txBody>
      </p:sp>
    </p:spTree>
    <p:extLst>
      <p:ext uri="{BB962C8B-B14F-4D97-AF65-F5344CB8AC3E}">
        <p14:creationId xmlns:p14="http://schemas.microsoft.com/office/powerpoint/2010/main" val="50468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4576755"/>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194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Connecting Mobile Camera</a:t>
            </a:r>
          </a:p>
        </p:txBody>
      </p:sp>
      <p:sp>
        <p:nvSpPr>
          <p:cNvPr id="3" name="Content Placeholder 2"/>
          <p:cNvSpPr>
            <a:spLocks noGrp="1"/>
          </p:cNvSpPr>
          <p:nvPr>
            <p:ph sz="half" idx="1"/>
          </p:nvPr>
        </p:nvSpPr>
        <p:spPr>
          <a:xfrm>
            <a:off x="1097280" y="2003899"/>
            <a:ext cx="6023367" cy="2169268"/>
          </a:xfrm>
        </p:spPr>
        <p:txBody>
          <a:bodyPr>
            <a:normAutofit/>
          </a:bodyPr>
          <a:lstStyle/>
          <a:p>
            <a:pPr marL="0" indent="0">
              <a:buNone/>
            </a:pPr>
            <a:r>
              <a:rPr lang="en-IN" dirty="0"/>
              <a:t>The live feed of the mobile camera broadcasted over network using </a:t>
            </a:r>
            <a:r>
              <a:rPr lang="en-IN" dirty="0" err="1"/>
              <a:t>DroidCam</a:t>
            </a:r>
            <a:r>
              <a:rPr lang="en-IN" dirty="0"/>
              <a:t> Android application on mobile. Using </a:t>
            </a:r>
            <a:r>
              <a:rPr lang="en-IN" dirty="0" err="1"/>
              <a:t>OpenCV</a:t>
            </a:r>
            <a:r>
              <a:rPr lang="en-IN" dirty="0"/>
              <a:t> library we can capture the feed by python script, if we are connected to the same network.</a:t>
            </a:r>
          </a:p>
        </p:txBody>
      </p:sp>
      <p:sp>
        <p:nvSpPr>
          <p:cNvPr id="32" name="Content Placeholder 31"/>
          <p:cNvSpPr>
            <a:spLocks noGrp="1"/>
          </p:cNvSpPr>
          <p:nvPr>
            <p:ph sz="half" idx="2"/>
          </p:nvPr>
        </p:nvSpPr>
        <p:spPr>
          <a:xfrm>
            <a:off x="4620638" y="4060502"/>
            <a:ext cx="6535042" cy="1503720"/>
          </a:xfrm>
        </p:spPr>
        <p:txBody>
          <a:bodyPr/>
          <a:lstStyle/>
          <a:p>
            <a:pPr marL="0" indent="0">
              <a:buNone/>
            </a:pPr>
            <a:r>
              <a:rPr lang="en-IN" dirty="0"/>
              <a:t>By pressing ‘c’, a single image is captured from the feed for processing. While clicking image, we need to ensure that the boundary of cups lay entirely in the marked rectangle.</a:t>
            </a:r>
          </a:p>
        </p:txBody>
      </p:sp>
      <p:graphicFrame>
        <p:nvGraphicFramePr>
          <p:cNvPr id="34" name="Diagram 33"/>
          <p:cNvGraphicFramePr/>
          <p:nvPr>
            <p:extLst>
              <p:ext uri="{D42A27DB-BD31-4B8C-83A1-F6EECF244321}">
                <p14:modId xmlns:p14="http://schemas.microsoft.com/office/powerpoint/2010/main" val="4110946447"/>
              </p:ext>
            </p:extLst>
          </p:nvPr>
        </p:nvGraphicFramePr>
        <p:xfrm>
          <a:off x="7120647" y="1816729"/>
          <a:ext cx="4035033" cy="2164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6" name="Diagram 35"/>
          <p:cNvGraphicFramePr/>
          <p:nvPr>
            <p:extLst>
              <p:ext uri="{D42A27DB-BD31-4B8C-83A1-F6EECF244321}">
                <p14:modId xmlns:p14="http://schemas.microsoft.com/office/powerpoint/2010/main" val="1122494298"/>
              </p:ext>
            </p:extLst>
          </p:nvPr>
        </p:nvGraphicFramePr>
        <p:xfrm>
          <a:off x="1097279" y="3677054"/>
          <a:ext cx="3737367" cy="22568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784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Locating and Extracting ROI</a:t>
            </a:r>
          </a:p>
        </p:txBody>
      </p:sp>
      <p:sp>
        <p:nvSpPr>
          <p:cNvPr id="3" name="Content Placeholder 2"/>
          <p:cNvSpPr>
            <a:spLocks noGrp="1"/>
          </p:cNvSpPr>
          <p:nvPr>
            <p:ph idx="1"/>
          </p:nvPr>
        </p:nvSpPr>
        <p:spPr>
          <a:xfrm>
            <a:off x="1097280" y="1845734"/>
            <a:ext cx="10058400" cy="4023360"/>
          </a:xfrm>
        </p:spPr>
        <p:txBody>
          <a:bodyPr/>
          <a:lstStyle/>
          <a:p>
            <a:pPr marL="0" indent="0">
              <a:buNone/>
            </a:pPr>
            <a:r>
              <a:rPr lang="en-IN" dirty="0"/>
              <a:t>Locating ROI is done with the help of user. While clicking image we need to ensure that the boundary of cups lay entirely in the marked rectangle. This creates a mask which informs computer that everything inside the rectangle is probable foreground and everything outside in surely background.</a:t>
            </a:r>
          </a:p>
          <a:p>
            <a:pPr marL="0" indent="0">
              <a:buNone/>
            </a:pPr>
            <a:r>
              <a:rPr lang="en-IN" dirty="0"/>
              <a:t>Then ROI i.e. cups are separated from background by using </a:t>
            </a:r>
            <a:r>
              <a:rPr lang="en-IN" dirty="0" err="1"/>
              <a:t>GrabCut</a:t>
            </a:r>
            <a:r>
              <a:rPr lang="en-IN" dirty="0"/>
              <a:t> Algorithm which separates foreground from background using pixel-intensity gradient.</a:t>
            </a:r>
          </a:p>
          <a:p>
            <a:pPr marL="0" indent="0">
              <a:buNone/>
            </a:pPr>
            <a:r>
              <a:rPr lang="en-IN" dirty="0"/>
              <a:t>*For proper extraction, avoid creating dark shadows. </a:t>
            </a:r>
          </a:p>
          <a:p>
            <a:pPr marL="0" indent="0">
              <a:buNone/>
            </a:pPr>
            <a:endParaRPr lang="en-IN" dirty="0"/>
          </a:p>
        </p:txBody>
      </p:sp>
      <p:graphicFrame>
        <p:nvGraphicFramePr>
          <p:cNvPr id="6" name="Diagram 5"/>
          <p:cNvGraphicFramePr/>
          <p:nvPr>
            <p:extLst>
              <p:ext uri="{D42A27DB-BD31-4B8C-83A1-F6EECF244321}">
                <p14:modId xmlns:p14="http://schemas.microsoft.com/office/powerpoint/2010/main" val="891452936"/>
              </p:ext>
            </p:extLst>
          </p:nvPr>
        </p:nvGraphicFramePr>
        <p:xfrm>
          <a:off x="4328809" y="3630760"/>
          <a:ext cx="6826871" cy="25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79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Highlighting Edges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18852187"/>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215957" y="4075889"/>
            <a:ext cx="6274341" cy="1477328"/>
          </a:xfrm>
          <a:prstGeom prst="rect">
            <a:avLst/>
          </a:prstGeom>
          <a:noFill/>
        </p:spPr>
        <p:txBody>
          <a:bodyPr wrap="square" rtlCol="0">
            <a:spAutoFit/>
          </a:bodyPr>
          <a:lstStyle/>
          <a:p>
            <a:r>
              <a:rPr lang="en-IN" dirty="0"/>
              <a:t>Adaptive image thresholding is used over Otsu’s </a:t>
            </a:r>
            <a:r>
              <a:rPr lang="en-IN" dirty="0" err="1"/>
              <a:t>binarization</a:t>
            </a:r>
            <a:r>
              <a:rPr lang="en-IN" dirty="0"/>
              <a:t> because it is unaffected by shadows and uses pixel-intensity gradient over a fix threshold for </a:t>
            </a:r>
            <a:r>
              <a:rPr lang="en-IN" dirty="0" err="1"/>
              <a:t>binarization</a:t>
            </a:r>
            <a:r>
              <a:rPr lang="en-IN" dirty="0"/>
              <a:t>. This gives us a binary image with clear edges of the cups.</a:t>
            </a:r>
          </a:p>
          <a:p>
            <a:endParaRPr lang="en-IN" dirty="0"/>
          </a:p>
        </p:txBody>
      </p:sp>
    </p:spTree>
    <p:extLst>
      <p:ext uri="{BB962C8B-B14F-4D97-AF65-F5344CB8AC3E}">
        <p14:creationId xmlns:p14="http://schemas.microsoft.com/office/powerpoint/2010/main" val="242823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Differentiating Rims</a:t>
            </a:r>
          </a:p>
        </p:txBody>
      </p:sp>
      <p:sp>
        <p:nvSpPr>
          <p:cNvPr id="3" name="Content Placeholder 2"/>
          <p:cNvSpPr>
            <a:spLocks noGrp="1"/>
          </p:cNvSpPr>
          <p:nvPr>
            <p:ph idx="1"/>
          </p:nvPr>
        </p:nvSpPr>
        <p:spPr/>
        <p:txBody>
          <a:bodyPr/>
          <a:lstStyle/>
          <a:p>
            <a:pPr marL="0" indent="0">
              <a:buNone/>
            </a:pPr>
            <a:r>
              <a:rPr lang="en-IN" dirty="0"/>
              <a:t>Morphological Transformations are applied on the binary image to accentuate the rims and erode rest of the edges. This is achieved by eroding and dilating the image a couple of times using a </a:t>
            </a:r>
            <a:r>
              <a:rPr lang="en-IN" b="1" dirty="0"/>
              <a:t>long rectangular kernel </a:t>
            </a:r>
            <a:r>
              <a:rPr lang="en-IN" dirty="0"/>
              <a:t>parallel to the rims of the cup. This keeps the rims of the cups and some other long horizontal edges intact while removing rest of them.</a:t>
            </a:r>
          </a:p>
        </p:txBody>
      </p:sp>
      <p:graphicFrame>
        <p:nvGraphicFramePr>
          <p:cNvPr id="8" name="Diagram 7"/>
          <p:cNvGraphicFramePr/>
          <p:nvPr>
            <p:extLst>
              <p:ext uri="{D42A27DB-BD31-4B8C-83A1-F6EECF244321}">
                <p14:modId xmlns:p14="http://schemas.microsoft.com/office/powerpoint/2010/main" val="1201296934"/>
              </p:ext>
            </p:extLst>
          </p:nvPr>
        </p:nvGraphicFramePr>
        <p:xfrm>
          <a:off x="2568102" y="1011677"/>
          <a:ext cx="8587578" cy="5126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74073859"/>
              </p:ext>
            </p:extLst>
          </p:nvPr>
        </p:nvGraphicFramePr>
        <p:xfrm>
          <a:off x="1097280" y="1391055"/>
          <a:ext cx="8484465" cy="47472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155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Cups</a:t>
            </a:r>
          </a:p>
        </p:txBody>
      </p:sp>
      <p:sp>
        <p:nvSpPr>
          <p:cNvPr id="3" name="Content Placeholder 2"/>
          <p:cNvSpPr>
            <a:spLocks noGrp="1"/>
          </p:cNvSpPr>
          <p:nvPr>
            <p:ph idx="1"/>
          </p:nvPr>
        </p:nvSpPr>
        <p:spPr>
          <a:xfrm>
            <a:off x="1097281" y="1845733"/>
            <a:ext cx="5887180" cy="4136777"/>
          </a:xfrm>
        </p:spPr>
        <p:txBody>
          <a:bodyPr/>
          <a:lstStyle/>
          <a:p>
            <a:pPr marL="0" indent="0">
              <a:buNone/>
            </a:pPr>
            <a:r>
              <a:rPr lang="en-IN" dirty="0"/>
              <a:t>The number of cups in the stack are counted using counter detecting algorithm and filtering them with proper threshold like area, perimeter and aspect ratio which gives up the number of long elongated horizontal edges. </a:t>
            </a:r>
          </a:p>
        </p:txBody>
      </p:sp>
      <p:graphicFrame>
        <p:nvGraphicFramePr>
          <p:cNvPr id="5" name="Diagram 4"/>
          <p:cNvGraphicFramePr/>
          <p:nvPr>
            <p:extLst>
              <p:ext uri="{D42A27DB-BD31-4B8C-83A1-F6EECF244321}">
                <p14:modId xmlns:p14="http://schemas.microsoft.com/office/powerpoint/2010/main" val="4188509035"/>
              </p:ext>
            </p:extLst>
          </p:nvPr>
        </p:nvGraphicFramePr>
        <p:xfrm>
          <a:off x="5075893" y="1948847"/>
          <a:ext cx="6079787" cy="3025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7432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320</TotalTime>
  <Words>467</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Assessment Question</vt:lpstr>
      <vt:lpstr>Tasks</vt:lpstr>
      <vt:lpstr>Connecting Mobile Camera</vt:lpstr>
      <vt:lpstr>Locating and Extracting ROI</vt:lpstr>
      <vt:lpstr>Highlighting Edges</vt:lpstr>
      <vt:lpstr>Differentiating Rims</vt:lpstr>
      <vt:lpstr>Counting Cups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Question</dc:title>
  <dc:creator>Pradhumn Goyal</dc:creator>
  <cp:lastModifiedBy>srikanth vemula</cp:lastModifiedBy>
  <cp:revision>22</cp:revision>
  <dcterms:created xsi:type="dcterms:W3CDTF">2018-04-12T06:41:44Z</dcterms:created>
  <dcterms:modified xsi:type="dcterms:W3CDTF">2018-09-02T04:42:28Z</dcterms:modified>
</cp:coreProperties>
</file>