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4" r:id="rId5"/>
    <p:sldId id="259" r:id="rId6"/>
    <p:sldId id="260" r:id="rId7"/>
    <p:sldId id="261" r:id="rId8"/>
    <p:sldId id="262" r:id="rId9"/>
    <p:sldId id="263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Global Sales Dashboard using Power BI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5900057" cy="1153886"/>
          </a:xfrm>
        </p:spPr>
        <p:txBody>
          <a:bodyPr/>
          <a:lstStyle/>
          <a:p>
            <a:r>
              <a:rPr dirty="0"/>
              <a:t>Insights from Global Superstore Data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Provide actionable sales insights for stakeholders</a:t>
            </a:r>
          </a:p>
          <a:p>
            <a:r>
              <a:t>• Identify trends, best-performing regions, and improvement areas</a:t>
            </a:r>
          </a:p>
          <a:p>
            <a:r>
              <a:t>• Enable interactive filtering for decision-making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Details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Source: Global Superstore Dataset</a:t>
            </a:r>
          </a:p>
          <a:p>
            <a:r>
              <a:t>• 178K records, multiple regions &amp; categories</a:t>
            </a:r>
          </a:p>
          <a:p>
            <a:r>
              <a:t>• Key fields: Sales, Profit, Quantity, Category, Region, Market, Segment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Power BI Desktop</a:t>
            </a:r>
          </a:p>
          <a:p>
            <a:r>
              <a:t>• Power Query for data transformation</a:t>
            </a:r>
          </a:p>
          <a:p>
            <a:r>
              <a:t>• DAX for measures and calculated columns</a:t>
            </a:r>
          </a:p>
          <a:p>
            <a:r>
              <a:t>• Microsoft Bing Maps for geospatial visualization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ETL Process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Data cleaning and transformation using Power Query</a:t>
            </a:r>
          </a:p>
          <a:p>
            <a:r>
              <a:t>• Creation of calculated columns &amp; measures using DAX</a:t>
            </a:r>
          </a:p>
          <a:p>
            <a:r>
              <a:t>• Data model optimized for performance and interactivity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Overview</a:t>
            </a:r>
          </a:p>
        </p:txBody>
      </p:sp>
      <p:pic>
        <p:nvPicPr>
          <p:cNvPr id="3" name="Picture 2" descr="Sales Dashboar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7315200" cy="41148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Total Sales: $12.64M | Quantity: 178K | Avg. Delivery Days: 4</a:t>
            </a:r>
          </a:p>
          <a:p>
            <a:r>
              <a:t>• Highest Sales Segment: Consumer ($6.51M)</a:t>
            </a:r>
          </a:p>
          <a:p>
            <a:r>
              <a:t>• Top Market: APAC ($4.04M)</a:t>
            </a:r>
          </a:p>
          <a:p>
            <a:r>
              <a:t>• Most Profitable Product: Canon imageCLASS ($25K)</a:t>
            </a:r>
          </a:p>
          <a:p>
            <a:r>
              <a:t>• Highest Loss Product: Cubify Cube ($-8.9K)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Focus on high-profit products and top regions to scale revenue</a:t>
            </a:r>
          </a:p>
          <a:p>
            <a:r>
              <a:t>• Investigate reasons for losses in identified products</a:t>
            </a:r>
          </a:p>
          <a:p>
            <a:r>
              <a:t>• Optimize delivery operations to maintain or reduce average delivery time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Dashboard provides a comprehensive view of sales performance</a:t>
            </a:r>
          </a:p>
          <a:p>
            <a:r>
              <a:t>• Insights support data-driven decision making for sales growth</a:t>
            </a:r>
          </a:p>
          <a:p>
            <a:r>
              <a:t>• Power BI enables interactive and real-time business intelligence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238</Words>
  <Application>Microsoft Office PowerPoint</Application>
  <PresentationFormat>On-screen Show (4:3)</PresentationFormat>
  <Paragraphs>34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Global Sales Dashboard using Power BI</vt:lpstr>
      <vt:lpstr>Objective</vt:lpstr>
      <vt:lpstr>Dataset Details</vt:lpstr>
      <vt:lpstr>Tools Used</vt:lpstr>
      <vt:lpstr>ETL Process</vt:lpstr>
      <vt:lpstr>Dashboard Overview</vt:lpstr>
      <vt:lpstr>Insights</vt:lpstr>
      <vt:lpstr>Business 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Nivedha Chaganti</cp:lastModifiedBy>
  <cp:revision>3</cp:revision>
  <dcterms:created xsi:type="dcterms:W3CDTF">2013-01-27T09:14:16Z</dcterms:created>
  <dcterms:modified xsi:type="dcterms:W3CDTF">2025-08-10T07:58:15Z</dcterms:modified>
  <cp:category/>
</cp:coreProperties>
</file>