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4" r:id="rId4"/>
    <p:sldId id="265" r:id="rId5"/>
    <p:sldId id="258" r:id="rId6"/>
    <p:sldId id="259" r:id="rId7"/>
    <p:sldId id="260" r:id="rId8"/>
    <p:sldId id="266" r:id="rId9"/>
    <p:sldId id="262" r:id="rId10"/>
    <p:sldId id="263"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5" d="100"/>
          <a:sy n="85" d="100"/>
        </p:scale>
        <p:origin x="786"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E6529-E2B0-427E-8241-F71FBAED7051}" type="datetimeFigureOut">
              <a:rPr lang="en-IN" smtClean="0"/>
              <a:t>18-01-2025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C73245-9149-475D-8984-EB6AA48ADEA9}" type="slidenum">
              <a:rPr lang="en-IN" smtClean="0"/>
              <a:t>‹#›</a:t>
            </a:fld>
            <a:endParaRPr lang="en-IN"/>
          </a:p>
        </p:txBody>
      </p:sp>
    </p:spTree>
    <p:extLst>
      <p:ext uri="{BB962C8B-B14F-4D97-AF65-F5344CB8AC3E}">
        <p14:creationId xmlns:p14="http://schemas.microsoft.com/office/powerpoint/2010/main" val="116353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C73245-9149-475D-8984-EB6AA48ADEA9}" type="slidenum">
              <a:rPr lang="en-IN" smtClean="0"/>
              <a:t>10</a:t>
            </a:fld>
            <a:endParaRPr lang="en-IN"/>
          </a:p>
        </p:txBody>
      </p:sp>
    </p:spTree>
    <p:extLst>
      <p:ext uri="{BB962C8B-B14F-4D97-AF65-F5344CB8AC3E}">
        <p14:creationId xmlns:p14="http://schemas.microsoft.com/office/powerpoint/2010/main" val="186207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AD09-2541-3EAC-5339-13577EFA7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59BF96-62F2-A904-0315-F4327F75E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83330A-7280-84AF-E2A7-E2598CD2DD34}"/>
              </a:ext>
            </a:extLst>
          </p:cNvPr>
          <p:cNvSpPr>
            <a:spLocks noGrp="1"/>
          </p:cNvSpPr>
          <p:nvPr>
            <p:ph type="dt" sz="half" idx="10"/>
          </p:nvPr>
        </p:nvSpPr>
        <p:spPr/>
        <p:txBody>
          <a:bodyPr/>
          <a:lstStyle/>
          <a:p>
            <a:fld id="{67F0687F-6B4E-4A6A-8A20-DB8CE0D57BF3}" type="datetimeFigureOut">
              <a:rPr lang="en-IN" smtClean="0"/>
              <a:t>18-01-2025</a:t>
            </a:fld>
            <a:endParaRPr lang="en-IN"/>
          </a:p>
        </p:txBody>
      </p:sp>
      <p:sp>
        <p:nvSpPr>
          <p:cNvPr id="5" name="Footer Placeholder 4">
            <a:extLst>
              <a:ext uri="{FF2B5EF4-FFF2-40B4-BE49-F238E27FC236}">
                <a16:creationId xmlns:a16="http://schemas.microsoft.com/office/drawing/2014/main" id="{98EEBAF8-E83E-12DE-317E-A8BF531866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740478-189C-0FB6-9556-354C363A88D1}"/>
              </a:ext>
            </a:extLst>
          </p:cNvPr>
          <p:cNvSpPr>
            <a:spLocks noGrp="1"/>
          </p:cNvSpPr>
          <p:nvPr>
            <p:ph type="sldNum" sz="quarter" idx="12"/>
          </p:nvPr>
        </p:nvSpPr>
        <p:spPr/>
        <p:txBody>
          <a:bodyPr/>
          <a:lstStyle/>
          <a:p>
            <a:fld id="{8E2E4678-F68B-45CE-A10C-9221E589ADC3}" type="slidenum">
              <a:rPr lang="en-IN" smtClean="0"/>
              <a:t>‹#›</a:t>
            </a:fld>
            <a:endParaRPr lang="en-IN"/>
          </a:p>
        </p:txBody>
      </p:sp>
    </p:spTree>
    <p:extLst>
      <p:ext uri="{BB962C8B-B14F-4D97-AF65-F5344CB8AC3E}">
        <p14:creationId xmlns:p14="http://schemas.microsoft.com/office/powerpoint/2010/main" val="3576884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A9320-5E7F-93B2-7CC6-FBB184E717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660F0E-12EF-C267-560F-7607C6CCA7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A30AF-7F00-F0C4-4E9E-880D89741542}"/>
              </a:ext>
            </a:extLst>
          </p:cNvPr>
          <p:cNvSpPr>
            <a:spLocks noGrp="1"/>
          </p:cNvSpPr>
          <p:nvPr>
            <p:ph type="dt" sz="half" idx="10"/>
          </p:nvPr>
        </p:nvSpPr>
        <p:spPr/>
        <p:txBody>
          <a:bodyPr/>
          <a:lstStyle/>
          <a:p>
            <a:fld id="{67F0687F-6B4E-4A6A-8A20-DB8CE0D57BF3}" type="datetimeFigureOut">
              <a:rPr lang="en-IN" smtClean="0"/>
              <a:t>18-01-2025</a:t>
            </a:fld>
            <a:endParaRPr lang="en-IN"/>
          </a:p>
        </p:txBody>
      </p:sp>
      <p:sp>
        <p:nvSpPr>
          <p:cNvPr id="5" name="Footer Placeholder 4">
            <a:extLst>
              <a:ext uri="{FF2B5EF4-FFF2-40B4-BE49-F238E27FC236}">
                <a16:creationId xmlns:a16="http://schemas.microsoft.com/office/drawing/2014/main" id="{AAA87AFE-340D-0651-BBCC-E4E23ABC12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F174F-C05A-A746-9608-3DDCED2AFBF6}"/>
              </a:ext>
            </a:extLst>
          </p:cNvPr>
          <p:cNvSpPr>
            <a:spLocks noGrp="1"/>
          </p:cNvSpPr>
          <p:nvPr>
            <p:ph type="sldNum" sz="quarter" idx="12"/>
          </p:nvPr>
        </p:nvSpPr>
        <p:spPr/>
        <p:txBody>
          <a:bodyPr/>
          <a:lstStyle/>
          <a:p>
            <a:fld id="{8E2E4678-F68B-45CE-A10C-9221E589ADC3}" type="slidenum">
              <a:rPr lang="en-IN" smtClean="0"/>
              <a:t>‹#›</a:t>
            </a:fld>
            <a:endParaRPr lang="en-IN"/>
          </a:p>
        </p:txBody>
      </p:sp>
    </p:spTree>
    <p:extLst>
      <p:ext uri="{BB962C8B-B14F-4D97-AF65-F5344CB8AC3E}">
        <p14:creationId xmlns:p14="http://schemas.microsoft.com/office/powerpoint/2010/main" val="48187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06AE50-D4E2-0FA6-5DB5-A0F13A92FB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D55591-6D3B-BD2D-7AB3-29E01A41F1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F9EC7-820C-0813-C61F-ABCFC307113E}"/>
              </a:ext>
            </a:extLst>
          </p:cNvPr>
          <p:cNvSpPr>
            <a:spLocks noGrp="1"/>
          </p:cNvSpPr>
          <p:nvPr>
            <p:ph type="dt" sz="half" idx="10"/>
          </p:nvPr>
        </p:nvSpPr>
        <p:spPr/>
        <p:txBody>
          <a:bodyPr/>
          <a:lstStyle/>
          <a:p>
            <a:fld id="{67F0687F-6B4E-4A6A-8A20-DB8CE0D57BF3}" type="datetimeFigureOut">
              <a:rPr lang="en-IN" smtClean="0"/>
              <a:t>18-01-2025</a:t>
            </a:fld>
            <a:endParaRPr lang="en-IN"/>
          </a:p>
        </p:txBody>
      </p:sp>
      <p:sp>
        <p:nvSpPr>
          <p:cNvPr id="5" name="Footer Placeholder 4">
            <a:extLst>
              <a:ext uri="{FF2B5EF4-FFF2-40B4-BE49-F238E27FC236}">
                <a16:creationId xmlns:a16="http://schemas.microsoft.com/office/drawing/2014/main" id="{A2720932-FD54-C07F-44FA-51AF161CEC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69786E-B322-0782-9C80-7950C6421128}"/>
              </a:ext>
            </a:extLst>
          </p:cNvPr>
          <p:cNvSpPr>
            <a:spLocks noGrp="1"/>
          </p:cNvSpPr>
          <p:nvPr>
            <p:ph type="sldNum" sz="quarter" idx="12"/>
          </p:nvPr>
        </p:nvSpPr>
        <p:spPr/>
        <p:txBody>
          <a:bodyPr/>
          <a:lstStyle/>
          <a:p>
            <a:fld id="{8E2E4678-F68B-45CE-A10C-9221E589ADC3}" type="slidenum">
              <a:rPr lang="en-IN" smtClean="0"/>
              <a:t>‹#›</a:t>
            </a:fld>
            <a:endParaRPr lang="en-IN"/>
          </a:p>
        </p:txBody>
      </p:sp>
    </p:spTree>
    <p:extLst>
      <p:ext uri="{BB962C8B-B14F-4D97-AF65-F5344CB8AC3E}">
        <p14:creationId xmlns:p14="http://schemas.microsoft.com/office/powerpoint/2010/main" val="266540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6F567-E429-FE2B-266A-92EA651F25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8C323B-94B0-B36A-B79F-3B104B4B69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307CA5-D39F-0539-236F-122ED2C8D8B2}"/>
              </a:ext>
            </a:extLst>
          </p:cNvPr>
          <p:cNvSpPr>
            <a:spLocks noGrp="1"/>
          </p:cNvSpPr>
          <p:nvPr>
            <p:ph type="dt" sz="half" idx="10"/>
          </p:nvPr>
        </p:nvSpPr>
        <p:spPr/>
        <p:txBody>
          <a:bodyPr/>
          <a:lstStyle/>
          <a:p>
            <a:fld id="{67F0687F-6B4E-4A6A-8A20-DB8CE0D57BF3}" type="datetimeFigureOut">
              <a:rPr lang="en-IN" smtClean="0"/>
              <a:t>18-01-2025</a:t>
            </a:fld>
            <a:endParaRPr lang="en-IN"/>
          </a:p>
        </p:txBody>
      </p:sp>
      <p:sp>
        <p:nvSpPr>
          <p:cNvPr id="5" name="Footer Placeholder 4">
            <a:extLst>
              <a:ext uri="{FF2B5EF4-FFF2-40B4-BE49-F238E27FC236}">
                <a16:creationId xmlns:a16="http://schemas.microsoft.com/office/drawing/2014/main" id="{6294DDD6-0921-CA13-B222-F10F8C2AD0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722F6B-7694-F0A8-D651-633ADF23C962}"/>
              </a:ext>
            </a:extLst>
          </p:cNvPr>
          <p:cNvSpPr>
            <a:spLocks noGrp="1"/>
          </p:cNvSpPr>
          <p:nvPr>
            <p:ph type="sldNum" sz="quarter" idx="12"/>
          </p:nvPr>
        </p:nvSpPr>
        <p:spPr/>
        <p:txBody>
          <a:bodyPr/>
          <a:lstStyle/>
          <a:p>
            <a:fld id="{8E2E4678-F68B-45CE-A10C-9221E589ADC3}" type="slidenum">
              <a:rPr lang="en-IN" smtClean="0"/>
              <a:t>‹#›</a:t>
            </a:fld>
            <a:endParaRPr lang="en-IN"/>
          </a:p>
        </p:txBody>
      </p:sp>
    </p:spTree>
    <p:extLst>
      <p:ext uri="{BB962C8B-B14F-4D97-AF65-F5344CB8AC3E}">
        <p14:creationId xmlns:p14="http://schemas.microsoft.com/office/powerpoint/2010/main" val="3044402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8AD5-8E3F-D051-FB0D-3038CAB1E5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87F408-F53F-C61E-DB9E-A210799AF2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A024C0-D9E6-0EE4-8070-62217C1D9099}"/>
              </a:ext>
            </a:extLst>
          </p:cNvPr>
          <p:cNvSpPr>
            <a:spLocks noGrp="1"/>
          </p:cNvSpPr>
          <p:nvPr>
            <p:ph type="dt" sz="half" idx="10"/>
          </p:nvPr>
        </p:nvSpPr>
        <p:spPr/>
        <p:txBody>
          <a:bodyPr/>
          <a:lstStyle/>
          <a:p>
            <a:fld id="{67F0687F-6B4E-4A6A-8A20-DB8CE0D57BF3}" type="datetimeFigureOut">
              <a:rPr lang="en-IN" smtClean="0"/>
              <a:t>18-01-2025</a:t>
            </a:fld>
            <a:endParaRPr lang="en-IN"/>
          </a:p>
        </p:txBody>
      </p:sp>
      <p:sp>
        <p:nvSpPr>
          <p:cNvPr id="5" name="Footer Placeholder 4">
            <a:extLst>
              <a:ext uri="{FF2B5EF4-FFF2-40B4-BE49-F238E27FC236}">
                <a16:creationId xmlns:a16="http://schemas.microsoft.com/office/drawing/2014/main" id="{DC49252E-7645-69D5-1FFA-AB04C3130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57325F-53D5-E206-0F81-A2A979B7E743}"/>
              </a:ext>
            </a:extLst>
          </p:cNvPr>
          <p:cNvSpPr>
            <a:spLocks noGrp="1"/>
          </p:cNvSpPr>
          <p:nvPr>
            <p:ph type="sldNum" sz="quarter" idx="12"/>
          </p:nvPr>
        </p:nvSpPr>
        <p:spPr/>
        <p:txBody>
          <a:bodyPr/>
          <a:lstStyle/>
          <a:p>
            <a:fld id="{8E2E4678-F68B-45CE-A10C-9221E589ADC3}" type="slidenum">
              <a:rPr lang="en-IN" smtClean="0"/>
              <a:t>‹#›</a:t>
            </a:fld>
            <a:endParaRPr lang="en-IN"/>
          </a:p>
        </p:txBody>
      </p:sp>
    </p:spTree>
    <p:extLst>
      <p:ext uri="{BB962C8B-B14F-4D97-AF65-F5344CB8AC3E}">
        <p14:creationId xmlns:p14="http://schemas.microsoft.com/office/powerpoint/2010/main" val="371771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A9CDD-1ECE-744B-BD71-8C75B0866C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1C1D8A-7016-DA43-735E-FCA30A59F7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3A4AA0-243B-6B85-265B-F772CE6A98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46F7B5-6629-738C-D1DE-85DB7E2F6E4E}"/>
              </a:ext>
            </a:extLst>
          </p:cNvPr>
          <p:cNvSpPr>
            <a:spLocks noGrp="1"/>
          </p:cNvSpPr>
          <p:nvPr>
            <p:ph type="dt" sz="half" idx="10"/>
          </p:nvPr>
        </p:nvSpPr>
        <p:spPr/>
        <p:txBody>
          <a:bodyPr/>
          <a:lstStyle/>
          <a:p>
            <a:fld id="{67F0687F-6B4E-4A6A-8A20-DB8CE0D57BF3}" type="datetimeFigureOut">
              <a:rPr lang="en-IN" smtClean="0"/>
              <a:t>18-01-2025</a:t>
            </a:fld>
            <a:endParaRPr lang="en-IN"/>
          </a:p>
        </p:txBody>
      </p:sp>
      <p:sp>
        <p:nvSpPr>
          <p:cNvPr id="6" name="Footer Placeholder 5">
            <a:extLst>
              <a:ext uri="{FF2B5EF4-FFF2-40B4-BE49-F238E27FC236}">
                <a16:creationId xmlns:a16="http://schemas.microsoft.com/office/drawing/2014/main" id="{A96A8B9E-9D90-DA8F-ACF3-442960DC14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CF0272-E1C1-1F6F-4A26-6E2A0B38ADAA}"/>
              </a:ext>
            </a:extLst>
          </p:cNvPr>
          <p:cNvSpPr>
            <a:spLocks noGrp="1"/>
          </p:cNvSpPr>
          <p:nvPr>
            <p:ph type="sldNum" sz="quarter" idx="12"/>
          </p:nvPr>
        </p:nvSpPr>
        <p:spPr/>
        <p:txBody>
          <a:bodyPr/>
          <a:lstStyle/>
          <a:p>
            <a:fld id="{8E2E4678-F68B-45CE-A10C-9221E589ADC3}" type="slidenum">
              <a:rPr lang="en-IN" smtClean="0"/>
              <a:t>‹#›</a:t>
            </a:fld>
            <a:endParaRPr lang="en-IN"/>
          </a:p>
        </p:txBody>
      </p:sp>
    </p:spTree>
    <p:extLst>
      <p:ext uri="{BB962C8B-B14F-4D97-AF65-F5344CB8AC3E}">
        <p14:creationId xmlns:p14="http://schemas.microsoft.com/office/powerpoint/2010/main" val="3661916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4FD6-E34C-F5C9-887A-AAC7792E32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3BB46C-F02E-AF01-48A5-F408914F18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C440B1-15C8-379B-706C-2F669328A9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2EEA10-9141-A996-FC45-EBEE1E1449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AADE60-FE5C-75BF-70FD-2B2EA450FF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A7CDD5-9AEA-2776-D7D8-B714DABFAD50}"/>
              </a:ext>
            </a:extLst>
          </p:cNvPr>
          <p:cNvSpPr>
            <a:spLocks noGrp="1"/>
          </p:cNvSpPr>
          <p:nvPr>
            <p:ph type="dt" sz="half" idx="10"/>
          </p:nvPr>
        </p:nvSpPr>
        <p:spPr/>
        <p:txBody>
          <a:bodyPr/>
          <a:lstStyle/>
          <a:p>
            <a:fld id="{67F0687F-6B4E-4A6A-8A20-DB8CE0D57BF3}" type="datetimeFigureOut">
              <a:rPr lang="en-IN" smtClean="0"/>
              <a:t>18-01-2025</a:t>
            </a:fld>
            <a:endParaRPr lang="en-IN"/>
          </a:p>
        </p:txBody>
      </p:sp>
      <p:sp>
        <p:nvSpPr>
          <p:cNvPr id="8" name="Footer Placeholder 7">
            <a:extLst>
              <a:ext uri="{FF2B5EF4-FFF2-40B4-BE49-F238E27FC236}">
                <a16:creationId xmlns:a16="http://schemas.microsoft.com/office/drawing/2014/main" id="{375C501E-E167-C309-9043-A891E3F48B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874873-66D8-9903-E389-E2527C02E5BB}"/>
              </a:ext>
            </a:extLst>
          </p:cNvPr>
          <p:cNvSpPr>
            <a:spLocks noGrp="1"/>
          </p:cNvSpPr>
          <p:nvPr>
            <p:ph type="sldNum" sz="quarter" idx="12"/>
          </p:nvPr>
        </p:nvSpPr>
        <p:spPr/>
        <p:txBody>
          <a:bodyPr/>
          <a:lstStyle/>
          <a:p>
            <a:fld id="{8E2E4678-F68B-45CE-A10C-9221E589ADC3}" type="slidenum">
              <a:rPr lang="en-IN" smtClean="0"/>
              <a:t>‹#›</a:t>
            </a:fld>
            <a:endParaRPr lang="en-IN"/>
          </a:p>
        </p:txBody>
      </p:sp>
    </p:spTree>
    <p:extLst>
      <p:ext uri="{BB962C8B-B14F-4D97-AF65-F5344CB8AC3E}">
        <p14:creationId xmlns:p14="http://schemas.microsoft.com/office/powerpoint/2010/main" val="3533295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0C16-B372-13D2-0259-AC4FC47677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B4057E4-3E54-D4BF-E021-4FD7EDD823A1}"/>
              </a:ext>
            </a:extLst>
          </p:cNvPr>
          <p:cNvSpPr>
            <a:spLocks noGrp="1"/>
          </p:cNvSpPr>
          <p:nvPr>
            <p:ph type="dt" sz="half" idx="10"/>
          </p:nvPr>
        </p:nvSpPr>
        <p:spPr/>
        <p:txBody>
          <a:bodyPr/>
          <a:lstStyle/>
          <a:p>
            <a:fld id="{67F0687F-6B4E-4A6A-8A20-DB8CE0D57BF3}" type="datetimeFigureOut">
              <a:rPr lang="en-IN" smtClean="0"/>
              <a:t>18-01-2025</a:t>
            </a:fld>
            <a:endParaRPr lang="en-IN"/>
          </a:p>
        </p:txBody>
      </p:sp>
      <p:sp>
        <p:nvSpPr>
          <p:cNvPr id="4" name="Footer Placeholder 3">
            <a:extLst>
              <a:ext uri="{FF2B5EF4-FFF2-40B4-BE49-F238E27FC236}">
                <a16:creationId xmlns:a16="http://schemas.microsoft.com/office/drawing/2014/main" id="{7D84EB94-8F0B-AEEF-C2E9-2CF2BDC2F8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811D3F-0976-F5B6-6CD8-1EE992B7FABA}"/>
              </a:ext>
            </a:extLst>
          </p:cNvPr>
          <p:cNvSpPr>
            <a:spLocks noGrp="1"/>
          </p:cNvSpPr>
          <p:nvPr>
            <p:ph type="sldNum" sz="quarter" idx="12"/>
          </p:nvPr>
        </p:nvSpPr>
        <p:spPr/>
        <p:txBody>
          <a:bodyPr/>
          <a:lstStyle/>
          <a:p>
            <a:fld id="{8E2E4678-F68B-45CE-A10C-9221E589ADC3}" type="slidenum">
              <a:rPr lang="en-IN" smtClean="0"/>
              <a:t>‹#›</a:t>
            </a:fld>
            <a:endParaRPr lang="en-IN"/>
          </a:p>
        </p:txBody>
      </p:sp>
    </p:spTree>
    <p:extLst>
      <p:ext uri="{BB962C8B-B14F-4D97-AF65-F5344CB8AC3E}">
        <p14:creationId xmlns:p14="http://schemas.microsoft.com/office/powerpoint/2010/main" val="274109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6DCD9E-B670-9D68-6046-8EB2E4FFE068}"/>
              </a:ext>
            </a:extLst>
          </p:cNvPr>
          <p:cNvSpPr>
            <a:spLocks noGrp="1"/>
          </p:cNvSpPr>
          <p:nvPr>
            <p:ph type="dt" sz="half" idx="10"/>
          </p:nvPr>
        </p:nvSpPr>
        <p:spPr/>
        <p:txBody>
          <a:bodyPr/>
          <a:lstStyle/>
          <a:p>
            <a:fld id="{67F0687F-6B4E-4A6A-8A20-DB8CE0D57BF3}" type="datetimeFigureOut">
              <a:rPr lang="en-IN" smtClean="0"/>
              <a:t>18-01-2025</a:t>
            </a:fld>
            <a:endParaRPr lang="en-IN"/>
          </a:p>
        </p:txBody>
      </p:sp>
      <p:sp>
        <p:nvSpPr>
          <p:cNvPr id="3" name="Footer Placeholder 2">
            <a:extLst>
              <a:ext uri="{FF2B5EF4-FFF2-40B4-BE49-F238E27FC236}">
                <a16:creationId xmlns:a16="http://schemas.microsoft.com/office/drawing/2014/main" id="{06904A3E-2372-DF62-A673-7A9EBDE199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6EB982-BC6F-C9A7-CE0C-8FEE1FFEDD1E}"/>
              </a:ext>
            </a:extLst>
          </p:cNvPr>
          <p:cNvSpPr>
            <a:spLocks noGrp="1"/>
          </p:cNvSpPr>
          <p:nvPr>
            <p:ph type="sldNum" sz="quarter" idx="12"/>
          </p:nvPr>
        </p:nvSpPr>
        <p:spPr/>
        <p:txBody>
          <a:bodyPr/>
          <a:lstStyle/>
          <a:p>
            <a:fld id="{8E2E4678-F68B-45CE-A10C-9221E589ADC3}" type="slidenum">
              <a:rPr lang="en-IN" smtClean="0"/>
              <a:t>‹#›</a:t>
            </a:fld>
            <a:endParaRPr lang="en-IN"/>
          </a:p>
        </p:txBody>
      </p:sp>
    </p:spTree>
    <p:extLst>
      <p:ext uri="{BB962C8B-B14F-4D97-AF65-F5344CB8AC3E}">
        <p14:creationId xmlns:p14="http://schemas.microsoft.com/office/powerpoint/2010/main" val="159686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2CF1-A753-E8FA-9B31-31E88D6D1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551A40-C1B2-8440-0458-381045535B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4455D5-4152-2969-9300-350D4023A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7E811-F1E3-CC34-A787-D97080EEB171}"/>
              </a:ext>
            </a:extLst>
          </p:cNvPr>
          <p:cNvSpPr>
            <a:spLocks noGrp="1"/>
          </p:cNvSpPr>
          <p:nvPr>
            <p:ph type="dt" sz="half" idx="10"/>
          </p:nvPr>
        </p:nvSpPr>
        <p:spPr/>
        <p:txBody>
          <a:bodyPr/>
          <a:lstStyle/>
          <a:p>
            <a:fld id="{67F0687F-6B4E-4A6A-8A20-DB8CE0D57BF3}" type="datetimeFigureOut">
              <a:rPr lang="en-IN" smtClean="0"/>
              <a:t>18-01-2025</a:t>
            </a:fld>
            <a:endParaRPr lang="en-IN"/>
          </a:p>
        </p:txBody>
      </p:sp>
      <p:sp>
        <p:nvSpPr>
          <p:cNvPr id="6" name="Footer Placeholder 5">
            <a:extLst>
              <a:ext uri="{FF2B5EF4-FFF2-40B4-BE49-F238E27FC236}">
                <a16:creationId xmlns:a16="http://schemas.microsoft.com/office/drawing/2014/main" id="{03FD0583-231B-DEC3-A0D7-0A85E93613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C4F5B1-3EF2-2E49-0390-2897A5479EC5}"/>
              </a:ext>
            </a:extLst>
          </p:cNvPr>
          <p:cNvSpPr>
            <a:spLocks noGrp="1"/>
          </p:cNvSpPr>
          <p:nvPr>
            <p:ph type="sldNum" sz="quarter" idx="12"/>
          </p:nvPr>
        </p:nvSpPr>
        <p:spPr/>
        <p:txBody>
          <a:bodyPr/>
          <a:lstStyle/>
          <a:p>
            <a:fld id="{8E2E4678-F68B-45CE-A10C-9221E589ADC3}" type="slidenum">
              <a:rPr lang="en-IN" smtClean="0"/>
              <a:t>‹#›</a:t>
            </a:fld>
            <a:endParaRPr lang="en-IN"/>
          </a:p>
        </p:txBody>
      </p:sp>
    </p:spTree>
    <p:extLst>
      <p:ext uri="{BB962C8B-B14F-4D97-AF65-F5344CB8AC3E}">
        <p14:creationId xmlns:p14="http://schemas.microsoft.com/office/powerpoint/2010/main" val="2144931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22B9-66EF-7F6B-F2F8-66CD62CF7D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12556A-18C7-A41B-8B5E-B8DA3025B7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9B3774-33C4-9BC7-81F4-DEDEAA1F8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ACB1E-491E-7750-524B-652D507471A1}"/>
              </a:ext>
            </a:extLst>
          </p:cNvPr>
          <p:cNvSpPr>
            <a:spLocks noGrp="1"/>
          </p:cNvSpPr>
          <p:nvPr>
            <p:ph type="dt" sz="half" idx="10"/>
          </p:nvPr>
        </p:nvSpPr>
        <p:spPr/>
        <p:txBody>
          <a:bodyPr/>
          <a:lstStyle/>
          <a:p>
            <a:fld id="{67F0687F-6B4E-4A6A-8A20-DB8CE0D57BF3}" type="datetimeFigureOut">
              <a:rPr lang="en-IN" smtClean="0"/>
              <a:t>18-01-2025</a:t>
            </a:fld>
            <a:endParaRPr lang="en-IN"/>
          </a:p>
        </p:txBody>
      </p:sp>
      <p:sp>
        <p:nvSpPr>
          <p:cNvPr id="6" name="Footer Placeholder 5">
            <a:extLst>
              <a:ext uri="{FF2B5EF4-FFF2-40B4-BE49-F238E27FC236}">
                <a16:creationId xmlns:a16="http://schemas.microsoft.com/office/drawing/2014/main" id="{69CC2C03-3A22-D1BD-888B-5207E4AA16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20D16-8B11-8426-7BFB-D1F459DD1E12}"/>
              </a:ext>
            </a:extLst>
          </p:cNvPr>
          <p:cNvSpPr>
            <a:spLocks noGrp="1"/>
          </p:cNvSpPr>
          <p:nvPr>
            <p:ph type="sldNum" sz="quarter" idx="12"/>
          </p:nvPr>
        </p:nvSpPr>
        <p:spPr/>
        <p:txBody>
          <a:bodyPr/>
          <a:lstStyle/>
          <a:p>
            <a:fld id="{8E2E4678-F68B-45CE-A10C-9221E589ADC3}" type="slidenum">
              <a:rPr lang="en-IN" smtClean="0"/>
              <a:t>‹#›</a:t>
            </a:fld>
            <a:endParaRPr lang="en-IN"/>
          </a:p>
        </p:txBody>
      </p:sp>
    </p:spTree>
    <p:extLst>
      <p:ext uri="{BB962C8B-B14F-4D97-AF65-F5344CB8AC3E}">
        <p14:creationId xmlns:p14="http://schemas.microsoft.com/office/powerpoint/2010/main" val="239749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1B7E74-EDA7-A754-B59D-519D5E2B09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005D28-65CD-0E1F-5D5F-DA112FD919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2FE3EB-E95F-B864-AF3C-EA545461A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0687F-6B4E-4A6A-8A20-DB8CE0D57BF3}" type="datetimeFigureOut">
              <a:rPr lang="en-IN" smtClean="0"/>
              <a:t>18-01-2025</a:t>
            </a:fld>
            <a:endParaRPr lang="en-IN"/>
          </a:p>
        </p:txBody>
      </p:sp>
      <p:sp>
        <p:nvSpPr>
          <p:cNvPr id="5" name="Footer Placeholder 4">
            <a:extLst>
              <a:ext uri="{FF2B5EF4-FFF2-40B4-BE49-F238E27FC236}">
                <a16:creationId xmlns:a16="http://schemas.microsoft.com/office/drawing/2014/main" id="{15A5F2DE-B0D2-D169-2611-C01D1BDA4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91CBA3-7302-961C-CF4E-1932FA8AE5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2E4678-F68B-45CE-A10C-9221E589ADC3}" type="slidenum">
              <a:rPr lang="en-IN" smtClean="0"/>
              <a:t>‹#›</a:t>
            </a:fld>
            <a:endParaRPr lang="en-IN"/>
          </a:p>
        </p:txBody>
      </p:sp>
    </p:spTree>
    <p:extLst>
      <p:ext uri="{BB962C8B-B14F-4D97-AF65-F5344CB8AC3E}">
        <p14:creationId xmlns:p14="http://schemas.microsoft.com/office/powerpoint/2010/main" val="3667964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webp"/><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BF4C-DBB9-A36D-B01C-1B6F926A8B2D}"/>
              </a:ext>
            </a:extLst>
          </p:cNvPr>
          <p:cNvSpPr>
            <a:spLocks noGrp="1"/>
          </p:cNvSpPr>
          <p:nvPr>
            <p:ph type="ctrTitle"/>
          </p:nvPr>
        </p:nvSpPr>
        <p:spPr/>
        <p:txBody>
          <a:bodyPr>
            <a:normAutofit/>
          </a:bodyPr>
          <a:lstStyle/>
          <a:p>
            <a:r>
              <a:rPr lang="en-IN" sz="3200" b="1" dirty="0">
                <a:effectLst/>
                <a:latin typeface="Calibri" panose="020F0502020204030204" pitchFamily="34" charset="0"/>
                <a:ea typeface="Calibri" panose="020F0502020204030204" pitchFamily="34" charset="0"/>
                <a:cs typeface="Times New Roman" panose="02020603050405020304" pitchFamily="18" charset="0"/>
              </a:rPr>
              <a:t>Exploiting Business Logic Vulnerabilities</a:t>
            </a:r>
            <a:endParaRPr lang="en-IN" sz="3200" b="1" dirty="0"/>
          </a:p>
        </p:txBody>
      </p:sp>
      <p:sp>
        <p:nvSpPr>
          <p:cNvPr id="3" name="Subtitle 2">
            <a:extLst>
              <a:ext uri="{FF2B5EF4-FFF2-40B4-BE49-F238E27FC236}">
                <a16:creationId xmlns:a16="http://schemas.microsoft.com/office/drawing/2014/main" id="{5265C127-88E5-6D7A-B308-6658F1F2E122}"/>
              </a:ext>
            </a:extLst>
          </p:cNvPr>
          <p:cNvSpPr>
            <a:spLocks noGrp="1"/>
          </p:cNvSpPr>
          <p:nvPr>
            <p:ph type="subTitle" idx="1"/>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Labs on Client-Side Trust, Negative Quantities, Security Controls, and Purchasing Workflow</a:t>
            </a:r>
            <a:endParaRPr lang="en-IN" dirty="0"/>
          </a:p>
        </p:txBody>
      </p:sp>
      <p:pic>
        <p:nvPicPr>
          <p:cNvPr id="5" name="Picture 4">
            <a:extLst>
              <a:ext uri="{FF2B5EF4-FFF2-40B4-BE49-F238E27FC236}">
                <a16:creationId xmlns:a16="http://schemas.microsoft.com/office/drawing/2014/main" id="{2100AD36-2DF4-3394-7C1D-7A6DFA8AA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3489" y="4429919"/>
            <a:ext cx="3008083" cy="2064437"/>
          </a:xfrm>
          <a:prstGeom prst="rect">
            <a:avLst/>
          </a:prstGeom>
        </p:spPr>
      </p:pic>
    </p:spTree>
    <p:extLst>
      <p:ext uri="{BB962C8B-B14F-4D97-AF65-F5344CB8AC3E}">
        <p14:creationId xmlns:p14="http://schemas.microsoft.com/office/powerpoint/2010/main" val="3644919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1C98-D117-AC47-900D-A1096A2EA433}"/>
              </a:ext>
            </a:extLst>
          </p:cNvPr>
          <p:cNvSpPr>
            <a:spLocks noGrp="1"/>
          </p:cNvSpPr>
          <p:nvPr>
            <p:ph type="title"/>
          </p:nvPr>
        </p:nvSpPr>
        <p:spPr/>
        <p:txBody>
          <a:bodyPr/>
          <a:lstStyle/>
          <a:p>
            <a:endParaRPr lang="en-IN"/>
          </a:p>
        </p:txBody>
      </p:sp>
      <p:pic>
        <p:nvPicPr>
          <p:cNvPr id="12" name="Content Placeholder 11">
            <a:extLst>
              <a:ext uri="{FF2B5EF4-FFF2-40B4-BE49-F238E27FC236}">
                <a16:creationId xmlns:a16="http://schemas.microsoft.com/office/drawing/2014/main" id="{A7C1B59F-1C8C-8CBB-D075-78F665CCFFD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r="53018"/>
          <a:stretch/>
        </p:blipFill>
        <p:spPr>
          <a:xfrm>
            <a:off x="996885" y="681036"/>
            <a:ext cx="4940431" cy="4654535"/>
          </a:xfrm>
        </p:spPr>
      </p:pic>
      <p:pic>
        <p:nvPicPr>
          <p:cNvPr id="10" name="Picture 9">
            <a:extLst>
              <a:ext uri="{FF2B5EF4-FFF2-40B4-BE49-F238E27FC236}">
                <a16:creationId xmlns:a16="http://schemas.microsoft.com/office/drawing/2014/main" id="{92F02A4A-2819-720C-207D-C46D07FBCA80}"/>
              </a:ext>
            </a:extLst>
          </p:cNvPr>
          <p:cNvPicPr>
            <a:picLocks noChangeAspect="1"/>
          </p:cNvPicPr>
          <p:nvPr/>
        </p:nvPicPr>
        <p:blipFill>
          <a:blip r:embed="rId4">
            <a:extLst>
              <a:ext uri="{28A0092B-C50C-407E-A947-70E740481C1C}">
                <a14:useLocalDpi xmlns:a14="http://schemas.microsoft.com/office/drawing/2010/main" val="0"/>
              </a:ext>
            </a:extLst>
          </a:blip>
          <a:srcRect r="43560"/>
          <a:stretch/>
        </p:blipFill>
        <p:spPr>
          <a:xfrm>
            <a:off x="6096000" y="681036"/>
            <a:ext cx="5542961" cy="4475425"/>
          </a:xfrm>
          <a:prstGeom prst="rect">
            <a:avLst/>
          </a:prstGeom>
        </p:spPr>
      </p:pic>
    </p:spTree>
    <p:extLst>
      <p:ext uri="{BB962C8B-B14F-4D97-AF65-F5344CB8AC3E}">
        <p14:creationId xmlns:p14="http://schemas.microsoft.com/office/powerpoint/2010/main" val="4215369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B92E-9799-8FB4-E379-CB191FFF8768}"/>
              </a:ext>
            </a:extLst>
          </p:cNvPr>
          <p:cNvSpPr>
            <a:spLocks noGrp="1"/>
          </p:cNvSpPr>
          <p:nvPr>
            <p:ph type="title"/>
          </p:nvPr>
        </p:nvSpPr>
        <p:spPr/>
        <p:txBody>
          <a:bodyPr>
            <a:normAutofit/>
          </a:bodyPr>
          <a:lstStyle/>
          <a:p>
            <a:r>
              <a:rPr lang="en-IN" sz="2800" b="1" dirty="0">
                <a:effectLst/>
                <a:latin typeface="Calibri" panose="020F0502020204030204" pitchFamily="34" charset="0"/>
                <a:ea typeface="Calibri" panose="020F0502020204030204" pitchFamily="34" charset="0"/>
                <a:cs typeface="Times New Roman" panose="02020603050405020304" pitchFamily="18" charset="0"/>
              </a:rPr>
              <a:t>Common Fixes Across Labs</a:t>
            </a:r>
            <a:endParaRPr lang="en-IN" sz="2800" dirty="0"/>
          </a:p>
        </p:txBody>
      </p:sp>
      <p:sp>
        <p:nvSpPr>
          <p:cNvPr id="3" name="Content Placeholder 2">
            <a:extLst>
              <a:ext uri="{FF2B5EF4-FFF2-40B4-BE49-F238E27FC236}">
                <a16:creationId xmlns:a16="http://schemas.microsoft.com/office/drawing/2014/main" id="{C58EE403-A449-4A8D-6C51-FC773318E57D}"/>
              </a:ext>
            </a:extLst>
          </p:cNvPr>
          <p:cNvSpPr>
            <a:spLocks noGrp="1"/>
          </p:cNvSpPr>
          <p:nvPr>
            <p:ph idx="1"/>
          </p:nvPr>
        </p:nvSpPr>
        <p:spPr/>
        <p:txBody>
          <a:bodyPr/>
          <a:lstStyle/>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Input Validation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Prevent malicious data at the source.</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Server-Side Logic</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Rely on server-side checks over client-side controls.</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Logging and Monitoring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Detect and track anomalies in user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behavior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Authentication and Authorization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 RBAC and proper session management.</a:t>
            </a:r>
          </a:p>
          <a:p>
            <a:pPr marL="0" indent="0">
              <a:buNone/>
            </a:pPr>
            <a:endParaRPr lang="en-IN" dirty="0"/>
          </a:p>
        </p:txBody>
      </p:sp>
    </p:spTree>
    <p:extLst>
      <p:ext uri="{BB962C8B-B14F-4D97-AF65-F5344CB8AC3E}">
        <p14:creationId xmlns:p14="http://schemas.microsoft.com/office/powerpoint/2010/main" val="2200884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DBEC-4A96-26FB-5898-B9DC9E88305F}"/>
              </a:ext>
            </a:extLst>
          </p:cNvPr>
          <p:cNvSpPr>
            <a:spLocks noGrp="1"/>
          </p:cNvSpPr>
          <p:nvPr>
            <p:ph type="title"/>
          </p:nvPr>
        </p:nvSpPr>
        <p:spPr/>
        <p:txBody>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lab1 : Excessive Trust in Client-Side Controls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2AA8EFF-16D1-0FCA-277D-570FC95801D2}"/>
              </a:ext>
            </a:extLst>
          </p:cNvPr>
          <p:cNvSpPr>
            <a:spLocks noGrp="1"/>
          </p:cNvSpPr>
          <p:nvPr>
            <p:ph idx="1"/>
          </p:nvPr>
        </p:nvSpPr>
        <p:spPr/>
        <p:txBody>
          <a:bodyPr>
            <a:normAutofit fontScale="92500" lnSpcReduction="10000"/>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Lab Goal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Exploit logic flaws to buy the "Lightweight l33t leather jacket."</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Steps to Exploit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Log in with credentials: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wiener:peter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Add the jacket to the cart.</a:t>
            </a:r>
          </a:p>
          <a:p>
            <a:pPr marL="342900" lvl="0" indent="-342900">
              <a:lnSpc>
                <a:spcPct val="107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Bypass client-side controls for price or checkout.</a:t>
            </a:r>
          </a:p>
          <a:p>
            <a:pPr marL="342900" lvl="0" indent="-342900">
              <a:lnSpc>
                <a:spcPct val="107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Complete the purchase and solve the lab.</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Fix Recommendations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Enforce price validation on the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server side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secure token-based validation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checkout.</a:t>
            </a:r>
          </a:p>
          <a:p>
            <a:pPr marL="0" indent="0">
              <a:buNone/>
            </a:pPr>
            <a:endParaRPr lang="en-IN" dirty="0"/>
          </a:p>
        </p:txBody>
      </p:sp>
      <p:pic>
        <p:nvPicPr>
          <p:cNvPr id="5" name="Picture 4">
            <a:extLst>
              <a:ext uri="{FF2B5EF4-FFF2-40B4-BE49-F238E27FC236}">
                <a16:creationId xmlns:a16="http://schemas.microsoft.com/office/drawing/2014/main" id="{70124617-A5C4-39B0-4EC9-E56D940A2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0594" y="2281287"/>
            <a:ext cx="3429000" cy="3280527"/>
          </a:xfrm>
          <a:prstGeom prst="rect">
            <a:avLst/>
          </a:prstGeom>
        </p:spPr>
      </p:pic>
    </p:spTree>
    <p:extLst>
      <p:ext uri="{BB962C8B-B14F-4D97-AF65-F5344CB8AC3E}">
        <p14:creationId xmlns:p14="http://schemas.microsoft.com/office/powerpoint/2010/main" val="401787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464D-95ED-7E91-BB9E-5742D382548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D40AC6D-F507-B4C9-1384-BBE8C0E6F2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254" y="901797"/>
            <a:ext cx="4308049" cy="5084223"/>
          </a:xfrm>
        </p:spPr>
      </p:pic>
      <p:pic>
        <p:nvPicPr>
          <p:cNvPr id="9" name="Picture 8">
            <a:extLst>
              <a:ext uri="{FF2B5EF4-FFF2-40B4-BE49-F238E27FC236}">
                <a16:creationId xmlns:a16="http://schemas.microsoft.com/office/drawing/2014/main" id="{121A9130-EF4F-B6FC-62CD-BC933DFF3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742" y="901797"/>
            <a:ext cx="5493619" cy="5084223"/>
          </a:xfrm>
          <a:prstGeom prst="rect">
            <a:avLst/>
          </a:prstGeom>
        </p:spPr>
      </p:pic>
    </p:spTree>
    <p:extLst>
      <p:ext uri="{BB962C8B-B14F-4D97-AF65-F5344CB8AC3E}">
        <p14:creationId xmlns:p14="http://schemas.microsoft.com/office/powerpoint/2010/main" val="280941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821F-CBD9-DD0D-C3C3-A1844F191B6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44FDBFD-B193-E23B-D666-F35E84808D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6789" y="801278"/>
            <a:ext cx="4817096" cy="5036321"/>
          </a:xfrm>
        </p:spPr>
      </p:pic>
      <p:pic>
        <p:nvPicPr>
          <p:cNvPr id="9" name="Picture 8">
            <a:extLst>
              <a:ext uri="{FF2B5EF4-FFF2-40B4-BE49-F238E27FC236}">
                <a16:creationId xmlns:a16="http://schemas.microsoft.com/office/drawing/2014/main" id="{6577B849-3640-621B-D4A2-5E8178CE7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223" y="716437"/>
            <a:ext cx="5268777" cy="5036321"/>
          </a:xfrm>
          <a:prstGeom prst="rect">
            <a:avLst/>
          </a:prstGeom>
        </p:spPr>
      </p:pic>
    </p:spTree>
    <p:extLst>
      <p:ext uri="{BB962C8B-B14F-4D97-AF65-F5344CB8AC3E}">
        <p14:creationId xmlns:p14="http://schemas.microsoft.com/office/powerpoint/2010/main" val="263024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DAAF-0151-771A-C94F-AD009CA0FC91}"/>
              </a:ext>
            </a:extLst>
          </p:cNvPr>
          <p:cNvSpPr>
            <a:spLocks noGrp="1"/>
          </p:cNvSpPr>
          <p:nvPr>
            <p:ph type="title"/>
          </p:nvPr>
        </p:nvSpPr>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dirty="0">
                <a:effectLst/>
                <a:latin typeface="Calibri" panose="020F0502020204030204" pitchFamily="34" charset="0"/>
                <a:ea typeface="Calibri" panose="020F0502020204030204" pitchFamily="34" charset="0"/>
                <a:cs typeface="Times New Roman" panose="02020603050405020304" pitchFamily="18" charset="0"/>
              </a:rPr>
              <a:t>Lab 2 - Negative Quantity Exploit</a:t>
            </a:r>
            <a:endParaRPr lang="en-IN" sz="2800" dirty="0"/>
          </a:p>
        </p:txBody>
      </p:sp>
      <p:sp>
        <p:nvSpPr>
          <p:cNvPr id="3" name="Content Placeholder 2">
            <a:extLst>
              <a:ext uri="{FF2B5EF4-FFF2-40B4-BE49-F238E27FC236}">
                <a16:creationId xmlns:a16="http://schemas.microsoft.com/office/drawing/2014/main" id="{7FFEBA1C-5AE8-906F-E558-2715981FF3F6}"/>
              </a:ext>
            </a:extLst>
          </p:cNvPr>
          <p:cNvSpPr>
            <a:spLocks noGrp="1"/>
          </p:cNvSpPr>
          <p:nvPr>
            <p:ph idx="1"/>
          </p:nvPr>
        </p:nvSpPr>
        <p:spPr>
          <a:xfrm>
            <a:off x="838200" y="1461155"/>
            <a:ext cx="10515600" cy="5118754"/>
          </a:xfrm>
        </p:spPr>
        <p:txBody>
          <a:bodyPr>
            <a:normAutofit/>
          </a:bodyPr>
          <a:lstStyle/>
          <a:p>
            <a:pPr>
              <a:lnSpc>
                <a:spcPct val="107000"/>
              </a:lnSpc>
              <a:spcAft>
                <a:spcPts val="800"/>
              </a:spcAft>
            </a:pPr>
            <a:r>
              <a:rPr lang="en-US" sz="1400" dirty="0"/>
              <a:t>The </a:t>
            </a:r>
            <a:r>
              <a:rPr lang="en-US" sz="1400" b="1" dirty="0"/>
              <a:t>Negative Quantity Exploit</a:t>
            </a:r>
            <a:r>
              <a:rPr lang="en-US" sz="1400" dirty="0"/>
              <a:t> is a type of vulnerability in e-commerce systems or similar platforms where users can manipulate the quantity of items in their cart to a negative number. This exploit takes advantage of improper input validation and business logic flaws, allowing attackers to reduce the total cart value, potentially receiving items for free or even generating credits or refunds from the system</a:t>
            </a: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Lab Goal</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Exploit logic flaws by manipulating quantities to gain a credit balance.</a:t>
            </a: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Steps to Exploit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Log in with credentials: </a:t>
            </a:r>
            <a:r>
              <a:rPr lang="en-IN" sz="1400" b="1" kern="100" dirty="0" err="1">
                <a:effectLst/>
                <a:latin typeface="Calibri" panose="020F0502020204030204" pitchFamily="34" charset="0"/>
                <a:ea typeface="Calibri" panose="020F0502020204030204" pitchFamily="34" charset="0"/>
                <a:cs typeface="Times New Roman" panose="02020603050405020304" pitchFamily="18" charset="0"/>
              </a:rPr>
              <a:t>wiener:peter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Add a </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negative quantity</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of an item to the cart.</a:t>
            </a:r>
          </a:p>
          <a:p>
            <a:pPr marL="342900" lvl="0" indent="-342900">
              <a:lnSpc>
                <a:spcPct val="107000"/>
              </a:lnSpc>
              <a:spcAft>
                <a:spcPts val="800"/>
              </a:spcAft>
              <a:buFont typeface="+mj-lt"/>
              <a:buAutoNum type="arabicPeriod"/>
              <a:tabLst>
                <a:tab pos="4572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Add desired items with </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positive quantities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Use the credit to complete the purchase and solve the lab.</a:t>
            </a:r>
          </a:p>
          <a:p>
            <a:pPr>
              <a:lnSpc>
                <a:spcPct val="107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Fix Recommendations</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Validate input on both </a:t>
            </a: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client and server</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to block negative quantities.</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Log and monitor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unusual activities</a:t>
            </a:r>
            <a:r>
              <a:rPr lang="en-IN" sz="1400" dirty="0">
                <a:effectLst/>
                <a:latin typeface="Calibri" panose="020F0502020204030204" pitchFamily="34" charset="0"/>
                <a:ea typeface="Calibri" panose="020F0502020204030204" pitchFamily="34" charset="0"/>
                <a:cs typeface="Times New Roman" panose="02020603050405020304" pitchFamily="18" charset="0"/>
              </a:rPr>
              <a:t> like negative purchases</a:t>
            </a:r>
            <a:endParaRPr lang="en-IN" sz="2400" dirty="0"/>
          </a:p>
        </p:txBody>
      </p:sp>
      <p:sp>
        <p:nvSpPr>
          <p:cNvPr id="4" name="AutoShape 2" descr="A humorous meme depicting a confused cashier at a store where a customer is attempting a 'negative quantity exploit.' The customer is buying -1 of an item, expecting to be paid instead of paying. The cashier looks bewildered while the customer holds a receipt with a negative total, implying the store owes them money. The setting is a typical retail store with shelves of products in the background.">
            <a:extLst>
              <a:ext uri="{FF2B5EF4-FFF2-40B4-BE49-F238E27FC236}">
                <a16:creationId xmlns:a16="http://schemas.microsoft.com/office/drawing/2014/main" id="{685A9C6C-6422-B867-3651-0DC6D0440C3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A humorous meme depicting a confused cashier at a store where a customer is attempting a 'negative quantity exploit.' The customer is buying -1 of an item, expecting to be paid instead of paying. The cashier looks bewildered while the customer holds a receipt with a negative total, implying the store owes them money. The setting is a typical retail store with shelves of products in the background.">
            <a:extLst>
              <a:ext uri="{FF2B5EF4-FFF2-40B4-BE49-F238E27FC236}">
                <a16:creationId xmlns:a16="http://schemas.microsoft.com/office/drawing/2014/main" id="{E95913E7-81CB-DA07-BD7A-97B5C587AE2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27A9D798-8952-21DA-D868-68FE040B95BF}"/>
              </a:ext>
            </a:extLst>
          </p:cNvPr>
          <p:cNvPicPr>
            <a:picLocks noChangeAspect="1"/>
          </p:cNvPicPr>
          <p:nvPr/>
        </p:nvPicPr>
        <p:blipFill>
          <a:blip r:embed="rId2"/>
          <a:stretch>
            <a:fillRect/>
          </a:stretch>
        </p:blipFill>
        <p:spPr>
          <a:xfrm>
            <a:off x="7918516" y="3058407"/>
            <a:ext cx="2906734" cy="2748506"/>
          </a:xfrm>
          <a:prstGeom prst="rect">
            <a:avLst/>
          </a:prstGeom>
        </p:spPr>
      </p:pic>
    </p:spTree>
    <p:extLst>
      <p:ext uri="{BB962C8B-B14F-4D97-AF65-F5344CB8AC3E}">
        <p14:creationId xmlns:p14="http://schemas.microsoft.com/office/powerpoint/2010/main" val="302631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5A159-CC44-A6BE-50CC-710069F64858}"/>
              </a:ext>
            </a:extLst>
          </p:cNvPr>
          <p:cNvSpPr>
            <a:spLocks noGrp="1"/>
          </p:cNvSpPr>
          <p:nvPr>
            <p:ph type="title"/>
          </p:nvPr>
        </p:nvSpPr>
        <p:spPr/>
        <p:txBody>
          <a:bodyPr/>
          <a:lstStyle/>
          <a:p>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 Lab 3 - Inconsistent Security Controls</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5BA5CF4-67E3-6B04-A4F2-AC3C135A1265}"/>
              </a:ext>
            </a:extLst>
          </p:cNvPr>
          <p:cNvSpPr>
            <a:spLocks noGrp="1"/>
          </p:cNvSpPr>
          <p:nvPr>
            <p:ph idx="1"/>
          </p:nvPr>
        </p:nvSpPr>
        <p:spPr/>
        <p:txBody>
          <a:bodyPr>
            <a:norm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Lab Goal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Exploit logic flaws to access admin panel and delete user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carlos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Steps to Exploit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Log in with credentials: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wiener:peter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Navigate directly to the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admin panel URL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mj-lt"/>
              <a:buAutoNum type="arabicPeriod"/>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Delete the user and solve the lab.</a:t>
            </a:r>
          </a:p>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Fix Recommendations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Implement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role-based access controls (RBAC)</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restrict admin features.</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session validation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ensure only authorized users access sensitive areas.</a:t>
            </a:r>
          </a:p>
          <a:p>
            <a:endParaRPr lang="en-IN" dirty="0"/>
          </a:p>
        </p:txBody>
      </p:sp>
      <p:pic>
        <p:nvPicPr>
          <p:cNvPr id="5" name="Picture 4">
            <a:extLst>
              <a:ext uri="{FF2B5EF4-FFF2-40B4-BE49-F238E27FC236}">
                <a16:creationId xmlns:a16="http://schemas.microsoft.com/office/drawing/2014/main" id="{B77EAE90-D60A-12E2-FE16-3BAC82ADB6C1}"/>
              </a:ext>
            </a:extLst>
          </p:cNvPr>
          <p:cNvPicPr>
            <a:picLocks noChangeAspect="1"/>
          </p:cNvPicPr>
          <p:nvPr/>
        </p:nvPicPr>
        <p:blipFill>
          <a:blip r:embed="rId2"/>
          <a:stretch>
            <a:fillRect/>
          </a:stretch>
        </p:blipFill>
        <p:spPr>
          <a:xfrm>
            <a:off x="8842342" y="2187171"/>
            <a:ext cx="2685949" cy="2827889"/>
          </a:xfrm>
          <a:prstGeom prst="rect">
            <a:avLst/>
          </a:prstGeom>
        </p:spPr>
      </p:pic>
    </p:spTree>
    <p:extLst>
      <p:ext uri="{BB962C8B-B14F-4D97-AF65-F5344CB8AC3E}">
        <p14:creationId xmlns:p14="http://schemas.microsoft.com/office/powerpoint/2010/main" val="3457343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2882-9103-9A6A-4F22-CA8F81918C1E}"/>
              </a:ext>
            </a:extLst>
          </p:cNvPr>
          <p:cNvSpPr>
            <a:spLocks noGrp="1"/>
          </p:cNvSpPr>
          <p:nvPr>
            <p:ph type="title"/>
          </p:nvPr>
        </p:nvSpPr>
        <p:spPr>
          <a:xfrm>
            <a:off x="481781" y="365126"/>
            <a:ext cx="10872019" cy="568940"/>
          </a:xfrm>
        </p:spPr>
        <p:txBody>
          <a:bodyPr>
            <a:normAutofit fontScale="90000"/>
          </a:bodyPr>
          <a:lstStyle/>
          <a:p>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Lab 4 - Logic Flaw in Purchasing Workflow</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69DB782-7764-D7D9-3B57-2ABF9D94A65A}"/>
              </a:ext>
            </a:extLst>
          </p:cNvPr>
          <p:cNvSpPr>
            <a:spLocks noGrp="1"/>
          </p:cNvSpPr>
          <p:nvPr>
            <p:ph idx="1"/>
          </p:nvPr>
        </p:nvSpPr>
        <p:spPr>
          <a:xfrm>
            <a:off x="304801" y="934066"/>
            <a:ext cx="10734367" cy="5501430"/>
          </a:xfrm>
        </p:spPr>
        <p:txBody>
          <a:bodyPr>
            <a:normAutofit fontScale="25000" lnSpcReduction="20000"/>
          </a:bodyPr>
          <a:lstStyle/>
          <a:p>
            <a:pPr marL="342900" indent="-342900">
              <a:lnSpc>
                <a:spcPct val="127000"/>
              </a:lnSpc>
              <a:spcAft>
                <a:spcPts val="800"/>
              </a:spcAft>
              <a:buFont typeface="+mj-lt"/>
              <a:buAutoNum type="arabicPeriod"/>
              <a:tabLst>
                <a:tab pos="457200" algn="l"/>
              </a:tabLst>
            </a:pPr>
            <a:r>
              <a:rPr lang="en-IN" sz="7200" b="1" kern="100" dirty="0">
                <a:latin typeface="Calibri" panose="020F0502020204030204" pitchFamily="34" charset="0"/>
                <a:ea typeface="Calibri" panose="020F0502020204030204" pitchFamily="34" charset="0"/>
                <a:cs typeface="Times New Roman" panose="02020603050405020304" pitchFamily="18" charset="0"/>
              </a:rPr>
              <a:t>Lab Goal: </a:t>
            </a:r>
            <a:r>
              <a:rPr lang="en-IN" sz="7200" kern="100" dirty="0">
                <a:latin typeface="Calibri" panose="020F0502020204030204" pitchFamily="34" charset="0"/>
                <a:ea typeface="Calibri" panose="020F0502020204030204" pitchFamily="34" charset="0"/>
                <a:cs typeface="Times New Roman" panose="02020603050405020304" pitchFamily="18" charset="0"/>
              </a:rPr>
              <a:t>Exploit logic flaws to buy the "Lightweight l33t leather jacket."</a:t>
            </a:r>
          </a:p>
          <a:p>
            <a:pPr>
              <a:lnSpc>
                <a:spcPct val="107000"/>
              </a:lnSpc>
              <a:spcAft>
                <a:spcPts val="800"/>
              </a:spcAft>
            </a:pPr>
            <a:r>
              <a:rPr lang="en-IN" sz="7200" b="1" kern="100" dirty="0">
                <a:latin typeface="Calibri" panose="020F0502020204030204" pitchFamily="34" charset="0"/>
                <a:ea typeface="Calibri" panose="020F0502020204030204" pitchFamily="34" charset="0"/>
                <a:cs typeface="Times New Roman" panose="02020603050405020304" pitchFamily="18" charset="0"/>
              </a:rPr>
              <a:t>Steps to Exploit:</a:t>
            </a:r>
          </a:p>
          <a:p>
            <a:pPr marL="342900" indent="-342900">
              <a:lnSpc>
                <a:spcPct val="127000"/>
              </a:lnSpc>
              <a:spcAft>
                <a:spcPts val="800"/>
              </a:spcAft>
              <a:buFont typeface="+mj-lt"/>
              <a:buAutoNum type="arabicPeriod"/>
              <a:tabLst>
                <a:tab pos="457200" algn="l"/>
              </a:tabLst>
            </a:pPr>
            <a:r>
              <a:rPr lang="en-IN" sz="7200" kern="100" dirty="0">
                <a:latin typeface="Calibri" panose="020F0502020204030204" pitchFamily="34" charset="0"/>
                <a:ea typeface="Calibri" panose="020F0502020204030204" pitchFamily="34" charset="0"/>
                <a:cs typeface="Times New Roman" panose="02020603050405020304" pitchFamily="18" charset="0"/>
              </a:rPr>
              <a:t>Log in with credentials: </a:t>
            </a:r>
            <a:r>
              <a:rPr lang="en-IN" sz="7200" kern="100" dirty="0" err="1">
                <a:latin typeface="Calibri" panose="020F0502020204030204" pitchFamily="34" charset="0"/>
                <a:ea typeface="Calibri" panose="020F0502020204030204" pitchFamily="34" charset="0"/>
                <a:cs typeface="Times New Roman" panose="02020603050405020304" pitchFamily="18" charset="0"/>
              </a:rPr>
              <a:t>wiener:peter</a:t>
            </a:r>
            <a:r>
              <a:rPr lang="en-IN" sz="7200" kern="100" dirty="0">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27000"/>
              </a:lnSpc>
              <a:spcAft>
                <a:spcPts val="800"/>
              </a:spcAft>
              <a:buFont typeface="+mj-lt"/>
              <a:buAutoNum type="arabicPeriod"/>
              <a:tabLst>
                <a:tab pos="457200" algn="l"/>
              </a:tabLst>
            </a:pPr>
            <a:r>
              <a:rPr lang="en-IN" sz="7200" kern="100" dirty="0">
                <a:latin typeface="Calibri" panose="020F0502020204030204" pitchFamily="34" charset="0"/>
                <a:ea typeface="Calibri" panose="020F0502020204030204" pitchFamily="34" charset="0"/>
                <a:cs typeface="Times New Roman" panose="02020603050405020304" pitchFamily="18" charset="0"/>
              </a:rPr>
              <a:t>Add the leather jacket to the cart.</a:t>
            </a:r>
          </a:p>
          <a:p>
            <a:pPr marL="342900" indent="-342900">
              <a:lnSpc>
                <a:spcPct val="127000"/>
              </a:lnSpc>
              <a:spcAft>
                <a:spcPts val="800"/>
              </a:spcAft>
              <a:buFont typeface="+mj-lt"/>
              <a:buAutoNum type="arabicPeriod"/>
              <a:tabLst>
                <a:tab pos="457200" algn="l"/>
              </a:tabLst>
            </a:pPr>
            <a:r>
              <a:rPr lang="en-IN" sz="7200" kern="100" dirty="0">
                <a:latin typeface="Calibri" panose="020F0502020204030204" pitchFamily="34" charset="0"/>
                <a:ea typeface="Calibri" panose="020F0502020204030204" pitchFamily="34" charset="0"/>
                <a:cs typeface="Times New Roman" panose="02020603050405020304" pitchFamily="18" charset="0"/>
              </a:rPr>
              <a:t>Use coupon codes: NEWCUST5 and SIGNUP30.</a:t>
            </a:r>
          </a:p>
          <a:p>
            <a:pPr marL="342900" indent="-342900">
              <a:lnSpc>
                <a:spcPct val="127000"/>
              </a:lnSpc>
              <a:spcAft>
                <a:spcPts val="800"/>
              </a:spcAft>
              <a:buFont typeface="+mj-lt"/>
              <a:buAutoNum type="arabicPeriod"/>
              <a:tabLst>
                <a:tab pos="457200" algn="l"/>
              </a:tabLst>
            </a:pPr>
            <a:r>
              <a:rPr lang="en-IN" sz="7200" kern="100" dirty="0">
                <a:latin typeface="Calibri" panose="020F0502020204030204" pitchFamily="34" charset="0"/>
                <a:ea typeface="Calibri" panose="020F0502020204030204" pitchFamily="34" charset="0"/>
                <a:cs typeface="Times New Roman" panose="02020603050405020304" pitchFamily="18" charset="0"/>
              </a:rPr>
              <a:t>Alternate the codes to stack discounts.</a:t>
            </a:r>
          </a:p>
          <a:p>
            <a:pPr marL="342900" indent="-342900">
              <a:lnSpc>
                <a:spcPct val="127000"/>
              </a:lnSpc>
              <a:spcAft>
                <a:spcPts val="800"/>
              </a:spcAft>
              <a:buFont typeface="+mj-lt"/>
              <a:buAutoNum type="arabicPeriod"/>
              <a:tabLst>
                <a:tab pos="457200" algn="l"/>
              </a:tabLst>
            </a:pPr>
            <a:r>
              <a:rPr lang="en-IN" sz="7200" kern="100" dirty="0">
                <a:latin typeface="Calibri" panose="020F0502020204030204" pitchFamily="34" charset="0"/>
                <a:ea typeface="Calibri" panose="020F0502020204030204" pitchFamily="34" charset="0"/>
                <a:cs typeface="Times New Roman" panose="02020603050405020304" pitchFamily="18" charset="0"/>
              </a:rPr>
              <a:t>Reduce the total price below store credit and complete the order.</a:t>
            </a:r>
          </a:p>
          <a:p>
            <a:pPr>
              <a:lnSpc>
                <a:spcPct val="107000"/>
              </a:lnSpc>
              <a:spcAft>
                <a:spcPts val="800"/>
              </a:spcAft>
            </a:pPr>
            <a:r>
              <a:rPr lang="en-IN" sz="7200" b="1" kern="100" dirty="0">
                <a:latin typeface="Calibri" panose="020F0502020204030204" pitchFamily="34" charset="0"/>
                <a:ea typeface="Calibri" panose="020F0502020204030204" pitchFamily="34" charset="0"/>
                <a:cs typeface="Times New Roman" panose="02020603050405020304" pitchFamily="18" charset="0"/>
              </a:rPr>
              <a:t>Fix Recommendations:</a:t>
            </a:r>
          </a:p>
          <a:p>
            <a:pPr marL="0" indent="0">
              <a:lnSpc>
                <a:spcPct val="127000"/>
              </a:lnSpc>
              <a:spcAft>
                <a:spcPts val="800"/>
              </a:spcAft>
              <a:buSzPts val="1000"/>
              <a:buNone/>
              <a:tabLst>
                <a:tab pos="457200" algn="l"/>
              </a:tabLst>
            </a:pPr>
            <a:r>
              <a:rPr lang="en-IN" sz="7200" kern="100" dirty="0">
                <a:latin typeface="Calibri" panose="020F0502020204030204" pitchFamily="34" charset="0"/>
                <a:ea typeface="Calibri" panose="020F0502020204030204" pitchFamily="34" charset="0"/>
                <a:cs typeface="Times New Roman" panose="02020603050405020304" pitchFamily="18" charset="0"/>
              </a:rPr>
              <a:t>1. Track coupon usage in the session to prevent reapplication.</a:t>
            </a:r>
          </a:p>
          <a:p>
            <a:pPr marL="0" indent="0">
              <a:lnSpc>
                <a:spcPct val="127000"/>
              </a:lnSpc>
              <a:spcAft>
                <a:spcPts val="800"/>
              </a:spcAft>
              <a:buSzPts val="1000"/>
              <a:buNone/>
              <a:tabLst>
                <a:tab pos="457200" algn="l"/>
              </a:tabLst>
            </a:pPr>
            <a:r>
              <a:rPr lang="en-IN" sz="7200" kern="100" dirty="0">
                <a:latin typeface="Calibri" panose="020F0502020204030204" pitchFamily="34" charset="0"/>
                <a:ea typeface="Calibri" panose="020F0502020204030204" pitchFamily="34" charset="0"/>
                <a:cs typeface="Times New Roman" panose="02020603050405020304" pitchFamily="18" charset="0"/>
              </a:rPr>
              <a:t>2. Allow only one coupon per order.</a:t>
            </a:r>
          </a:p>
          <a:p>
            <a:pPr marL="0" indent="0">
              <a:lnSpc>
                <a:spcPct val="127000"/>
              </a:lnSpc>
              <a:spcAft>
                <a:spcPts val="800"/>
              </a:spcAft>
              <a:buSzPts val="1000"/>
              <a:buNone/>
              <a:tabLst>
                <a:tab pos="457200" algn="l"/>
              </a:tabLst>
            </a:pPr>
            <a:r>
              <a:rPr lang="en-IN" sz="7200" kern="100" dirty="0">
                <a:latin typeface="Calibri" panose="020F0502020204030204" pitchFamily="34" charset="0"/>
                <a:ea typeface="Calibri" panose="020F0502020204030204" pitchFamily="34" charset="0"/>
                <a:cs typeface="Times New Roman" panose="02020603050405020304" pitchFamily="18" charset="0"/>
              </a:rPr>
              <a:t>3. Perform coupon validation on the server side.</a:t>
            </a:r>
          </a:p>
          <a:p>
            <a:pPr marL="0" indent="0">
              <a:buNone/>
            </a:pPr>
            <a:endParaRPr lang="en-IN" dirty="0"/>
          </a:p>
        </p:txBody>
      </p:sp>
      <p:pic>
        <p:nvPicPr>
          <p:cNvPr id="5" name="Picture 4">
            <a:extLst>
              <a:ext uri="{FF2B5EF4-FFF2-40B4-BE49-F238E27FC236}">
                <a16:creationId xmlns:a16="http://schemas.microsoft.com/office/drawing/2014/main" id="{CA26551B-BAE4-3176-4F88-99E6CF604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422504"/>
            <a:ext cx="3429000" cy="3271102"/>
          </a:xfrm>
          <a:prstGeom prst="rect">
            <a:avLst/>
          </a:prstGeom>
        </p:spPr>
      </p:pic>
      <p:pic>
        <p:nvPicPr>
          <p:cNvPr id="7" name="Picture 6">
            <a:extLst>
              <a:ext uri="{FF2B5EF4-FFF2-40B4-BE49-F238E27FC236}">
                <a16:creationId xmlns:a16="http://schemas.microsoft.com/office/drawing/2014/main" id="{EE349692-B075-EF61-ECCB-145FBC0A57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3693606"/>
            <a:ext cx="3429000" cy="3164394"/>
          </a:xfrm>
          <a:prstGeom prst="rect">
            <a:avLst/>
          </a:prstGeom>
        </p:spPr>
      </p:pic>
    </p:spTree>
    <p:extLst>
      <p:ext uri="{BB962C8B-B14F-4D97-AF65-F5344CB8AC3E}">
        <p14:creationId xmlns:p14="http://schemas.microsoft.com/office/powerpoint/2010/main" val="1082325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5963C-8830-EF56-A8E2-B0130AF4ADC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FC020EC-094E-958F-0005-FE803FF615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8671" y="1825625"/>
            <a:ext cx="6934658" cy="4351338"/>
          </a:xfrm>
        </p:spPr>
      </p:pic>
    </p:spTree>
    <p:extLst>
      <p:ext uri="{BB962C8B-B14F-4D97-AF65-F5344CB8AC3E}">
        <p14:creationId xmlns:p14="http://schemas.microsoft.com/office/powerpoint/2010/main" val="212089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D2A45-2031-E05A-8B2E-F511192A317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80E174E-F374-D5E4-83B3-ACAD501284A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49543"/>
          <a:stretch/>
        </p:blipFill>
        <p:spPr>
          <a:xfrm>
            <a:off x="838201" y="744718"/>
            <a:ext cx="4723614" cy="5102001"/>
          </a:xfrm>
        </p:spPr>
      </p:pic>
      <p:pic>
        <p:nvPicPr>
          <p:cNvPr id="8" name="Content Placeholder 4">
            <a:extLst>
              <a:ext uri="{FF2B5EF4-FFF2-40B4-BE49-F238E27FC236}">
                <a16:creationId xmlns:a16="http://schemas.microsoft.com/office/drawing/2014/main" id="{F219A465-6223-7A77-9E78-A05D31B01063}"/>
              </a:ext>
            </a:extLst>
          </p:cNvPr>
          <p:cNvPicPr>
            <a:picLocks noChangeAspect="1"/>
          </p:cNvPicPr>
          <p:nvPr/>
        </p:nvPicPr>
        <p:blipFill>
          <a:blip r:embed="rId3">
            <a:extLst>
              <a:ext uri="{28A0092B-C50C-407E-A947-70E740481C1C}">
                <a14:useLocalDpi xmlns:a14="http://schemas.microsoft.com/office/drawing/2010/main" val="0"/>
              </a:ext>
            </a:extLst>
          </a:blip>
          <a:srcRect r="47102"/>
          <a:stretch/>
        </p:blipFill>
        <p:spPr>
          <a:xfrm>
            <a:off x="5791199" y="726586"/>
            <a:ext cx="5562600" cy="4902552"/>
          </a:xfrm>
          <a:prstGeom prst="rect">
            <a:avLst/>
          </a:prstGeom>
        </p:spPr>
      </p:pic>
    </p:spTree>
    <p:extLst>
      <p:ext uri="{BB962C8B-B14F-4D97-AF65-F5344CB8AC3E}">
        <p14:creationId xmlns:p14="http://schemas.microsoft.com/office/powerpoint/2010/main" val="3260440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486</Words>
  <Application>Microsoft Office PowerPoint</Application>
  <PresentationFormat>Widescreen</PresentationFormat>
  <Paragraphs>50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Office Theme</vt:lpstr>
      <vt:lpstr>Exploiting Business Logic Vulnerabilities</vt:lpstr>
      <vt:lpstr> lab1 : Excessive Trust in Client-Side Controls </vt:lpstr>
      <vt:lpstr>PowerPoint Presentation</vt:lpstr>
      <vt:lpstr>PowerPoint Presentation</vt:lpstr>
      <vt:lpstr> Lab 2 - Negative Quantity Exploit</vt:lpstr>
      <vt:lpstr> Lab 3 - Inconsistent Security Controls </vt:lpstr>
      <vt:lpstr>Lab 4 - Logic Flaw in Purchasing Workflow </vt:lpstr>
      <vt:lpstr>PowerPoint Presentation</vt:lpstr>
      <vt:lpstr>PowerPoint Presentation</vt:lpstr>
      <vt:lpstr>PowerPoint Presentation</vt:lpstr>
      <vt:lpstr>Common Fixes Across 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Pradeep G R</dc:creator>
  <cp:lastModifiedBy>Siri Paladi</cp:lastModifiedBy>
  <cp:revision>7</cp:revision>
  <dcterms:created xsi:type="dcterms:W3CDTF">2025-01-17T18:56:43Z</dcterms:created>
  <dcterms:modified xsi:type="dcterms:W3CDTF">2025-01-18T08:32:36Z</dcterms:modified>
</cp:coreProperties>
</file>