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7" r:id="rId1"/>
  </p:sldMasterIdLst>
  <p:notesMasterIdLst>
    <p:notesMasterId r:id="rId30"/>
  </p:notesMasterIdLst>
  <p:sldIdLst>
    <p:sldId id="256" r:id="rId2"/>
    <p:sldId id="279" r:id="rId3"/>
    <p:sldId id="257" r:id="rId4"/>
    <p:sldId id="294" r:id="rId5"/>
    <p:sldId id="296" r:id="rId6"/>
    <p:sldId id="297" r:id="rId7"/>
    <p:sldId id="298" r:id="rId8"/>
    <p:sldId id="260" r:id="rId9"/>
    <p:sldId id="285" r:id="rId10"/>
    <p:sldId id="261" r:id="rId11"/>
    <p:sldId id="287" r:id="rId12"/>
    <p:sldId id="259" r:id="rId13"/>
    <p:sldId id="280" r:id="rId14"/>
    <p:sldId id="282" r:id="rId15"/>
    <p:sldId id="283" r:id="rId16"/>
    <p:sldId id="289" r:id="rId17"/>
    <p:sldId id="263" r:id="rId18"/>
    <p:sldId id="288" r:id="rId19"/>
    <p:sldId id="290" r:id="rId20"/>
    <p:sldId id="291" r:id="rId21"/>
    <p:sldId id="292" r:id="rId22"/>
    <p:sldId id="265" r:id="rId23"/>
    <p:sldId id="268" r:id="rId24"/>
    <p:sldId id="293" r:id="rId25"/>
    <p:sldId id="299" r:id="rId26"/>
    <p:sldId id="301" r:id="rId27"/>
    <p:sldId id="300" r:id="rId28"/>
    <p:sldId id="276"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523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itha Jose (WT01 - Talent Acquisition)" initials="AJ(-TA" lastIdx="3" clrIdx="0">
    <p:extLst>
      <p:ext uri="{19B8F6BF-5375-455C-9EA6-DF929625EA0E}">
        <p15:presenceInfo xmlns:p15="http://schemas.microsoft.com/office/powerpoint/2012/main" userId="S-1-5-21-57989841-616249376-1801674531-40829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D42D"/>
    <a:srgbClr val="4D4E5C"/>
    <a:srgbClr val="FFC000"/>
    <a:srgbClr val="F37441"/>
    <a:srgbClr val="AAABB8"/>
    <a:srgbClr val="C64802"/>
    <a:srgbClr val="FFD545"/>
    <a:srgbClr val="F7DB8D"/>
    <a:srgbClr val="FDB930"/>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485" autoAdjust="0"/>
    <p:restoredTop sz="79536" autoAdjust="0"/>
  </p:normalViewPr>
  <p:slideViewPr>
    <p:cSldViewPr snapToGrid="0">
      <p:cViewPr varScale="1">
        <p:scale>
          <a:sx n="80" d="100"/>
          <a:sy n="80" d="100"/>
        </p:scale>
        <p:origin x="954" y="78"/>
      </p:cViewPr>
      <p:guideLst>
        <p:guide orient="horz" pos="2160"/>
        <p:guide pos="5232"/>
      </p:guideLst>
    </p:cSldViewPr>
  </p:slideViewPr>
  <p:notesTextViewPr>
    <p:cViewPr>
      <p:scale>
        <a:sx n="1" d="1"/>
        <a:sy n="1" d="1"/>
      </p:scale>
      <p:origin x="0" y="0"/>
    </p:cViewPr>
  </p:notesTextViewPr>
  <p:sorterViewPr>
    <p:cViewPr>
      <p:scale>
        <a:sx n="41" d="100"/>
        <a:sy n="41"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4.png"/></Relationships>
</file>

<file path=ppt/diagrams/_rels/drawing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CE28B9-D208-473F-8B96-01631C269CB7}" type="doc">
      <dgm:prSet loTypeId="urn:microsoft.com/office/officeart/2005/8/layout/hList2#1" loCatId="relationship" qsTypeId="urn:microsoft.com/office/officeart/2005/8/quickstyle/simple1" qsCatId="simple" csTypeId="urn:microsoft.com/office/officeart/2005/8/colors/accent1_2" csCatId="accent1" phldr="1"/>
      <dgm:spPr/>
      <dgm:t>
        <a:bodyPr/>
        <a:lstStyle/>
        <a:p>
          <a:endParaRPr lang="en-US"/>
        </a:p>
      </dgm:t>
    </dgm:pt>
    <dgm:pt modelId="{80F5D6E2-3776-4D0E-99AD-F04223A24DC7}">
      <dgm:prSet phldrT="[Text]"/>
      <dgm:spPr/>
      <dgm:t>
        <a:bodyPr/>
        <a:lstStyle/>
        <a:p>
          <a:r>
            <a:rPr lang="en-US"/>
            <a:t>Dos</a:t>
          </a:r>
        </a:p>
      </dgm:t>
    </dgm:pt>
    <dgm:pt modelId="{A437A15F-DADD-400C-8504-916407C1D61B}" type="parTrans" cxnId="{E0D6CCF3-0AE4-4660-80AF-59A691D8FCDA}">
      <dgm:prSet/>
      <dgm:spPr/>
      <dgm:t>
        <a:bodyPr/>
        <a:lstStyle/>
        <a:p>
          <a:endParaRPr lang="en-US"/>
        </a:p>
      </dgm:t>
    </dgm:pt>
    <dgm:pt modelId="{C42E9164-8897-4458-BF85-CFB2A6F63923}" type="sibTrans" cxnId="{E0D6CCF3-0AE4-4660-80AF-59A691D8FCDA}">
      <dgm:prSet/>
      <dgm:spPr/>
      <dgm:t>
        <a:bodyPr/>
        <a:lstStyle/>
        <a:p>
          <a:endParaRPr lang="en-US"/>
        </a:p>
      </dgm:t>
    </dgm:pt>
    <dgm:pt modelId="{3F397C09-3F9B-42D3-8BBC-0908BF768A6D}">
      <dgm:prSet phldrT="[Text]" custT="1"/>
      <dgm:spPr>
        <a:solidFill>
          <a:schemeClr val="accent3">
            <a:lumMod val="75000"/>
          </a:schemeClr>
        </a:solidFill>
      </dgm:spPr>
      <dgm:t>
        <a:bodyPr/>
        <a:lstStyle/>
        <a:p>
          <a:r>
            <a:rPr lang="en-US" sz="1400" b="1" dirty="0"/>
            <a:t>DO </a:t>
          </a:r>
          <a:r>
            <a:rPr lang="en-US" sz="1400" dirty="0"/>
            <a:t>greet the candidate and give a brief description about yourself  and your role in WIPRO</a:t>
          </a:r>
        </a:p>
      </dgm:t>
    </dgm:pt>
    <dgm:pt modelId="{CC5BB78C-7EDD-49B3-AA55-ECBCBD434465}" type="parTrans" cxnId="{2DCBE54D-633E-4B35-A4AF-9A0DC7E59EB6}">
      <dgm:prSet/>
      <dgm:spPr/>
      <dgm:t>
        <a:bodyPr/>
        <a:lstStyle/>
        <a:p>
          <a:endParaRPr lang="en-US"/>
        </a:p>
      </dgm:t>
    </dgm:pt>
    <dgm:pt modelId="{F3BFE59A-CA93-4508-9F98-EC04F9654E01}" type="sibTrans" cxnId="{2DCBE54D-633E-4B35-A4AF-9A0DC7E59EB6}">
      <dgm:prSet/>
      <dgm:spPr/>
      <dgm:t>
        <a:bodyPr/>
        <a:lstStyle/>
        <a:p>
          <a:endParaRPr lang="en-US"/>
        </a:p>
      </dgm:t>
    </dgm:pt>
    <dgm:pt modelId="{3997DC19-1600-433F-8E42-E4F627245287}">
      <dgm:prSet phldrT="[Text]" custT="1"/>
      <dgm:spPr>
        <a:solidFill>
          <a:schemeClr val="accent3">
            <a:lumMod val="75000"/>
          </a:schemeClr>
        </a:solidFill>
      </dgm:spPr>
      <dgm:t>
        <a:bodyPr/>
        <a:lstStyle/>
        <a:p>
          <a:r>
            <a:rPr lang="en-US" sz="1400" b="1" dirty="0"/>
            <a:t>DO</a:t>
          </a:r>
          <a:r>
            <a:rPr lang="en-US" sz="1400" dirty="0"/>
            <a:t> explain the interview flow to the candidate and follow the same.</a:t>
          </a:r>
        </a:p>
      </dgm:t>
    </dgm:pt>
    <dgm:pt modelId="{E48C4888-73EF-48BF-85BE-E5D439B9FC8D}" type="parTrans" cxnId="{7BEF0886-2EE7-4068-B44A-D03A62F6D718}">
      <dgm:prSet/>
      <dgm:spPr/>
      <dgm:t>
        <a:bodyPr/>
        <a:lstStyle/>
        <a:p>
          <a:endParaRPr lang="en-US"/>
        </a:p>
      </dgm:t>
    </dgm:pt>
    <dgm:pt modelId="{ED2AD7BA-2172-4A4A-B962-B69BF2696085}" type="sibTrans" cxnId="{7BEF0886-2EE7-4068-B44A-D03A62F6D718}">
      <dgm:prSet/>
      <dgm:spPr/>
      <dgm:t>
        <a:bodyPr/>
        <a:lstStyle/>
        <a:p>
          <a:endParaRPr lang="en-US"/>
        </a:p>
      </dgm:t>
    </dgm:pt>
    <dgm:pt modelId="{36A10A8B-2403-4C9E-ACC7-654BB508BA7E}">
      <dgm:prSet phldrT="[Text]"/>
      <dgm:spPr/>
      <dgm:t>
        <a:bodyPr/>
        <a:lstStyle/>
        <a:p>
          <a:r>
            <a:rPr lang="en-US" dirty="0"/>
            <a:t>Don'ts</a:t>
          </a:r>
        </a:p>
      </dgm:t>
    </dgm:pt>
    <dgm:pt modelId="{42096E62-9E4A-4813-A137-79CBEC687DC0}" type="parTrans" cxnId="{73099F57-C04A-4529-B2AA-7021A8E019C0}">
      <dgm:prSet/>
      <dgm:spPr/>
      <dgm:t>
        <a:bodyPr/>
        <a:lstStyle/>
        <a:p>
          <a:endParaRPr lang="en-US"/>
        </a:p>
      </dgm:t>
    </dgm:pt>
    <dgm:pt modelId="{F361AF96-082A-4305-98A5-E1454AA06102}" type="sibTrans" cxnId="{73099F57-C04A-4529-B2AA-7021A8E019C0}">
      <dgm:prSet/>
      <dgm:spPr/>
      <dgm:t>
        <a:bodyPr/>
        <a:lstStyle/>
        <a:p>
          <a:endParaRPr lang="en-US"/>
        </a:p>
      </dgm:t>
    </dgm:pt>
    <dgm:pt modelId="{137CD6AD-CA75-48CC-AB09-B238245B339D}">
      <dgm:prSet phldrT="[Text]" custT="1"/>
      <dgm:spPr>
        <a:solidFill>
          <a:schemeClr val="accent2">
            <a:lumMod val="75000"/>
          </a:schemeClr>
        </a:solidFill>
      </dgm:spPr>
      <dgm:t>
        <a:bodyPr/>
        <a:lstStyle/>
        <a:p>
          <a:r>
            <a:rPr lang="en-US" sz="1400" b="1" dirty="0"/>
            <a:t>DON’T </a:t>
          </a:r>
          <a:r>
            <a:rPr lang="en-US" sz="1400" dirty="0"/>
            <a:t>go into the interview without clarity on what to hire for?</a:t>
          </a:r>
        </a:p>
      </dgm:t>
    </dgm:pt>
    <dgm:pt modelId="{CE5C4FA7-0544-4B4A-9078-05673470FD2B}" type="parTrans" cxnId="{0F6740F8-3196-4003-96DD-0D032CA90647}">
      <dgm:prSet/>
      <dgm:spPr/>
      <dgm:t>
        <a:bodyPr/>
        <a:lstStyle/>
        <a:p>
          <a:endParaRPr lang="en-US"/>
        </a:p>
      </dgm:t>
    </dgm:pt>
    <dgm:pt modelId="{BB3A7718-4B08-4A4E-BF25-404678125696}" type="sibTrans" cxnId="{0F6740F8-3196-4003-96DD-0D032CA90647}">
      <dgm:prSet/>
      <dgm:spPr/>
      <dgm:t>
        <a:bodyPr/>
        <a:lstStyle/>
        <a:p>
          <a:endParaRPr lang="en-US"/>
        </a:p>
      </dgm:t>
    </dgm:pt>
    <dgm:pt modelId="{8825C695-C581-4195-A51A-9A629F431E81}">
      <dgm:prSet phldrT="[Text]" custT="1"/>
      <dgm:spPr>
        <a:solidFill>
          <a:schemeClr val="accent2">
            <a:lumMod val="75000"/>
          </a:schemeClr>
        </a:solidFill>
      </dgm:spPr>
      <dgm:t>
        <a:bodyPr/>
        <a:lstStyle/>
        <a:p>
          <a:r>
            <a:rPr lang="en-US" sz="1400" b="1" dirty="0"/>
            <a:t>DON'T</a:t>
          </a:r>
          <a:r>
            <a:rPr lang="en-US" sz="1400" dirty="0"/>
            <a:t> ask questions candidates are going to lie to you about or share ideal responses to. Asking broad situational questions will give you better scope for assessment</a:t>
          </a:r>
        </a:p>
      </dgm:t>
    </dgm:pt>
    <dgm:pt modelId="{90BF8B2C-EC81-43C0-88D4-D997D86A5545}" type="parTrans" cxnId="{DD0F15E9-6DC7-4621-BE14-0488EDBF5329}">
      <dgm:prSet/>
      <dgm:spPr/>
      <dgm:t>
        <a:bodyPr/>
        <a:lstStyle/>
        <a:p>
          <a:endParaRPr lang="en-US"/>
        </a:p>
      </dgm:t>
    </dgm:pt>
    <dgm:pt modelId="{5EAA0561-C239-4673-8606-34607C218B40}" type="sibTrans" cxnId="{DD0F15E9-6DC7-4621-BE14-0488EDBF5329}">
      <dgm:prSet/>
      <dgm:spPr/>
      <dgm:t>
        <a:bodyPr/>
        <a:lstStyle/>
        <a:p>
          <a:endParaRPr lang="en-US"/>
        </a:p>
      </dgm:t>
    </dgm:pt>
    <dgm:pt modelId="{A9F57F75-54A0-46BE-9427-D1E972724E4B}">
      <dgm:prSet phldrT="[Text]" custT="1"/>
      <dgm:spPr>
        <a:solidFill>
          <a:schemeClr val="accent3">
            <a:lumMod val="75000"/>
          </a:schemeClr>
        </a:solidFill>
      </dgm:spPr>
      <dgm:t>
        <a:bodyPr/>
        <a:lstStyle/>
        <a:p>
          <a:r>
            <a:rPr lang="en-US" sz="1400" b="1" dirty="0"/>
            <a:t>DO</a:t>
          </a:r>
          <a:r>
            <a:rPr lang="en-US" sz="1400" dirty="0"/>
            <a:t> ask Open Ended questions for the candidate to describe past behavior in similar situations</a:t>
          </a:r>
        </a:p>
      </dgm:t>
    </dgm:pt>
    <dgm:pt modelId="{1B2F0678-2908-4C53-A3D8-FC9713E49B0C}" type="parTrans" cxnId="{F644600F-73B8-4ED6-B663-2E0DB1FFB9CE}">
      <dgm:prSet/>
      <dgm:spPr/>
      <dgm:t>
        <a:bodyPr/>
        <a:lstStyle/>
        <a:p>
          <a:endParaRPr lang="en-US"/>
        </a:p>
      </dgm:t>
    </dgm:pt>
    <dgm:pt modelId="{4B66C492-A85B-4242-BEA0-9838B33B8C3B}" type="sibTrans" cxnId="{F644600F-73B8-4ED6-B663-2E0DB1FFB9CE}">
      <dgm:prSet/>
      <dgm:spPr/>
      <dgm:t>
        <a:bodyPr/>
        <a:lstStyle/>
        <a:p>
          <a:endParaRPr lang="en-US"/>
        </a:p>
      </dgm:t>
    </dgm:pt>
    <dgm:pt modelId="{AD9D1DAE-0A0F-4FB0-BFF8-0637ED78E3EA}">
      <dgm:prSet phldrT="[Text]" custT="1"/>
      <dgm:spPr>
        <a:solidFill>
          <a:schemeClr val="accent3">
            <a:lumMod val="75000"/>
          </a:schemeClr>
        </a:solidFill>
      </dgm:spPr>
      <dgm:t>
        <a:bodyPr/>
        <a:lstStyle/>
        <a:p>
          <a:r>
            <a:rPr lang="en-US" sz="1400" b="1" dirty="0"/>
            <a:t>DO</a:t>
          </a:r>
          <a:r>
            <a:rPr lang="en-US" sz="1400" dirty="0"/>
            <a:t> be consistent in asking the same questions to the candidate for the yardstick to measure the right hire for you.</a:t>
          </a:r>
        </a:p>
      </dgm:t>
    </dgm:pt>
    <dgm:pt modelId="{3CC3573E-9C23-4BB0-B8F9-5A9120EA7544}" type="parTrans" cxnId="{966ED2B5-5954-4337-9B84-A1614ED025BE}">
      <dgm:prSet/>
      <dgm:spPr/>
      <dgm:t>
        <a:bodyPr/>
        <a:lstStyle/>
        <a:p>
          <a:endParaRPr lang="en-US"/>
        </a:p>
      </dgm:t>
    </dgm:pt>
    <dgm:pt modelId="{E6C56077-B276-488B-BC12-7FC3885B721F}" type="sibTrans" cxnId="{966ED2B5-5954-4337-9B84-A1614ED025BE}">
      <dgm:prSet/>
      <dgm:spPr/>
      <dgm:t>
        <a:bodyPr/>
        <a:lstStyle/>
        <a:p>
          <a:endParaRPr lang="en-US"/>
        </a:p>
      </dgm:t>
    </dgm:pt>
    <dgm:pt modelId="{BB89088A-EF4B-49C1-898B-E240781B10DC}">
      <dgm:prSet phldrT="[Text]" custT="1"/>
      <dgm:spPr>
        <a:solidFill>
          <a:schemeClr val="accent3">
            <a:lumMod val="75000"/>
          </a:schemeClr>
        </a:solidFill>
      </dgm:spPr>
      <dgm:t>
        <a:bodyPr/>
        <a:lstStyle/>
        <a:p>
          <a:r>
            <a:rPr lang="en-US" sz="1400" b="1" dirty="0"/>
            <a:t>DO</a:t>
          </a:r>
          <a:r>
            <a:rPr lang="en-US" sz="1400" dirty="0"/>
            <a:t>  acknowledge and set aside your own biases</a:t>
          </a:r>
        </a:p>
      </dgm:t>
    </dgm:pt>
    <dgm:pt modelId="{F5FC3CA8-0E34-42B2-9A98-E85990E25F8D}" type="parTrans" cxnId="{FC253D63-7875-4D8A-B1F7-60F2A9CD638B}">
      <dgm:prSet/>
      <dgm:spPr/>
      <dgm:t>
        <a:bodyPr/>
        <a:lstStyle/>
        <a:p>
          <a:endParaRPr lang="en-US"/>
        </a:p>
      </dgm:t>
    </dgm:pt>
    <dgm:pt modelId="{4C4D61C6-21AD-48D0-8ACA-53AC31C1B5F8}" type="sibTrans" cxnId="{FC253D63-7875-4D8A-B1F7-60F2A9CD638B}">
      <dgm:prSet/>
      <dgm:spPr/>
      <dgm:t>
        <a:bodyPr/>
        <a:lstStyle/>
        <a:p>
          <a:endParaRPr lang="en-US"/>
        </a:p>
      </dgm:t>
    </dgm:pt>
    <dgm:pt modelId="{1627B366-301B-409D-AF4E-FC1C5E5DB17A}">
      <dgm:prSet phldrT="[Text]" custT="1"/>
      <dgm:spPr>
        <a:solidFill>
          <a:schemeClr val="accent3">
            <a:lumMod val="75000"/>
          </a:schemeClr>
        </a:solidFill>
      </dgm:spPr>
      <dgm:t>
        <a:bodyPr/>
        <a:lstStyle/>
        <a:p>
          <a:r>
            <a:rPr lang="en-US" sz="1400" b="1" dirty="0"/>
            <a:t>DO </a:t>
          </a:r>
          <a:r>
            <a:rPr lang="en-US" sz="1400" dirty="0"/>
            <a:t>coach your candidate to give you specifics on how they got those results. For example, ask something like, “I’m looking for a time when you demonstrated really good customer service.”</a:t>
          </a:r>
        </a:p>
      </dgm:t>
    </dgm:pt>
    <dgm:pt modelId="{A9368C19-EA76-4656-8317-DD0E82B8DBE4}" type="parTrans" cxnId="{FCE028CA-9551-45CB-85FC-6E8BC514CB4B}">
      <dgm:prSet/>
      <dgm:spPr/>
      <dgm:t>
        <a:bodyPr/>
        <a:lstStyle/>
        <a:p>
          <a:endParaRPr lang="en-US"/>
        </a:p>
      </dgm:t>
    </dgm:pt>
    <dgm:pt modelId="{B9EB8C39-A6B4-4FFC-8E13-ACC4FE7BFCB3}" type="sibTrans" cxnId="{FCE028CA-9551-45CB-85FC-6E8BC514CB4B}">
      <dgm:prSet/>
      <dgm:spPr/>
      <dgm:t>
        <a:bodyPr/>
        <a:lstStyle/>
        <a:p>
          <a:endParaRPr lang="en-US"/>
        </a:p>
      </dgm:t>
    </dgm:pt>
    <dgm:pt modelId="{2AA6F25E-5559-4161-9599-7CAB03DE3944}">
      <dgm:prSet phldrT="[Text]" custT="1"/>
      <dgm:spPr>
        <a:solidFill>
          <a:schemeClr val="accent3">
            <a:lumMod val="75000"/>
          </a:schemeClr>
        </a:solidFill>
      </dgm:spPr>
      <dgm:t>
        <a:bodyPr/>
        <a:lstStyle/>
        <a:p>
          <a:r>
            <a:rPr lang="en-US" sz="1400" b="1" dirty="0"/>
            <a:t>DO </a:t>
          </a:r>
          <a:r>
            <a:rPr lang="en-US" sz="1400" dirty="0"/>
            <a:t>follow the</a:t>
          </a:r>
          <a:r>
            <a:rPr lang="en-US" sz="1400" b="1" dirty="0"/>
            <a:t> STAR </a:t>
          </a:r>
          <a:r>
            <a:rPr lang="en-US" sz="1400" dirty="0"/>
            <a:t>model to get concrete response from candidates</a:t>
          </a:r>
          <a:r>
            <a:rPr lang="en-US" sz="1400" b="1" dirty="0"/>
            <a:t>( S-Situation, T-Tasks, A-Action, R-Result)</a:t>
          </a:r>
          <a:endParaRPr lang="en-US" sz="1400" dirty="0"/>
        </a:p>
      </dgm:t>
    </dgm:pt>
    <dgm:pt modelId="{57029FA7-FD05-4089-847E-E121A8C775FA}" type="parTrans" cxnId="{86EBA2D7-A08B-41F2-8B0E-396009B6D3A0}">
      <dgm:prSet/>
      <dgm:spPr/>
      <dgm:t>
        <a:bodyPr/>
        <a:lstStyle/>
        <a:p>
          <a:endParaRPr lang="en-US"/>
        </a:p>
      </dgm:t>
    </dgm:pt>
    <dgm:pt modelId="{75C17754-ECBC-4122-A6A7-9DCB09B0D131}" type="sibTrans" cxnId="{86EBA2D7-A08B-41F2-8B0E-396009B6D3A0}">
      <dgm:prSet/>
      <dgm:spPr/>
      <dgm:t>
        <a:bodyPr/>
        <a:lstStyle/>
        <a:p>
          <a:endParaRPr lang="en-US"/>
        </a:p>
      </dgm:t>
    </dgm:pt>
    <dgm:pt modelId="{68DC820E-FF52-41AC-BFBB-0E23B2E2C4AA}">
      <dgm:prSet phldrT="[Text]" custT="1"/>
      <dgm:spPr>
        <a:solidFill>
          <a:schemeClr val="accent2">
            <a:lumMod val="75000"/>
          </a:schemeClr>
        </a:solidFill>
      </dgm:spPr>
      <dgm:t>
        <a:bodyPr/>
        <a:lstStyle/>
        <a:p>
          <a:r>
            <a:rPr lang="en-US" sz="1400" b="1" dirty="0"/>
            <a:t>DON’T </a:t>
          </a:r>
          <a:r>
            <a:rPr lang="en-US" sz="1400" dirty="0"/>
            <a:t>ask questions around futuristic situations or behavior, focus on the past.</a:t>
          </a:r>
        </a:p>
      </dgm:t>
    </dgm:pt>
    <dgm:pt modelId="{B3AB7170-A8FC-4C25-BDAE-7FC2AC3929DD}" type="parTrans" cxnId="{FCF4E0EB-D017-4427-BF8A-DF0D09DF3EE0}">
      <dgm:prSet/>
      <dgm:spPr/>
      <dgm:t>
        <a:bodyPr/>
        <a:lstStyle/>
        <a:p>
          <a:endParaRPr lang="en-US"/>
        </a:p>
      </dgm:t>
    </dgm:pt>
    <dgm:pt modelId="{79ABC355-06C6-483A-A867-82DE8B57ED83}" type="sibTrans" cxnId="{FCF4E0EB-D017-4427-BF8A-DF0D09DF3EE0}">
      <dgm:prSet/>
      <dgm:spPr/>
      <dgm:t>
        <a:bodyPr/>
        <a:lstStyle/>
        <a:p>
          <a:endParaRPr lang="en-US"/>
        </a:p>
      </dgm:t>
    </dgm:pt>
    <dgm:pt modelId="{23BB2AD5-EDD0-481E-A85E-AD659B5046E5}">
      <dgm:prSet phldrT="[Text]" custT="1"/>
      <dgm:spPr>
        <a:solidFill>
          <a:schemeClr val="accent2">
            <a:lumMod val="75000"/>
          </a:schemeClr>
        </a:solidFill>
      </dgm:spPr>
      <dgm:t>
        <a:bodyPr/>
        <a:lstStyle/>
        <a:p>
          <a:r>
            <a:rPr lang="en-US" sz="1400" b="1" dirty="0"/>
            <a:t>DON’T </a:t>
          </a:r>
          <a:r>
            <a:rPr lang="en-US" sz="1400" dirty="0"/>
            <a:t>be afraid to probe. Keep asking follow-up questions until you get a satisfactory understanding</a:t>
          </a:r>
        </a:p>
      </dgm:t>
    </dgm:pt>
    <dgm:pt modelId="{99C9CD6D-085D-4F8C-B4A0-A80FE7CF837F}" type="parTrans" cxnId="{919F1568-6826-4EE4-8FA2-5A6CCCC58CAD}">
      <dgm:prSet/>
      <dgm:spPr/>
      <dgm:t>
        <a:bodyPr/>
        <a:lstStyle/>
        <a:p>
          <a:endParaRPr lang="en-US"/>
        </a:p>
      </dgm:t>
    </dgm:pt>
    <dgm:pt modelId="{89C948CD-CED4-4720-B053-D513D0AAA505}" type="sibTrans" cxnId="{919F1568-6826-4EE4-8FA2-5A6CCCC58CAD}">
      <dgm:prSet/>
      <dgm:spPr/>
      <dgm:t>
        <a:bodyPr/>
        <a:lstStyle/>
        <a:p>
          <a:endParaRPr lang="en-US"/>
        </a:p>
      </dgm:t>
    </dgm:pt>
    <dgm:pt modelId="{43DE849A-1AA9-49B5-80A7-D2C54BC82157}">
      <dgm:prSet phldrT="[Text]"/>
      <dgm:spPr>
        <a:solidFill>
          <a:schemeClr val="accent3">
            <a:lumMod val="75000"/>
          </a:schemeClr>
        </a:solidFill>
      </dgm:spPr>
      <dgm:t>
        <a:bodyPr/>
        <a:lstStyle/>
        <a:p>
          <a:endParaRPr lang="en-US" sz="1000"/>
        </a:p>
      </dgm:t>
    </dgm:pt>
    <dgm:pt modelId="{C5958309-7CCE-48DA-BF33-8BE35C24F644}" type="parTrans" cxnId="{BDCB9CA1-4BEC-46AA-A567-3A95FA881E23}">
      <dgm:prSet/>
      <dgm:spPr/>
      <dgm:t>
        <a:bodyPr/>
        <a:lstStyle/>
        <a:p>
          <a:endParaRPr lang="en-US"/>
        </a:p>
      </dgm:t>
    </dgm:pt>
    <dgm:pt modelId="{FC4EED31-5D7D-452E-AA66-2BA02C7F4FD3}" type="sibTrans" cxnId="{BDCB9CA1-4BEC-46AA-A567-3A95FA881E23}">
      <dgm:prSet/>
      <dgm:spPr/>
      <dgm:t>
        <a:bodyPr/>
        <a:lstStyle/>
        <a:p>
          <a:endParaRPr lang="en-US"/>
        </a:p>
      </dgm:t>
    </dgm:pt>
    <dgm:pt modelId="{DEDFD0A4-273E-48C6-81F3-B8BA4662B73B}">
      <dgm:prSet phldrT="[Text]"/>
      <dgm:spPr>
        <a:solidFill>
          <a:schemeClr val="accent3">
            <a:lumMod val="75000"/>
          </a:schemeClr>
        </a:solidFill>
      </dgm:spPr>
      <dgm:t>
        <a:bodyPr/>
        <a:lstStyle/>
        <a:p>
          <a:endParaRPr lang="en-US" sz="1000"/>
        </a:p>
      </dgm:t>
    </dgm:pt>
    <dgm:pt modelId="{7CD7773A-12E6-42B0-9E15-E8E94DDB4E6F}" type="parTrans" cxnId="{6C0B0C88-E78E-40DA-BA57-024E7B445347}">
      <dgm:prSet/>
      <dgm:spPr/>
      <dgm:t>
        <a:bodyPr/>
        <a:lstStyle/>
        <a:p>
          <a:endParaRPr lang="en-US"/>
        </a:p>
      </dgm:t>
    </dgm:pt>
    <dgm:pt modelId="{7311A414-B95B-43EC-925C-2392D189F7ED}" type="sibTrans" cxnId="{6C0B0C88-E78E-40DA-BA57-024E7B445347}">
      <dgm:prSet/>
      <dgm:spPr/>
      <dgm:t>
        <a:bodyPr/>
        <a:lstStyle/>
        <a:p>
          <a:endParaRPr lang="en-US"/>
        </a:p>
      </dgm:t>
    </dgm:pt>
    <dgm:pt modelId="{9F7613D5-788A-4550-A6F2-B82F2FB0AEAE}">
      <dgm:prSet phldrT="[Text]"/>
      <dgm:spPr>
        <a:solidFill>
          <a:schemeClr val="accent2">
            <a:lumMod val="75000"/>
          </a:schemeClr>
        </a:solidFill>
      </dgm:spPr>
      <dgm:t>
        <a:bodyPr/>
        <a:lstStyle/>
        <a:p>
          <a:endParaRPr lang="en-US" sz="1300"/>
        </a:p>
      </dgm:t>
    </dgm:pt>
    <dgm:pt modelId="{1389EE1B-07B9-4029-B84D-F35D66F54815}" type="parTrans" cxnId="{159CA469-BC12-4B78-9406-989AD3C46F21}">
      <dgm:prSet/>
      <dgm:spPr/>
      <dgm:t>
        <a:bodyPr/>
        <a:lstStyle/>
        <a:p>
          <a:endParaRPr lang="en-US"/>
        </a:p>
      </dgm:t>
    </dgm:pt>
    <dgm:pt modelId="{FC20D5B9-71D4-4F50-9F63-D09BF215B199}" type="sibTrans" cxnId="{159CA469-BC12-4B78-9406-989AD3C46F21}">
      <dgm:prSet/>
      <dgm:spPr/>
      <dgm:t>
        <a:bodyPr/>
        <a:lstStyle/>
        <a:p>
          <a:endParaRPr lang="en-US"/>
        </a:p>
      </dgm:t>
    </dgm:pt>
    <dgm:pt modelId="{A2BE64BA-C8C3-4789-8B4C-6557CB26B4A6}">
      <dgm:prSet phldrT="[Text]"/>
      <dgm:spPr>
        <a:solidFill>
          <a:schemeClr val="accent2">
            <a:lumMod val="75000"/>
          </a:schemeClr>
        </a:solidFill>
      </dgm:spPr>
      <dgm:t>
        <a:bodyPr/>
        <a:lstStyle/>
        <a:p>
          <a:endParaRPr lang="en-US" sz="1300"/>
        </a:p>
      </dgm:t>
    </dgm:pt>
    <dgm:pt modelId="{0AB33462-EB42-49B7-9F75-2082DA10565A}" type="parTrans" cxnId="{CF52BE76-2077-4533-815C-4C804D19897A}">
      <dgm:prSet/>
      <dgm:spPr/>
      <dgm:t>
        <a:bodyPr/>
        <a:lstStyle/>
        <a:p>
          <a:endParaRPr lang="en-US"/>
        </a:p>
      </dgm:t>
    </dgm:pt>
    <dgm:pt modelId="{4C5B8BDA-DDA3-4A84-8060-324759065713}" type="sibTrans" cxnId="{CF52BE76-2077-4533-815C-4C804D19897A}">
      <dgm:prSet/>
      <dgm:spPr/>
      <dgm:t>
        <a:bodyPr/>
        <a:lstStyle/>
        <a:p>
          <a:endParaRPr lang="en-US"/>
        </a:p>
      </dgm:t>
    </dgm:pt>
    <dgm:pt modelId="{A5A07E4E-2607-40CE-91F0-E93403236FCA}" type="pres">
      <dgm:prSet presAssocID="{66CE28B9-D208-473F-8B96-01631C269CB7}" presName="linearFlow" presStyleCnt="0">
        <dgm:presLayoutVars>
          <dgm:dir/>
          <dgm:animLvl val="lvl"/>
          <dgm:resizeHandles/>
        </dgm:presLayoutVars>
      </dgm:prSet>
      <dgm:spPr/>
      <dgm:t>
        <a:bodyPr/>
        <a:lstStyle/>
        <a:p>
          <a:endParaRPr lang="en-US"/>
        </a:p>
      </dgm:t>
    </dgm:pt>
    <dgm:pt modelId="{91C480FB-6AA9-49AF-8214-860A498017D8}" type="pres">
      <dgm:prSet presAssocID="{80F5D6E2-3776-4D0E-99AD-F04223A24DC7}" presName="compositeNode" presStyleCnt="0">
        <dgm:presLayoutVars>
          <dgm:bulletEnabled val="1"/>
        </dgm:presLayoutVars>
      </dgm:prSet>
      <dgm:spPr/>
    </dgm:pt>
    <dgm:pt modelId="{451AA727-9FCD-4A74-B37E-728E7646212D}" type="pres">
      <dgm:prSet presAssocID="{80F5D6E2-3776-4D0E-99AD-F04223A24DC7}" presName="image" presStyleLbl="fgImgPlace1" presStyleIdx="0" presStyleCnt="2"/>
      <dgm:spPr>
        <a:blipFill rotWithShape="1">
          <a:blip xmlns:r="http://schemas.openxmlformats.org/officeDocument/2006/relationships" r:embed="rId1"/>
          <a:stretch>
            <a:fillRect/>
          </a:stretch>
        </a:blipFill>
      </dgm:spPr>
      <dgm:t>
        <a:bodyPr/>
        <a:lstStyle/>
        <a:p>
          <a:endParaRPr lang="en-US"/>
        </a:p>
      </dgm:t>
    </dgm:pt>
    <dgm:pt modelId="{E965250B-1D7C-438A-8B87-0ABE6E05E98D}" type="pres">
      <dgm:prSet presAssocID="{80F5D6E2-3776-4D0E-99AD-F04223A24DC7}" presName="childNode" presStyleLbl="node1" presStyleIdx="0" presStyleCnt="2" custScaleX="114133" custScaleY="116565" custLinFactNeighborX="13097" custLinFactNeighborY="-527">
        <dgm:presLayoutVars>
          <dgm:bulletEnabled val="1"/>
        </dgm:presLayoutVars>
      </dgm:prSet>
      <dgm:spPr/>
      <dgm:t>
        <a:bodyPr/>
        <a:lstStyle/>
        <a:p>
          <a:endParaRPr lang="en-US"/>
        </a:p>
      </dgm:t>
    </dgm:pt>
    <dgm:pt modelId="{17300C47-EC88-4165-A8AB-F0F540372DC8}" type="pres">
      <dgm:prSet presAssocID="{80F5D6E2-3776-4D0E-99AD-F04223A24DC7}" presName="parentNode" presStyleLbl="revTx" presStyleIdx="0" presStyleCnt="2">
        <dgm:presLayoutVars>
          <dgm:chMax val="0"/>
          <dgm:bulletEnabled val="1"/>
        </dgm:presLayoutVars>
      </dgm:prSet>
      <dgm:spPr/>
      <dgm:t>
        <a:bodyPr/>
        <a:lstStyle/>
        <a:p>
          <a:endParaRPr lang="en-US"/>
        </a:p>
      </dgm:t>
    </dgm:pt>
    <dgm:pt modelId="{CA7A4924-544D-4F12-8660-527E06B5F17C}" type="pres">
      <dgm:prSet presAssocID="{C42E9164-8897-4458-BF85-CFB2A6F63923}" presName="sibTrans" presStyleCnt="0"/>
      <dgm:spPr/>
    </dgm:pt>
    <dgm:pt modelId="{F7847880-9C5F-4EDF-9011-AAAA95CAC6CB}" type="pres">
      <dgm:prSet presAssocID="{36A10A8B-2403-4C9E-ACC7-654BB508BA7E}" presName="compositeNode" presStyleCnt="0">
        <dgm:presLayoutVars>
          <dgm:bulletEnabled val="1"/>
        </dgm:presLayoutVars>
      </dgm:prSet>
      <dgm:spPr/>
    </dgm:pt>
    <dgm:pt modelId="{9FDC0A25-E335-4D06-946C-8EBA9941E110}" type="pres">
      <dgm:prSet presAssocID="{36A10A8B-2403-4C9E-ACC7-654BB508BA7E}" presName="image" presStyleLbl="fgImgPlace1" presStyleIdx="1" presStyleCnt="2" custLinFactNeighborX="-26276" custLinFactNeighborY="-1812"/>
      <dgm:spPr>
        <a:blipFill rotWithShape="1">
          <a:blip xmlns:r="http://schemas.openxmlformats.org/officeDocument/2006/relationships" r:embed="rId2"/>
          <a:stretch>
            <a:fillRect/>
          </a:stretch>
        </a:blipFill>
      </dgm:spPr>
      <dgm:t>
        <a:bodyPr/>
        <a:lstStyle/>
        <a:p>
          <a:endParaRPr lang="en-US"/>
        </a:p>
      </dgm:t>
    </dgm:pt>
    <dgm:pt modelId="{81E50352-E4CD-4594-A753-85109071D891}" type="pres">
      <dgm:prSet presAssocID="{36A10A8B-2403-4C9E-ACC7-654BB508BA7E}" presName="childNode" presStyleLbl="node1" presStyleIdx="1" presStyleCnt="2" custScaleY="116565">
        <dgm:presLayoutVars>
          <dgm:bulletEnabled val="1"/>
        </dgm:presLayoutVars>
      </dgm:prSet>
      <dgm:spPr/>
      <dgm:t>
        <a:bodyPr/>
        <a:lstStyle/>
        <a:p>
          <a:endParaRPr lang="en-US"/>
        </a:p>
      </dgm:t>
    </dgm:pt>
    <dgm:pt modelId="{E4D95213-2E4A-4887-AB97-D40C37658A1E}" type="pres">
      <dgm:prSet presAssocID="{36A10A8B-2403-4C9E-ACC7-654BB508BA7E}" presName="parentNode" presStyleLbl="revTx" presStyleIdx="1" presStyleCnt="2" custLinFactNeighborX="-28993" custLinFactNeighborY="-790">
        <dgm:presLayoutVars>
          <dgm:chMax val="0"/>
          <dgm:bulletEnabled val="1"/>
        </dgm:presLayoutVars>
      </dgm:prSet>
      <dgm:spPr/>
      <dgm:t>
        <a:bodyPr/>
        <a:lstStyle/>
        <a:p>
          <a:endParaRPr lang="en-US"/>
        </a:p>
      </dgm:t>
    </dgm:pt>
  </dgm:ptLst>
  <dgm:cxnLst>
    <dgm:cxn modelId="{FC253D63-7875-4D8A-B1F7-60F2A9CD638B}" srcId="{80F5D6E2-3776-4D0E-99AD-F04223A24DC7}" destId="{BB89088A-EF4B-49C1-898B-E240781B10DC}" srcOrd="6" destOrd="0" parTransId="{F5FC3CA8-0E34-42B2-9A98-E85990E25F8D}" sibTransId="{4C4D61C6-21AD-48D0-8ACA-53AC31C1B5F8}"/>
    <dgm:cxn modelId="{CF52BE76-2077-4533-815C-4C804D19897A}" srcId="{36A10A8B-2403-4C9E-ACC7-654BB508BA7E}" destId="{A2BE64BA-C8C3-4789-8B4C-6557CB26B4A6}" srcOrd="0" destOrd="0" parTransId="{0AB33462-EB42-49B7-9F75-2082DA10565A}" sibTransId="{4C5B8BDA-DDA3-4A84-8060-324759065713}"/>
    <dgm:cxn modelId="{A75FFC00-F286-4C20-8A14-B481F86BDFE5}" type="presOf" srcId="{80F5D6E2-3776-4D0E-99AD-F04223A24DC7}" destId="{17300C47-EC88-4165-A8AB-F0F540372DC8}" srcOrd="0" destOrd="0" presId="urn:microsoft.com/office/officeart/2005/8/layout/hList2#1"/>
    <dgm:cxn modelId="{D1C9C30E-0E58-4E11-8A1C-DBABF4AB7A06}" type="presOf" srcId="{BB89088A-EF4B-49C1-898B-E240781B10DC}" destId="{E965250B-1D7C-438A-8B87-0ABE6E05E98D}" srcOrd="0" destOrd="6" presId="urn:microsoft.com/office/officeart/2005/8/layout/hList2#1"/>
    <dgm:cxn modelId="{73099F57-C04A-4529-B2AA-7021A8E019C0}" srcId="{66CE28B9-D208-473F-8B96-01631C269CB7}" destId="{36A10A8B-2403-4C9E-ACC7-654BB508BA7E}" srcOrd="1" destOrd="0" parTransId="{42096E62-9E4A-4813-A137-79CBEC687DC0}" sibTransId="{F361AF96-082A-4305-98A5-E1454AA06102}"/>
    <dgm:cxn modelId="{7BEF0886-2EE7-4068-B44A-D03A62F6D718}" srcId="{80F5D6E2-3776-4D0E-99AD-F04223A24DC7}" destId="{3997DC19-1600-433F-8E42-E4F627245287}" srcOrd="3" destOrd="0" parTransId="{E48C4888-73EF-48BF-85BE-E5D439B9FC8D}" sibTransId="{ED2AD7BA-2172-4A4A-B962-B69BF2696085}"/>
    <dgm:cxn modelId="{E9B99509-09E7-495E-844F-36AE4D60BAFE}" type="presOf" srcId="{8825C695-C581-4195-A51A-9A629F431E81}" destId="{81E50352-E4CD-4594-A753-85109071D891}" srcOrd="0" destOrd="5" presId="urn:microsoft.com/office/officeart/2005/8/layout/hList2#1"/>
    <dgm:cxn modelId="{0A3BC447-4D59-4521-A715-084C1580FC3D}" type="presOf" srcId="{2AA6F25E-5559-4161-9599-7CAB03DE3944}" destId="{E965250B-1D7C-438A-8B87-0ABE6E05E98D}" srcOrd="0" destOrd="8" presId="urn:microsoft.com/office/officeart/2005/8/layout/hList2#1"/>
    <dgm:cxn modelId="{C1659B52-DA84-4DD3-A7F1-3C5D73086E0B}" type="presOf" srcId="{3997DC19-1600-433F-8E42-E4F627245287}" destId="{E965250B-1D7C-438A-8B87-0ABE6E05E98D}" srcOrd="0" destOrd="3" presId="urn:microsoft.com/office/officeart/2005/8/layout/hList2#1"/>
    <dgm:cxn modelId="{BDCB9CA1-4BEC-46AA-A567-3A95FA881E23}" srcId="{80F5D6E2-3776-4D0E-99AD-F04223A24DC7}" destId="{43DE849A-1AA9-49B5-80A7-D2C54BC82157}" srcOrd="0" destOrd="0" parTransId="{C5958309-7CCE-48DA-BF33-8BE35C24F644}" sibTransId="{FC4EED31-5D7D-452E-AA66-2BA02C7F4FD3}"/>
    <dgm:cxn modelId="{919F1568-6826-4EE4-8FA2-5A6CCCC58CAD}" srcId="{36A10A8B-2403-4C9E-ACC7-654BB508BA7E}" destId="{23BB2AD5-EDD0-481E-A85E-AD659B5046E5}" srcOrd="4" destOrd="0" parTransId="{99C9CD6D-085D-4F8C-B4A0-A80FE7CF837F}" sibTransId="{89C948CD-CED4-4720-B053-D513D0AAA505}"/>
    <dgm:cxn modelId="{58C02FD5-1ED6-4B0A-979F-2D732094D9B5}" type="presOf" srcId="{9F7613D5-788A-4550-A6F2-B82F2FB0AEAE}" destId="{81E50352-E4CD-4594-A753-85109071D891}" srcOrd="0" destOrd="1" presId="urn:microsoft.com/office/officeart/2005/8/layout/hList2#1"/>
    <dgm:cxn modelId="{B664929C-3DC8-487C-A250-8EDCAFF0E565}" type="presOf" srcId="{1627B366-301B-409D-AF4E-FC1C5E5DB17A}" destId="{E965250B-1D7C-438A-8B87-0ABE6E05E98D}" srcOrd="0" destOrd="7" presId="urn:microsoft.com/office/officeart/2005/8/layout/hList2#1"/>
    <dgm:cxn modelId="{D5EC54A7-E40C-44D2-BB21-2112850ADCD2}" type="presOf" srcId="{137CD6AD-CA75-48CC-AB09-B238245B339D}" destId="{81E50352-E4CD-4594-A753-85109071D891}" srcOrd="0" destOrd="2" presId="urn:microsoft.com/office/officeart/2005/8/layout/hList2#1"/>
    <dgm:cxn modelId="{9295831F-1546-452E-A550-EE140A3C59B8}" type="presOf" srcId="{A9F57F75-54A0-46BE-9427-D1E972724E4B}" destId="{E965250B-1D7C-438A-8B87-0ABE6E05E98D}" srcOrd="0" destOrd="4" presId="urn:microsoft.com/office/officeart/2005/8/layout/hList2#1"/>
    <dgm:cxn modelId="{E0D6CCF3-0AE4-4660-80AF-59A691D8FCDA}" srcId="{66CE28B9-D208-473F-8B96-01631C269CB7}" destId="{80F5D6E2-3776-4D0E-99AD-F04223A24DC7}" srcOrd="0" destOrd="0" parTransId="{A437A15F-DADD-400C-8504-916407C1D61B}" sibTransId="{C42E9164-8897-4458-BF85-CFB2A6F63923}"/>
    <dgm:cxn modelId="{86EBA2D7-A08B-41F2-8B0E-396009B6D3A0}" srcId="{80F5D6E2-3776-4D0E-99AD-F04223A24DC7}" destId="{2AA6F25E-5559-4161-9599-7CAB03DE3944}" srcOrd="8" destOrd="0" parTransId="{57029FA7-FD05-4089-847E-E121A8C775FA}" sibTransId="{75C17754-ECBC-4122-A6A7-9DCB09B0D131}"/>
    <dgm:cxn modelId="{BAE315FC-36C1-4FDF-8BCD-BD04454AC366}" type="presOf" srcId="{36A10A8B-2403-4C9E-ACC7-654BB508BA7E}" destId="{E4D95213-2E4A-4887-AB97-D40C37658A1E}" srcOrd="0" destOrd="0" presId="urn:microsoft.com/office/officeart/2005/8/layout/hList2#1"/>
    <dgm:cxn modelId="{159CA469-BC12-4B78-9406-989AD3C46F21}" srcId="{36A10A8B-2403-4C9E-ACC7-654BB508BA7E}" destId="{9F7613D5-788A-4550-A6F2-B82F2FB0AEAE}" srcOrd="1" destOrd="0" parTransId="{1389EE1B-07B9-4029-B84D-F35D66F54815}" sibTransId="{FC20D5B9-71D4-4F50-9F63-D09BF215B199}"/>
    <dgm:cxn modelId="{F644600F-73B8-4ED6-B663-2E0DB1FFB9CE}" srcId="{80F5D6E2-3776-4D0E-99AD-F04223A24DC7}" destId="{A9F57F75-54A0-46BE-9427-D1E972724E4B}" srcOrd="4" destOrd="0" parTransId="{1B2F0678-2908-4C53-A3D8-FC9713E49B0C}" sibTransId="{4B66C492-A85B-4242-BEA0-9838B33B8C3B}"/>
    <dgm:cxn modelId="{6C0B0C88-E78E-40DA-BA57-024E7B445347}" srcId="{80F5D6E2-3776-4D0E-99AD-F04223A24DC7}" destId="{DEDFD0A4-273E-48C6-81F3-B8BA4662B73B}" srcOrd="1" destOrd="0" parTransId="{7CD7773A-12E6-42B0-9E15-E8E94DDB4E6F}" sibTransId="{7311A414-B95B-43EC-925C-2392D189F7ED}"/>
    <dgm:cxn modelId="{0F6740F8-3196-4003-96DD-0D032CA90647}" srcId="{36A10A8B-2403-4C9E-ACC7-654BB508BA7E}" destId="{137CD6AD-CA75-48CC-AB09-B238245B339D}" srcOrd="2" destOrd="0" parTransId="{CE5C4FA7-0544-4B4A-9078-05673470FD2B}" sibTransId="{BB3A7718-4B08-4A4E-BF25-404678125696}"/>
    <dgm:cxn modelId="{5ADB1906-FD8B-4F4F-8FB5-B4EFCC448951}" type="presOf" srcId="{DEDFD0A4-273E-48C6-81F3-B8BA4662B73B}" destId="{E965250B-1D7C-438A-8B87-0ABE6E05E98D}" srcOrd="0" destOrd="1" presId="urn:microsoft.com/office/officeart/2005/8/layout/hList2#1"/>
    <dgm:cxn modelId="{2DCBE54D-633E-4B35-A4AF-9A0DC7E59EB6}" srcId="{80F5D6E2-3776-4D0E-99AD-F04223A24DC7}" destId="{3F397C09-3F9B-42D3-8BBC-0908BF768A6D}" srcOrd="2" destOrd="0" parTransId="{CC5BB78C-7EDD-49B3-AA55-ECBCBD434465}" sibTransId="{F3BFE59A-CA93-4508-9F98-EC04F9654E01}"/>
    <dgm:cxn modelId="{69855476-C120-4B06-B49A-A015B2921D8C}" type="presOf" srcId="{AD9D1DAE-0A0F-4FB0-BFF8-0637ED78E3EA}" destId="{E965250B-1D7C-438A-8B87-0ABE6E05E98D}" srcOrd="0" destOrd="5" presId="urn:microsoft.com/office/officeart/2005/8/layout/hList2#1"/>
    <dgm:cxn modelId="{DD0F15E9-6DC7-4621-BE14-0488EDBF5329}" srcId="{36A10A8B-2403-4C9E-ACC7-654BB508BA7E}" destId="{8825C695-C581-4195-A51A-9A629F431E81}" srcOrd="5" destOrd="0" parTransId="{90BF8B2C-EC81-43C0-88D4-D997D86A5545}" sibTransId="{5EAA0561-C239-4673-8606-34607C218B40}"/>
    <dgm:cxn modelId="{966ED2B5-5954-4337-9B84-A1614ED025BE}" srcId="{80F5D6E2-3776-4D0E-99AD-F04223A24DC7}" destId="{AD9D1DAE-0A0F-4FB0-BFF8-0637ED78E3EA}" srcOrd="5" destOrd="0" parTransId="{3CC3573E-9C23-4BB0-B8F9-5A9120EA7544}" sibTransId="{E6C56077-B276-488B-BC12-7FC3885B721F}"/>
    <dgm:cxn modelId="{4BC6C035-5C00-454B-A2A4-2BC188FD17A1}" type="presOf" srcId="{3F397C09-3F9B-42D3-8BBC-0908BF768A6D}" destId="{E965250B-1D7C-438A-8B87-0ABE6E05E98D}" srcOrd="0" destOrd="2" presId="urn:microsoft.com/office/officeart/2005/8/layout/hList2#1"/>
    <dgm:cxn modelId="{4313C49A-A12C-4516-8B66-9BD11B2E45AE}" type="presOf" srcId="{A2BE64BA-C8C3-4789-8B4C-6557CB26B4A6}" destId="{81E50352-E4CD-4594-A753-85109071D891}" srcOrd="0" destOrd="0" presId="urn:microsoft.com/office/officeart/2005/8/layout/hList2#1"/>
    <dgm:cxn modelId="{FCE028CA-9551-45CB-85FC-6E8BC514CB4B}" srcId="{80F5D6E2-3776-4D0E-99AD-F04223A24DC7}" destId="{1627B366-301B-409D-AF4E-FC1C5E5DB17A}" srcOrd="7" destOrd="0" parTransId="{A9368C19-EA76-4656-8317-DD0E82B8DBE4}" sibTransId="{B9EB8C39-A6B4-4FFC-8E13-ACC4FE7BFCB3}"/>
    <dgm:cxn modelId="{2798EACE-70A5-4695-875C-EEAFB48ECA57}" type="presOf" srcId="{68DC820E-FF52-41AC-BFBB-0E23B2E2C4AA}" destId="{81E50352-E4CD-4594-A753-85109071D891}" srcOrd="0" destOrd="3" presId="urn:microsoft.com/office/officeart/2005/8/layout/hList2#1"/>
    <dgm:cxn modelId="{BD5463CD-EE24-4EA6-AE2A-52F00B6097FB}" type="presOf" srcId="{23BB2AD5-EDD0-481E-A85E-AD659B5046E5}" destId="{81E50352-E4CD-4594-A753-85109071D891}" srcOrd="0" destOrd="4" presId="urn:microsoft.com/office/officeart/2005/8/layout/hList2#1"/>
    <dgm:cxn modelId="{FCF4E0EB-D017-4427-BF8A-DF0D09DF3EE0}" srcId="{36A10A8B-2403-4C9E-ACC7-654BB508BA7E}" destId="{68DC820E-FF52-41AC-BFBB-0E23B2E2C4AA}" srcOrd="3" destOrd="0" parTransId="{B3AB7170-A8FC-4C25-BDAE-7FC2AC3929DD}" sibTransId="{79ABC355-06C6-483A-A867-82DE8B57ED83}"/>
    <dgm:cxn modelId="{9342942D-7193-4E92-9816-9370B96B6902}" type="presOf" srcId="{43DE849A-1AA9-49B5-80A7-D2C54BC82157}" destId="{E965250B-1D7C-438A-8B87-0ABE6E05E98D}" srcOrd="0" destOrd="0" presId="urn:microsoft.com/office/officeart/2005/8/layout/hList2#1"/>
    <dgm:cxn modelId="{D898EFDC-41BD-4DE2-9301-BD4BB72434CF}" type="presOf" srcId="{66CE28B9-D208-473F-8B96-01631C269CB7}" destId="{A5A07E4E-2607-40CE-91F0-E93403236FCA}" srcOrd="0" destOrd="0" presId="urn:microsoft.com/office/officeart/2005/8/layout/hList2#1"/>
    <dgm:cxn modelId="{7595126A-72F2-4C67-9297-5C1ADF36F30A}" type="presParOf" srcId="{A5A07E4E-2607-40CE-91F0-E93403236FCA}" destId="{91C480FB-6AA9-49AF-8214-860A498017D8}" srcOrd="0" destOrd="0" presId="urn:microsoft.com/office/officeart/2005/8/layout/hList2#1"/>
    <dgm:cxn modelId="{5C0A5478-DFAC-4D39-9B55-0405B33F553B}" type="presParOf" srcId="{91C480FB-6AA9-49AF-8214-860A498017D8}" destId="{451AA727-9FCD-4A74-B37E-728E7646212D}" srcOrd="0" destOrd="0" presId="urn:microsoft.com/office/officeart/2005/8/layout/hList2#1"/>
    <dgm:cxn modelId="{A38723BF-D1F9-46B9-ABAC-A486CA410D21}" type="presParOf" srcId="{91C480FB-6AA9-49AF-8214-860A498017D8}" destId="{E965250B-1D7C-438A-8B87-0ABE6E05E98D}" srcOrd="1" destOrd="0" presId="urn:microsoft.com/office/officeart/2005/8/layout/hList2#1"/>
    <dgm:cxn modelId="{A874EEC0-D364-4742-AEA6-C0BA6B67979A}" type="presParOf" srcId="{91C480FB-6AA9-49AF-8214-860A498017D8}" destId="{17300C47-EC88-4165-A8AB-F0F540372DC8}" srcOrd="2" destOrd="0" presId="urn:microsoft.com/office/officeart/2005/8/layout/hList2#1"/>
    <dgm:cxn modelId="{6B90ED39-6755-41E8-81B5-10455EE688A1}" type="presParOf" srcId="{A5A07E4E-2607-40CE-91F0-E93403236FCA}" destId="{CA7A4924-544D-4F12-8660-527E06B5F17C}" srcOrd="1" destOrd="0" presId="urn:microsoft.com/office/officeart/2005/8/layout/hList2#1"/>
    <dgm:cxn modelId="{667E4942-6F9F-45C9-A009-1704F65AE110}" type="presParOf" srcId="{A5A07E4E-2607-40CE-91F0-E93403236FCA}" destId="{F7847880-9C5F-4EDF-9011-AAAA95CAC6CB}" srcOrd="2" destOrd="0" presId="urn:microsoft.com/office/officeart/2005/8/layout/hList2#1"/>
    <dgm:cxn modelId="{E4025CA0-49C1-4EC5-9CFB-1531E5A9AA20}" type="presParOf" srcId="{F7847880-9C5F-4EDF-9011-AAAA95CAC6CB}" destId="{9FDC0A25-E335-4D06-946C-8EBA9941E110}" srcOrd="0" destOrd="0" presId="urn:microsoft.com/office/officeart/2005/8/layout/hList2#1"/>
    <dgm:cxn modelId="{7741AC3D-12D9-41EA-91DC-4D79D4C3A3B0}" type="presParOf" srcId="{F7847880-9C5F-4EDF-9011-AAAA95CAC6CB}" destId="{81E50352-E4CD-4594-A753-85109071D891}" srcOrd="1" destOrd="0" presId="urn:microsoft.com/office/officeart/2005/8/layout/hList2#1"/>
    <dgm:cxn modelId="{9DC62CF8-3207-4894-9B16-3A6E4ADAFB41}" type="presParOf" srcId="{F7847880-9C5F-4EDF-9011-AAAA95CAC6CB}" destId="{E4D95213-2E4A-4887-AB97-D40C37658A1E}" srcOrd="2" destOrd="0" presId="urn:microsoft.com/office/officeart/2005/8/layout/hList2#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6274FC-58DD-43F1-B582-27DAA3423DA8}" type="doc">
      <dgm:prSet loTypeId="urn:microsoft.com/office/officeart/2005/8/layout/matrix3" loCatId="matrix" qsTypeId="urn:microsoft.com/office/officeart/2005/8/quickstyle/3d2" qsCatId="3D" csTypeId="urn:microsoft.com/office/officeart/2005/8/colors/colorful3" csCatId="colorful" phldr="1"/>
      <dgm:spPr/>
      <dgm:t>
        <a:bodyPr/>
        <a:lstStyle/>
        <a:p>
          <a:endParaRPr lang="en-US"/>
        </a:p>
      </dgm:t>
    </dgm:pt>
    <dgm:pt modelId="{E0EEFEEB-E0A9-4D02-9CE2-D4245EE00144}">
      <dgm:prSet phldrT="[Text]" custT="1"/>
      <dgm:spPr>
        <a:xfrm>
          <a:off x="812825" y="373942"/>
          <a:ext cx="1535134" cy="1535134"/>
        </a:xfrm>
        <a:prstGeom prst="roundRect">
          <a:avLst/>
        </a:prstGeom>
        <a:gradFill rotWithShape="0">
          <a:gsLst>
            <a:gs pos="0">
              <a:srgbClr val="0287CA">
                <a:hueOff val="0"/>
                <a:satOff val="0"/>
                <a:lumOff val="0"/>
                <a:alphaOff val="0"/>
                <a:shade val="51000"/>
                <a:satMod val="130000"/>
              </a:srgbClr>
            </a:gs>
            <a:gs pos="80000">
              <a:srgbClr val="0287CA">
                <a:hueOff val="0"/>
                <a:satOff val="0"/>
                <a:lumOff val="0"/>
                <a:alphaOff val="0"/>
                <a:shade val="93000"/>
                <a:satMod val="130000"/>
              </a:srgbClr>
            </a:gs>
            <a:gs pos="100000">
              <a:srgbClr val="0287CA">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gm:spPr>
      <dgm:t>
        <a:bodyPr/>
        <a:lstStyle/>
        <a:p>
          <a:r>
            <a:rPr lang="en-US" sz="1400" b="1" dirty="0" smtClean="0">
              <a:solidFill>
                <a:sysClr val="window" lastClr="FFFFFF"/>
              </a:solidFill>
              <a:effectLst>
                <a:outerShdw blurRad="38100" dist="38100" dir="2700000" algn="tl">
                  <a:srgbClr val="000000">
                    <a:alpha val="43137"/>
                  </a:srgbClr>
                </a:outerShdw>
              </a:effectLst>
              <a:latin typeface="Arial"/>
              <a:ea typeface="+mn-ea"/>
              <a:cs typeface="+mn-cs"/>
            </a:rPr>
            <a:t>Knowledge</a:t>
          </a:r>
          <a:endParaRPr lang="en-US" sz="1400" b="1" dirty="0">
            <a:solidFill>
              <a:sysClr val="window" lastClr="FFFFFF"/>
            </a:solidFill>
            <a:effectLst>
              <a:outerShdw blurRad="38100" dist="38100" dir="2700000" algn="tl">
                <a:srgbClr val="000000">
                  <a:alpha val="43137"/>
                </a:srgbClr>
              </a:outerShdw>
            </a:effectLst>
            <a:latin typeface="Arial"/>
            <a:ea typeface="+mn-ea"/>
            <a:cs typeface="+mn-cs"/>
          </a:endParaRPr>
        </a:p>
      </dgm:t>
    </dgm:pt>
    <dgm:pt modelId="{B0B11596-F742-4B05-AC68-C09BF74AF8B7}" type="parTrans" cxnId="{8377B1AB-FF20-4409-9C5B-29E7D09A4BC3}">
      <dgm:prSet/>
      <dgm:spPr/>
      <dgm:t>
        <a:bodyPr/>
        <a:lstStyle/>
        <a:p>
          <a:endParaRPr lang="en-US"/>
        </a:p>
      </dgm:t>
    </dgm:pt>
    <dgm:pt modelId="{818C94F8-063C-432A-9E5E-A0C25E412162}" type="sibTrans" cxnId="{8377B1AB-FF20-4409-9C5B-29E7D09A4BC3}">
      <dgm:prSet/>
      <dgm:spPr/>
      <dgm:t>
        <a:bodyPr/>
        <a:lstStyle/>
        <a:p>
          <a:endParaRPr lang="en-US"/>
        </a:p>
      </dgm:t>
    </dgm:pt>
    <dgm:pt modelId="{79882A31-C0CA-4A01-956E-E68674895434}">
      <dgm:prSet phldrT="[Text]" custT="1"/>
      <dgm:spPr>
        <a:xfrm>
          <a:off x="2466047" y="406687"/>
          <a:ext cx="1535134" cy="1535134"/>
        </a:xfrm>
        <a:prstGeom prst="roundRect">
          <a:avLst/>
        </a:prstGeom>
        <a:gradFill rotWithShape="0">
          <a:gsLst>
            <a:gs pos="0">
              <a:srgbClr val="0287CA">
                <a:hueOff val="-4002022"/>
                <a:satOff val="-32677"/>
                <a:lumOff val="-1700"/>
                <a:alphaOff val="0"/>
                <a:shade val="51000"/>
                <a:satMod val="130000"/>
              </a:srgbClr>
            </a:gs>
            <a:gs pos="80000">
              <a:srgbClr val="0287CA">
                <a:hueOff val="-4002022"/>
                <a:satOff val="-32677"/>
                <a:lumOff val="-1700"/>
                <a:alphaOff val="0"/>
                <a:shade val="93000"/>
                <a:satMod val="130000"/>
              </a:srgbClr>
            </a:gs>
            <a:gs pos="100000">
              <a:srgbClr val="0287CA">
                <a:hueOff val="-4002022"/>
                <a:satOff val="-32677"/>
                <a:lumOff val="-170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gm:spPr>
      <dgm:t>
        <a:bodyPr/>
        <a:lstStyle/>
        <a:p>
          <a:r>
            <a:rPr lang="en-US" sz="1400" b="1" dirty="0" smtClean="0">
              <a:solidFill>
                <a:sysClr val="window" lastClr="FFFFFF"/>
              </a:solidFill>
              <a:effectLst>
                <a:outerShdw blurRad="38100" dist="38100" dir="2700000" algn="tl">
                  <a:srgbClr val="000000">
                    <a:alpha val="43137"/>
                  </a:srgbClr>
                </a:outerShdw>
              </a:effectLst>
              <a:latin typeface="Arial"/>
              <a:ea typeface="+mn-ea"/>
              <a:cs typeface="+mn-cs"/>
            </a:rPr>
            <a:t>Competencies</a:t>
          </a:r>
          <a:endParaRPr lang="en-US" sz="1400" b="1" dirty="0">
            <a:solidFill>
              <a:sysClr val="window" lastClr="FFFFFF"/>
            </a:solidFill>
            <a:effectLst>
              <a:outerShdw blurRad="38100" dist="38100" dir="2700000" algn="tl">
                <a:srgbClr val="000000">
                  <a:alpha val="43137"/>
                </a:srgbClr>
              </a:outerShdw>
            </a:effectLst>
            <a:latin typeface="Arial"/>
            <a:ea typeface="+mn-ea"/>
            <a:cs typeface="+mn-cs"/>
          </a:endParaRPr>
        </a:p>
      </dgm:t>
    </dgm:pt>
    <dgm:pt modelId="{01591ED3-661B-474E-8013-DD5D600796A8}" type="parTrans" cxnId="{31EA77F3-6273-4731-9AAF-D89DF19566D3}">
      <dgm:prSet/>
      <dgm:spPr/>
      <dgm:t>
        <a:bodyPr/>
        <a:lstStyle/>
        <a:p>
          <a:endParaRPr lang="en-US"/>
        </a:p>
      </dgm:t>
    </dgm:pt>
    <dgm:pt modelId="{17090307-876B-486C-BA3C-F67D756C3F3A}" type="sibTrans" cxnId="{31EA77F3-6273-4731-9AAF-D89DF19566D3}">
      <dgm:prSet/>
      <dgm:spPr/>
      <dgm:t>
        <a:bodyPr/>
        <a:lstStyle/>
        <a:p>
          <a:endParaRPr lang="en-US"/>
        </a:p>
      </dgm:t>
    </dgm:pt>
    <dgm:pt modelId="{7B1D7396-0A6D-4BC0-B22B-A297CD49034C}">
      <dgm:prSet phldrT="[Text]" custT="1"/>
      <dgm:spPr>
        <a:xfrm>
          <a:off x="2466047" y="2027164"/>
          <a:ext cx="1535134" cy="1535134"/>
        </a:xfrm>
        <a:prstGeom prst="roundRect">
          <a:avLst/>
        </a:prstGeom>
        <a:gradFill rotWithShape="0">
          <a:gsLst>
            <a:gs pos="0">
              <a:srgbClr val="0287CA">
                <a:hueOff val="-12006065"/>
                <a:satOff val="-98030"/>
                <a:lumOff val="-5100"/>
                <a:alphaOff val="0"/>
                <a:shade val="51000"/>
                <a:satMod val="130000"/>
              </a:srgbClr>
            </a:gs>
            <a:gs pos="80000">
              <a:srgbClr val="0287CA">
                <a:hueOff val="-12006065"/>
                <a:satOff val="-98030"/>
                <a:lumOff val="-5100"/>
                <a:alphaOff val="0"/>
                <a:shade val="93000"/>
                <a:satMod val="130000"/>
              </a:srgbClr>
            </a:gs>
            <a:gs pos="100000">
              <a:srgbClr val="0287CA">
                <a:hueOff val="-12006065"/>
                <a:satOff val="-98030"/>
                <a:lumOff val="-510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gm:spPr>
      <dgm:t>
        <a:bodyPr/>
        <a:lstStyle/>
        <a:p>
          <a:r>
            <a:rPr lang="en-US" sz="1400" b="1">
              <a:solidFill>
                <a:sysClr val="window" lastClr="FFFFFF"/>
              </a:solidFill>
              <a:effectLst>
                <a:outerShdw blurRad="38100" dist="38100" dir="2700000" algn="tl">
                  <a:srgbClr val="000000">
                    <a:alpha val="43137"/>
                  </a:srgbClr>
                </a:outerShdw>
              </a:effectLst>
              <a:latin typeface="Arial"/>
              <a:ea typeface="+mn-ea"/>
              <a:cs typeface="+mn-cs"/>
            </a:rPr>
            <a:t>Initiatives</a:t>
          </a:r>
        </a:p>
      </dgm:t>
    </dgm:pt>
    <dgm:pt modelId="{DFC9366B-32AB-4145-848E-ABC9B0E091D1}" type="parTrans" cxnId="{4DE26250-394F-480F-9A29-22307A52E02C}">
      <dgm:prSet/>
      <dgm:spPr/>
      <dgm:t>
        <a:bodyPr/>
        <a:lstStyle/>
        <a:p>
          <a:endParaRPr lang="en-US"/>
        </a:p>
      </dgm:t>
    </dgm:pt>
    <dgm:pt modelId="{9F12B134-A21D-4488-BE1E-51F2FB9481F4}" type="sibTrans" cxnId="{4DE26250-394F-480F-9A29-22307A52E02C}">
      <dgm:prSet/>
      <dgm:spPr/>
      <dgm:t>
        <a:bodyPr/>
        <a:lstStyle/>
        <a:p>
          <a:endParaRPr lang="en-US"/>
        </a:p>
      </dgm:t>
    </dgm:pt>
    <dgm:pt modelId="{503B686E-2CC7-4640-A90E-E0C6B5D4DAC4}">
      <dgm:prSet phldrT="[Text]" custT="1"/>
      <dgm:spPr>
        <a:xfrm>
          <a:off x="812825" y="2027164"/>
          <a:ext cx="1535134" cy="1535134"/>
        </a:xfrm>
        <a:prstGeom prst="roundRect">
          <a:avLst/>
        </a:prstGeom>
        <a:gradFill rotWithShape="0">
          <a:gsLst>
            <a:gs pos="0">
              <a:srgbClr val="0287CA">
                <a:hueOff val="-8004044"/>
                <a:satOff val="-65353"/>
                <a:lumOff val="-3400"/>
                <a:alphaOff val="0"/>
                <a:shade val="51000"/>
                <a:satMod val="130000"/>
              </a:srgbClr>
            </a:gs>
            <a:gs pos="80000">
              <a:srgbClr val="0287CA">
                <a:hueOff val="-8004044"/>
                <a:satOff val="-65353"/>
                <a:lumOff val="-3400"/>
                <a:alphaOff val="0"/>
                <a:shade val="93000"/>
                <a:satMod val="130000"/>
              </a:srgbClr>
            </a:gs>
            <a:gs pos="100000">
              <a:srgbClr val="0287CA">
                <a:hueOff val="-8004044"/>
                <a:satOff val="-65353"/>
                <a:lumOff val="-340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gm:spPr>
      <dgm:t>
        <a:bodyPr/>
        <a:lstStyle/>
        <a:p>
          <a:r>
            <a:rPr lang="en-US" sz="1400" b="1" smtClean="0">
              <a:solidFill>
                <a:sysClr val="window" lastClr="FFFFFF"/>
              </a:solidFill>
              <a:effectLst>
                <a:outerShdw blurRad="38100" dist="38100" dir="2700000" algn="tl">
                  <a:srgbClr val="000000">
                    <a:alpha val="43137"/>
                  </a:srgbClr>
                </a:outerShdw>
              </a:effectLst>
              <a:latin typeface="Arial"/>
              <a:ea typeface="+mn-ea"/>
              <a:cs typeface="+mn-cs"/>
            </a:rPr>
            <a:t>Motivation &amp; Values</a:t>
          </a:r>
          <a:endParaRPr lang="en-US" sz="1050" dirty="0">
            <a:solidFill>
              <a:sysClr val="window" lastClr="FFFFFF"/>
            </a:solidFill>
            <a:effectLst>
              <a:outerShdw blurRad="38100" dist="38100" dir="2700000" algn="tl">
                <a:srgbClr val="000000">
                  <a:alpha val="43137"/>
                </a:srgbClr>
              </a:outerShdw>
            </a:effectLst>
            <a:latin typeface="Arial"/>
            <a:ea typeface="+mn-ea"/>
            <a:cs typeface="+mn-cs"/>
          </a:endParaRPr>
        </a:p>
      </dgm:t>
    </dgm:pt>
    <dgm:pt modelId="{7CD93648-59B3-46EC-B562-DA5CADF6433B}" type="parTrans" cxnId="{5F9CB8B6-0EFD-421F-BDA3-077B098BFBC1}">
      <dgm:prSet/>
      <dgm:spPr/>
      <dgm:t>
        <a:bodyPr/>
        <a:lstStyle/>
        <a:p>
          <a:endParaRPr lang="en-US"/>
        </a:p>
      </dgm:t>
    </dgm:pt>
    <dgm:pt modelId="{8E751C54-6339-44EB-BF93-F5965C296CE8}" type="sibTrans" cxnId="{5F9CB8B6-0EFD-421F-BDA3-077B098BFBC1}">
      <dgm:prSet/>
      <dgm:spPr/>
      <dgm:t>
        <a:bodyPr/>
        <a:lstStyle/>
        <a:p>
          <a:endParaRPr lang="en-US"/>
        </a:p>
      </dgm:t>
    </dgm:pt>
    <dgm:pt modelId="{286EFEAD-FF4C-4598-8185-802D047E1310}" type="pres">
      <dgm:prSet presAssocID="{446274FC-58DD-43F1-B582-27DAA3423DA8}" presName="matrix" presStyleCnt="0">
        <dgm:presLayoutVars>
          <dgm:chMax val="1"/>
          <dgm:dir/>
          <dgm:resizeHandles val="exact"/>
        </dgm:presLayoutVars>
      </dgm:prSet>
      <dgm:spPr/>
      <dgm:t>
        <a:bodyPr/>
        <a:lstStyle/>
        <a:p>
          <a:endParaRPr lang="en-US"/>
        </a:p>
      </dgm:t>
    </dgm:pt>
    <dgm:pt modelId="{AE1345C1-EF27-4EBC-80FC-987B9B4C45A5}" type="pres">
      <dgm:prSet presAssocID="{446274FC-58DD-43F1-B582-27DAA3423DA8}" presName="diamond" presStyleLbl="bgShp" presStyleIdx="0" presStyleCnt="1" custScaleX="120833" custLinFactNeighborX="754" custLinFactNeighborY="115"/>
      <dgm:spPr>
        <a:xfrm>
          <a:off x="57728" y="0"/>
          <a:ext cx="4756279" cy="3936242"/>
        </a:xfrm>
        <a:prstGeom prst="diamond">
          <a:avLst/>
        </a:prstGeom>
        <a:gradFill rotWithShape="0">
          <a:gsLst>
            <a:gs pos="0">
              <a:srgbClr val="0287CA">
                <a:tint val="40000"/>
                <a:hueOff val="0"/>
                <a:satOff val="0"/>
                <a:lumOff val="0"/>
                <a:alphaOff val="0"/>
                <a:shade val="51000"/>
                <a:satMod val="130000"/>
              </a:srgbClr>
            </a:gs>
            <a:gs pos="80000">
              <a:srgbClr val="0287CA">
                <a:tint val="40000"/>
                <a:hueOff val="0"/>
                <a:satOff val="0"/>
                <a:lumOff val="0"/>
                <a:alphaOff val="0"/>
                <a:shade val="93000"/>
                <a:satMod val="130000"/>
              </a:srgbClr>
            </a:gs>
            <a:gs pos="100000">
              <a:srgbClr val="0287CA">
                <a:tint val="40000"/>
                <a:hueOff val="0"/>
                <a:satOff val="0"/>
                <a:lumOff val="0"/>
                <a:alphaOff val="0"/>
                <a:shade val="94000"/>
                <a:satMod val="135000"/>
              </a:srgb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ysClr val="window" lastClr="FFFFFF"/>
          </a:contourClr>
        </a:sp3d>
      </dgm:spPr>
      <dgm:t>
        <a:bodyPr/>
        <a:lstStyle/>
        <a:p>
          <a:endParaRPr lang="en-US"/>
        </a:p>
      </dgm:t>
    </dgm:pt>
    <dgm:pt modelId="{16E8BBC6-F371-47E7-AAD8-F6A8C11E01D8}" type="pres">
      <dgm:prSet presAssocID="{446274FC-58DD-43F1-B582-27DAA3423DA8}" presName="quad1" presStyleLbl="node1" presStyleIdx="0" presStyleCnt="4">
        <dgm:presLayoutVars>
          <dgm:chMax val="0"/>
          <dgm:chPref val="0"/>
          <dgm:bulletEnabled val="1"/>
        </dgm:presLayoutVars>
      </dgm:prSet>
      <dgm:spPr/>
      <dgm:t>
        <a:bodyPr/>
        <a:lstStyle/>
        <a:p>
          <a:endParaRPr lang="en-US"/>
        </a:p>
      </dgm:t>
    </dgm:pt>
    <dgm:pt modelId="{2E8AA2CA-6AF8-405E-904D-618B503E040E}" type="pres">
      <dgm:prSet presAssocID="{446274FC-58DD-43F1-B582-27DAA3423DA8}" presName="quad2" presStyleLbl="node1" presStyleIdx="1" presStyleCnt="4" custLinFactNeighborX="-2351" custLinFactNeighborY="2133">
        <dgm:presLayoutVars>
          <dgm:chMax val="0"/>
          <dgm:chPref val="0"/>
          <dgm:bulletEnabled val="1"/>
        </dgm:presLayoutVars>
      </dgm:prSet>
      <dgm:spPr/>
      <dgm:t>
        <a:bodyPr/>
        <a:lstStyle/>
        <a:p>
          <a:endParaRPr lang="en-US"/>
        </a:p>
      </dgm:t>
    </dgm:pt>
    <dgm:pt modelId="{DAFE1C2C-543A-4F2B-8C43-C3EE6ED39CA4}" type="pres">
      <dgm:prSet presAssocID="{446274FC-58DD-43F1-B582-27DAA3423DA8}" presName="quad3" presStyleLbl="node1" presStyleIdx="2" presStyleCnt="4">
        <dgm:presLayoutVars>
          <dgm:chMax val="0"/>
          <dgm:chPref val="0"/>
          <dgm:bulletEnabled val="1"/>
        </dgm:presLayoutVars>
      </dgm:prSet>
      <dgm:spPr/>
      <dgm:t>
        <a:bodyPr/>
        <a:lstStyle/>
        <a:p>
          <a:endParaRPr lang="en-US"/>
        </a:p>
      </dgm:t>
    </dgm:pt>
    <dgm:pt modelId="{0C410C06-32B8-410F-A591-27DCFE9FD5B2}" type="pres">
      <dgm:prSet presAssocID="{446274FC-58DD-43F1-B582-27DAA3423DA8}" presName="quad4" presStyleLbl="node1" presStyleIdx="3" presStyleCnt="4">
        <dgm:presLayoutVars>
          <dgm:chMax val="0"/>
          <dgm:chPref val="0"/>
          <dgm:bulletEnabled val="1"/>
        </dgm:presLayoutVars>
      </dgm:prSet>
      <dgm:spPr/>
      <dgm:t>
        <a:bodyPr/>
        <a:lstStyle/>
        <a:p>
          <a:endParaRPr lang="en-US"/>
        </a:p>
      </dgm:t>
    </dgm:pt>
  </dgm:ptLst>
  <dgm:cxnLst>
    <dgm:cxn modelId="{1C9E6745-E302-4927-88FB-599D04E336FE}" type="presOf" srcId="{79882A31-C0CA-4A01-956E-E68674895434}" destId="{2E8AA2CA-6AF8-405E-904D-618B503E040E}" srcOrd="0" destOrd="0" presId="urn:microsoft.com/office/officeart/2005/8/layout/matrix3"/>
    <dgm:cxn modelId="{8377B1AB-FF20-4409-9C5B-29E7D09A4BC3}" srcId="{446274FC-58DD-43F1-B582-27DAA3423DA8}" destId="{E0EEFEEB-E0A9-4D02-9CE2-D4245EE00144}" srcOrd="0" destOrd="0" parTransId="{B0B11596-F742-4B05-AC68-C09BF74AF8B7}" sibTransId="{818C94F8-063C-432A-9E5E-A0C25E412162}"/>
    <dgm:cxn modelId="{31EA77F3-6273-4731-9AAF-D89DF19566D3}" srcId="{446274FC-58DD-43F1-B582-27DAA3423DA8}" destId="{79882A31-C0CA-4A01-956E-E68674895434}" srcOrd="1" destOrd="0" parTransId="{01591ED3-661B-474E-8013-DD5D600796A8}" sibTransId="{17090307-876B-486C-BA3C-F67D756C3F3A}"/>
    <dgm:cxn modelId="{6B3CCC22-7686-4E77-B579-8956012168F1}" type="presOf" srcId="{7B1D7396-0A6D-4BC0-B22B-A297CD49034C}" destId="{0C410C06-32B8-410F-A591-27DCFE9FD5B2}" srcOrd="0" destOrd="0" presId="urn:microsoft.com/office/officeart/2005/8/layout/matrix3"/>
    <dgm:cxn modelId="{5F9CB8B6-0EFD-421F-BDA3-077B098BFBC1}" srcId="{446274FC-58DD-43F1-B582-27DAA3423DA8}" destId="{503B686E-2CC7-4640-A90E-E0C6B5D4DAC4}" srcOrd="2" destOrd="0" parTransId="{7CD93648-59B3-46EC-B562-DA5CADF6433B}" sibTransId="{8E751C54-6339-44EB-BF93-F5965C296CE8}"/>
    <dgm:cxn modelId="{2A19527E-5432-4C34-A165-F98862242689}" type="presOf" srcId="{446274FC-58DD-43F1-B582-27DAA3423DA8}" destId="{286EFEAD-FF4C-4598-8185-802D047E1310}" srcOrd="0" destOrd="0" presId="urn:microsoft.com/office/officeart/2005/8/layout/matrix3"/>
    <dgm:cxn modelId="{4DE26250-394F-480F-9A29-22307A52E02C}" srcId="{446274FC-58DD-43F1-B582-27DAA3423DA8}" destId="{7B1D7396-0A6D-4BC0-B22B-A297CD49034C}" srcOrd="3" destOrd="0" parTransId="{DFC9366B-32AB-4145-848E-ABC9B0E091D1}" sibTransId="{9F12B134-A21D-4488-BE1E-51F2FB9481F4}"/>
    <dgm:cxn modelId="{CE2C6662-E157-47A6-AD13-75EEBA2ACA7B}" type="presOf" srcId="{503B686E-2CC7-4640-A90E-E0C6B5D4DAC4}" destId="{DAFE1C2C-543A-4F2B-8C43-C3EE6ED39CA4}" srcOrd="0" destOrd="0" presId="urn:microsoft.com/office/officeart/2005/8/layout/matrix3"/>
    <dgm:cxn modelId="{245D3266-72AD-42BF-85B7-7DC672E28727}" type="presOf" srcId="{E0EEFEEB-E0A9-4D02-9CE2-D4245EE00144}" destId="{16E8BBC6-F371-47E7-AAD8-F6A8C11E01D8}" srcOrd="0" destOrd="0" presId="urn:microsoft.com/office/officeart/2005/8/layout/matrix3"/>
    <dgm:cxn modelId="{B4A1E3B4-ABE0-4CBB-896F-96363726350F}" type="presParOf" srcId="{286EFEAD-FF4C-4598-8185-802D047E1310}" destId="{AE1345C1-EF27-4EBC-80FC-987B9B4C45A5}" srcOrd="0" destOrd="0" presId="urn:microsoft.com/office/officeart/2005/8/layout/matrix3"/>
    <dgm:cxn modelId="{E24DB5DD-400A-46E3-A433-B89ADA830E9B}" type="presParOf" srcId="{286EFEAD-FF4C-4598-8185-802D047E1310}" destId="{16E8BBC6-F371-47E7-AAD8-F6A8C11E01D8}" srcOrd="1" destOrd="0" presId="urn:microsoft.com/office/officeart/2005/8/layout/matrix3"/>
    <dgm:cxn modelId="{2DA9379B-FB3E-4BF0-BC97-8B2F5C9430B2}" type="presParOf" srcId="{286EFEAD-FF4C-4598-8185-802D047E1310}" destId="{2E8AA2CA-6AF8-405E-904D-618B503E040E}" srcOrd="2" destOrd="0" presId="urn:microsoft.com/office/officeart/2005/8/layout/matrix3"/>
    <dgm:cxn modelId="{DF4B8364-FC33-48D1-9E06-7BF5DB20D841}" type="presParOf" srcId="{286EFEAD-FF4C-4598-8185-802D047E1310}" destId="{DAFE1C2C-543A-4F2B-8C43-C3EE6ED39CA4}" srcOrd="3" destOrd="0" presId="urn:microsoft.com/office/officeart/2005/8/layout/matrix3"/>
    <dgm:cxn modelId="{02432F25-3DD3-4C50-952C-9857B9F19E0A}" type="presParOf" srcId="{286EFEAD-FF4C-4598-8185-802D047E1310}" destId="{0C410C06-32B8-410F-A591-27DCFE9FD5B2}"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300C47-EC88-4165-A8AB-F0F540372DC8}">
      <dsp:nvSpPr>
        <dsp:cNvPr id="0" name=""/>
        <dsp:cNvSpPr/>
      </dsp:nvSpPr>
      <dsp:spPr>
        <a:xfrm rot="16200000">
          <a:off x="-1883264" y="2834245"/>
          <a:ext cx="4551547" cy="6567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579207" bIns="0" numCol="1" spcCol="1270" anchor="t" anchorCtr="0">
          <a:noAutofit/>
        </a:bodyPr>
        <a:lstStyle/>
        <a:p>
          <a:pPr lvl="0" algn="r" defTabSz="2178050">
            <a:lnSpc>
              <a:spcPct val="90000"/>
            </a:lnSpc>
            <a:spcBef>
              <a:spcPct val="0"/>
            </a:spcBef>
            <a:spcAft>
              <a:spcPct val="35000"/>
            </a:spcAft>
          </a:pPr>
          <a:r>
            <a:rPr lang="en-US" sz="4900" kern="1200"/>
            <a:t>Dos</a:t>
          </a:r>
        </a:p>
      </dsp:txBody>
      <dsp:txXfrm>
        <a:off x="-1883264" y="2834245"/>
        <a:ext cx="4551547" cy="656738"/>
      </dsp:txXfrm>
    </dsp:sp>
    <dsp:sp modelId="{E965250B-1D7C-438A-8B87-0ABE6E05E98D}">
      <dsp:nvSpPr>
        <dsp:cNvPr id="0" name=""/>
        <dsp:cNvSpPr/>
      </dsp:nvSpPr>
      <dsp:spPr>
        <a:xfrm>
          <a:off x="918150" y="485872"/>
          <a:ext cx="3733579" cy="5305511"/>
        </a:xfrm>
        <a:prstGeom prst="rect">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79207" rIns="99568" bIns="99568" numCol="1" spcCol="1270" anchor="t" anchorCtr="0">
          <a:noAutofit/>
        </a:bodyPr>
        <a:lstStyle/>
        <a:p>
          <a:pPr marL="57150" lvl="1" indent="-57150" algn="l" defTabSz="444500">
            <a:lnSpc>
              <a:spcPct val="90000"/>
            </a:lnSpc>
            <a:spcBef>
              <a:spcPct val="0"/>
            </a:spcBef>
            <a:spcAft>
              <a:spcPct val="15000"/>
            </a:spcAft>
            <a:buChar char="••"/>
          </a:pPr>
          <a:endParaRPr lang="en-US" sz="1000" kern="1200"/>
        </a:p>
        <a:p>
          <a:pPr marL="57150" lvl="1" indent="-57150" algn="l" defTabSz="444500">
            <a:lnSpc>
              <a:spcPct val="90000"/>
            </a:lnSpc>
            <a:spcBef>
              <a:spcPct val="0"/>
            </a:spcBef>
            <a:spcAft>
              <a:spcPct val="15000"/>
            </a:spcAft>
            <a:buChar char="••"/>
          </a:pPr>
          <a:endParaRPr lang="en-US" sz="1000" kern="1200"/>
        </a:p>
        <a:p>
          <a:pPr marL="114300" lvl="1" indent="-114300" algn="l" defTabSz="622300">
            <a:lnSpc>
              <a:spcPct val="90000"/>
            </a:lnSpc>
            <a:spcBef>
              <a:spcPct val="0"/>
            </a:spcBef>
            <a:spcAft>
              <a:spcPct val="15000"/>
            </a:spcAft>
            <a:buChar char="••"/>
          </a:pPr>
          <a:r>
            <a:rPr lang="en-US" sz="1400" b="1" kern="1200" dirty="0"/>
            <a:t>DO </a:t>
          </a:r>
          <a:r>
            <a:rPr lang="en-US" sz="1400" kern="1200" dirty="0"/>
            <a:t>greet the candidate and give a brief description about yourself  and your role in WIPRO</a:t>
          </a:r>
        </a:p>
        <a:p>
          <a:pPr marL="114300" lvl="1" indent="-114300" algn="l" defTabSz="622300">
            <a:lnSpc>
              <a:spcPct val="90000"/>
            </a:lnSpc>
            <a:spcBef>
              <a:spcPct val="0"/>
            </a:spcBef>
            <a:spcAft>
              <a:spcPct val="15000"/>
            </a:spcAft>
            <a:buChar char="••"/>
          </a:pPr>
          <a:r>
            <a:rPr lang="en-US" sz="1400" b="1" kern="1200" dirty="0"/>
            <a:t>DO</a:t>
          </a:r>
          <a:r>
            <a:rPr lang="en-US" sz="1400" kern="1200" dirty="0"/>
            <a:t> explain the interview flow to the candidate and follow the same.</a:t>
          </a:r>
        </a:p>
        <a:p>
          <a:pPr marL="114300" lvl="1" indent="-114300" algn="l" defTabSz="622300">
            <a:lnSpc>
              <a:spcPct val="90000"/>
            </a:lnSpc>
            <a:spcBef>
              <a:spcPct val="0"/>
            </a:spcBef>
            <a:spcAft>
              <a:spcPct val="15000"/>
            </a:spcAft>
            <a:buChar char="••"/>
          </a:pPr>
          <a:r>
            <a:rPr lang="en-US" sz="1400" b="1" kern="1200" dirty="0"/>
            <a:t>DO</a:t>
          </a:r>
          <a:r>
            <a:rPr lang="en-US" sz="1400" kern="1200" dirty="0"/>
            <a:t> ask Open Ended questions for the candidate to describe past behavior in similar situations</a:t>
          </a:r>
        </a:p>
        <a:p>
          <a:pPr marL="114300" lvl="1" indent="-114300" algn="l" defTabSz="622300">
            <a:lnSpc>
              <a:spcPct val="90000"/>
            </a:lnSpc>
            <a:spcBef>
              <a:spcPct val="0"/>
            </a:spcBef>
            <a:spcAft>
              <a:spcPct val="15000"/>
            </a:spcAft>
            <a:buChar char="••"/>
          </a:pPr>
          <a:r>
            <a:rPr lang="en-US" sz="1400" b="1" kern="1200" dirty="0"/>
            <a:t>DO</a:t>
          </a:r>
          <a:r>
            <a:rPr lang="en-US" sz="1400" kern="1200" dirty="0"/>
            <a:t> be consistent in asking the same questions to the candidate for the yardstick to measure the right hire for you.</a:t>
          </a:r>
        </a:p>
        <a:p>
          <a:pPr marL="114300" lvl="1" indent="-114300" algn="l" defTabSz="622300">
            <a:lnSpc>
              <a:spcPct val="90000"/>
            </a:lnSpc>
            <a:spcBef>
              <a:spcPct val="0"/>
            </a:spcBef>
            <a:spcAft>
              <a:spcPct val="15000"/>
            </a:spcAft>
            <a:buChar char="••"/>
          </a:pPr>
          <a:r>
            <a:rPr lang="en-US" sz="1400" b="1" kern="1200" dirty="0"/>
            <a:t>DO</a:t>
          </a:r>
          <a:r>
            <a:rPr lang="en-US" sz="1400" kern="1200" dirty="0"/>
            <a:t>  acknowledge and set aside your own biases</a:t>
          </a:r>
        </a:p>
        <a:p>
          <a:pPr marL="114300" lvl="1" indent="-114300" algn="l" defTabSz="622300">
            <a:lnSpc>
              <a:spcPct val="90000"/>
            </a:lnSpc>
            <a:spcBef>
              <a:spcPct val="0"/>
            </a:spcBef>
            <a:spcAft>
              <a:spcPct val="15000"/>
            </a:spcAft>
            <a:buChar char="••"/>
          </a:pPr>
          <a:r>
            <a:rPr lang="en-US" sz="1400" b="1" kern="1200" dirty="0"/>
            <a:t>DO </a:t>
          </a:r>
          <a:r>
            <a:rPr lang="en-US" sz="1400" kern="1200" dirty="0"/>
            <a:t>coach your candidate to give you specifics on how they got those results. For example, ask something like, “I’m looking for a time when you demonstrated really good customer service.”</a:t>
          </a:r>
        </a:p>
        <a:p>
          <a:pPr marL="114300" lvl="1" indent="-114300" algn="l" defTabSz="622300">
            <a:lnSpc>
              <a:spcPct val="90000"/>
            </a:lnSpc>
            <a:spcBef>
              <a:spcPct val="0"/>
            </a:spcBef>
            <a:spcAft>
              <a:spcPct val="15000"/>
            </a:spcAft>
            <a:buChar char="••"/>
          </a:pPr>
          <a:r>
            <a:rPr lang="en-US" sz="1400" b="1" kern="1200" dirty="0"/>
            <a:t>DO </a:t>
          </a:r>
          <a:r>
            <a:rPr lang="en-US" sz="1400" kern="1200" dirty="0"/>
            <a:t>follow the</a:t>
          </a:r>
          <a:r>
            <a:rPr lang="en-US" sz="1400" b="1" kern="1200" dirty="0"/>
            <a:t> STAR </a:t>
          </a:r>
          <a:r>
            <a:rPr lang="en-US" sz="1400" kern="1200" dirty="0"/>
            <a:t>model to get concrete response from candidates</a:t>
          </a:r>
          <a:r>
            <a:rPr lang="en-US" sz="1400" b="1" kern="1200" dirty="0"/>
            <a:t>( S-Situation, T-Tasks, A-Action, R-Result)</a:t>
          </a:r>
          <a:endParaRPr lang="en-US" sz="1400" kern="1200" dirty="0"/>
        </a:p>
      </dsp:txBody>
      <dsp:txXfrm>
        <a:off x="918150" y="485872"/>
        <a:ext cx="3733579" cy="5305511"/>
      </dsp:txXfrm>
    </dsp:sp>
    <dsp:sp modelId="{451AA727-9FCD-4A74-B37E-728E7646212D}">
      <dsp:nvSpPr>
        <dsp:cNvPr id="0" name=""/>
        <dsp:cNvSpPr/>
      </dsp:nvSpPr>
      <dsp:spPr>
        <a:xfrm>
          <a:off x="64139" y="19946"/>
          <a:ext cx="1313476" cy="1313476"/>
        </a:xfrm>
        <a:prstGeom prst="rect">
          <a:avLst/>
        </a:prstGeom>
        <a:blipFill rotWithShape="1">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4D95213-2E4A-4887-AB97-D40C37658A1E}">
      <dsp:nvSpPr>
        <dsp:cNvPr id="0" name=""/>
        <dsp:cNvSpPr/>
      </dsp:nvSpPr>
      <dsp:spPr>
        <a:xfrm rot="16200000">
          <a:off x="2917803" y="2798288"/>
          <a:ext cx="4551547" cy="6567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579207" bIns="0" numCol="1" spcCol="1270" anchor="t" anchorCtr="0">
          <a:noAutofit/>
        </a:bodyPr>
        <a:lstStyle/>
        <a:p>
          <a:pPr lvl="0" algn="r" defTabSz="2178050">
            <a:lnSpc>
              <a:spcPct val="90000"/>
            </a:lnSpc>
            <a:spcBef>
              <a:spcPct val="0"/>
            </a:spcBef>
            <a:spcAft>
              <a:spcPct val="35000"/>
            </a:spcAft>
          </a:pPr>
          <a:r>
            <a:rPr lang="en-US" sz="4900" kern="1200" dirty="0"/>
            <a:t>Don'ts</a:t>
          </a:r>
        </a:p>
      </dsp:txBody>
      <dsp:txXfrm>
        <a:off x="2917803" y="2798288"/>
        <a:ext cx="4551547" cy="656738"/>
      </dsp:txXfrm>
    </dsp:sp>
    <dsp:sp modelId="{81E50352-E4CD-4594-A753-85109071D891}">
      <dsp:nvSpPr>
        <dsp:cNvPr id="0" name=""/>
        <dsp:cNvSpPr/>
      </dsp:nvSpPr>
      <dsp:spPr>
        <a:xfrm>
          <a:off x="5712354" y="509859"/>
          <a:ext cx="3271252" cy="5305511"/>
        </a:xfrm>
        <a:prstGeom prst="rect">
          <a:avLst/>
        </a:prstGeom>
        <a:solidFill>
          <a:schemeClr val="accent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79207" rIns="99568" bIns="99568" numCol="1" spcCol="1270" anchor="t" anchorCtr="0">
          <a:noAutofit/>
        </a:bodyPr>
        <a:lstStyle/>
        <a:p>
          <a:pPr marL="114300" lvl="1" indent="-114300" algn="l" defTabSz="577850">
            <a:lnSpc>
              <a:spcPct val="90000"/>
            </a:lnSpc>
            <a:spcBef>
              <a:spcPct val="0"/>
            </a:spcBef>
            <a:spcAft>
              <a:spcPct val="15000"/>
            </a:spcAft>
            <a:buChar char="••"/>
          </a:pPr>
          <a:endParaRPr lang="en-US" sz="1300" kern="1200"/>
        </a:p>
        <a:p>
          <a:pPr marL="114300" lvl="1" indent="-114300" algn="l" defTabSz="577850">
            <a:lnSpc>
              <a:spcPct val="90000"/>
            </a:lnSpc>
            <a:spcBef>
              <a:spcPct val="0"/>
            </a:spcBef>
            <a:spcAft>
              <a:spcPct val="15000"/>
            </a:spcAft>
            <a:buChar char="••"/>
          </a:pPr>
          <a:endParaRPr lang="en-US" sz="1300" kern="1200"/>
        </a:p>
        <a:p>
          <a:pPr marL="114300" lvl="1" indent="-114300" algn="l" defTabSz="622300">
            <a:lnSpc>
              <a:spcPct val="90000"/>
            </a:lnSpc>
            <a:spcBef>
              <a:spcPct val="0"/>
            </a:spcBef>
            <a:spcAft>
              <a:spcPct val="15000"/>
            </a:spcAft>
            <a:buChar char="••"/>
          </a:pPr>
          <a:r>
            <a:rPr lang="en-US" sz="1400" b="1" kern="1200" dirty="0"/>
            <a:t>DON’T </a:t>
          </a:r>
          <a:r>
            <a:rPr lang="en-US" sz="1400" kern="1200" dirty="0"/>
            <a:t>go into the interview without clarity on what to hire for?</a:t>
          </a:r>
        </a:p>
        <a:p>
          <a:pPr marL="114300" lvl="1" indent="-114300" algn="l" defTabSz="622300">
            <a:lnSpc>
              <a:spcPct val="90000"/>
            </a:lnSpc>
            <a:spcBef>
              <a:spcPct val="0"/>
            </a:spcBef>
            <a:spcAft>
              <a:spcPct val="15000"/>
            </a:spcAft>
            <a:buChar char="••"/>
          </a:pPr>
          <a:r>
            <a:rPr lang="en-US" sz="1400" b="1" kern="1200" dirty="0"/>
            <a:t>DON’T </a:t>
          </a:r>
          <a:r>
            <a:rPr lang="en-US" sz="1400" kern="1200" dirty="0"/>
            <a:t>ask questions around futuristic situations or behavior, focus on the past.</a:t>
          </a:r>
        </a:p>
        <a:p>
          <a:pPr marL="114300" lvl="1" indent="-114300" algn="l" defTabSz="622300">
            <a:lnSpc>
              <a:spcPct val="90000"/>
            </a:lnSpc>
            <a:spcBef>
              <a:spcPct val="0"/>
            </a:spcBef>
            <a:spcAft>
              <a:spcPct val="15000"/>
            </a:spcAft>
            <a:buChar char="••"/>
          </a:pPr>
          <a:r>
            <a:rPr lang="en-US" sz="1400" b="1" kern="1200" dirty="0"/>
            <a:t>DON’T </a:t>
          </a:r>
          <a:r>
            <a:rPr lang="en-US" sz="1400" kern="1200" dirty="0"/>
            <a:t>be afraid to probe. Keep asking follow-up questions until you get a satisfactory understanding</a:t>
          </a:r>
        </a:p>
        <a:p>
          <a:pPr marL="114300" lvl="1" indent="-114300" algn="l" defTabSz="622300">
            <a:lnSpc>
              <a:spcPct val="90000"/>
            </a:lnSpc>
            <a:spcBef>
              <a:spcPct val="0"/>
            </a:spcBef>
            <a:spcAft>
              <a:spcPct val="15000"/>
            </a:spcAft>
            <a:buChar char="••"/>
          </a:pPr>
          <a:r>
            <a:rPr lang="en-US" sz="1400" b="1" kern="1200" dirty="0"/>
            <a:t>DON'T</a:t>
          </a:r>
          <a:r>
            <a:rPr lang="en-US" sz="1400" kern="1200" dirty="0"/>
            <a:t> ask questions candidates are going to lie to you about or share ideal responses to. Asking broad situational questions will give you better scope for assessment</a:t>
          </a:r>
        </a:p>
      </dsp:txBody>
      <dsp:txXfrm>
        <a:off x="5712354" y="509859"/>
        <a:ext cx="3271252" cy="5305511"/>
      </dsp:txXfrm>
    </dsp:sp>
    <dsp:sp modelId="{9FDC0A25-E335-4D06-946C-8EBA9941E110}">
      <dsp:nvSpPr>
        <dsp:cNvPr id="0" name=""/>
        <dsp:cNvSpPr/>
      </dsp:nvSpPr>
      <dsp:spPr>
        <a:xfrm>
          <a:off x="4710486" y="0"/>
          <a:ext cx="1313476" cy="1313476"/>
        </a:xfrm>
        <a:prstGeom prst="rect">
          <a:avLst/>
        </a:prstGeom>
        <a:blipFill rotWithShape="1">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1345C1-EF27-4EBC-80FC-987B9B4C45A5}">
      <dsp:nvSpPr>
        <dsp:cNvPr id="0" name=""/>
        <dsp:cNvSpPr/>
      </dsp:nvSpPr>
      <dsp:spPr>
        <a:xfrm>
          <a:off x="57728" y="0"/>
          <a:ext cx="4756279" cy="3936242"/>
        </a:xfrm>
        <a:prstGeom prst="diamond">
          <a:avLst/>
        </a:prstGeom>
        <a:gradFill rotWithShape="0">
          <a:gsLst>
            <a:gs pos="0">
              <a:srgbClr val="0287CA">
                <a:tint val="40000"/>
                <a:hueOff val="0"/>
                <a:satOff val="0"/>
                <a:lumOff val="0"/>
                <a:alphaOff val="0"/>
                <a:shade val="51000"/>
                <a:satMod val="130000"/>
              </a:srgbClr>
            </a:gs>
            <a:gs pos="80000">
              <a:srgbClr val="0287CA">
                <a:tint val="40000"/>
                <a:hueOff val="0"/>
                <a:satOff val="0"/>
                <a:lumOff val="0"/>
                <a:alphaOff val="0"/>
                <a:shade val="93000"/>
                <a:satMod val="130000"/>
              </a:srgbClr>
            </a:gs>
            <a:gs pos="100000">
              <a:srgbClr val="0287CA">
                <a:tint val="40000"/>
                <a:hueOff val="0"/>
                <a:satOff val="0"/>
                <a:lumOff val="0"/>
                <a:alphaOff val="0"/>
                <a:shade val="94000"/>
                <a:satMod val="135000"/>
              </a:srgb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ysClr val="window" lastClr="FFFFFF"/>
          </a:contourClr>
        </a:sp3d>
      </dsp:spPr>
      <dsp:style>
        <a:lnRef idx="0">
          <a:scrgbClr r="0" g="0" b="0"/>
        </a:lnRef>
        <a:fillRef idx="3">
          <a:scrgbClr r="0" g="0" b="0"/>
        </a:fillRef>
        <a:effectRef idx="0">
          <a:scrgbClr r="0" g="0" b="0"/>
        </a:effectRef>
        <a:fontRef idx="minor"/>
      </dsp:style>
    </dsp:sp>
    <dsp:sp modelId="{16E8BBC6-F371-47E7-AAD8-F6A8C11E01D8}">
      <dsp:nvSpPr>
        <dsp:cNvPr id="0" name=""/>
        <dsp:cNvSpPr/>
      </dsp:nvSpPr>
      <dsp:spPr>
        <a:xfrm>
          <a:off x="812825" y="373942"/>
          <a:ext cx="1535134" cy="1535134"/>
        </a:xfrm>
        <a:prstGeom prst="roundRect">
          <a:avLst/>
        </a:prstGeom>
        <a:gradFill rotWithShape="0">
          <a:gsLst>
            <a:gs pos="0">
              <a:srgbClr val="0287CA">
                <a:hueOff val="0"/>
                <a:satOff val="0"/>
                <a:lumOff val="0"/>
                <a:alphaOff val="0"/>
                <a:shade val="51000"/>
                <a:satMod val="130000"/>
              </a:srgbClr>
            </a:gs>
            <a:gs pos="80000">
              <a:srgbClr val="0287CA">
                <a:hueOff val="0"/>
                <a:satOff val="0"/>
                <a:lumOff val="0"/>
                <a:alphaOff val="0"/>
                <a:shade val="93000"/>
                <a:satMod val="130000"/>
              </a:srgbClr>
            </a:gs>
            <a:gs pos="100000">
              <a:srgbClr val="0287CA">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solidFill>
                <a:sysClr val="window" lastClr="FFFFFF"/>
              </a:solidFill>
              <a:effectLst>
                <a:outerShdw blurRad="38100" dist="38100" dir="2700000" algn="tl">
                  <a:srgbClr val="000000">
                    <a:alpha val="43137"/>
                  </a:srgbClr>
                </a:outerShdw>
              </a:effectLst>
              <a:latin typeface="Arial"/>
              <a:ea typeface="+mn-ea"/>
              <a:cs typeface="+mn-cs"/>
            </a:rPr>
            <a:t>Knowledge</a:t>
          </a:r>
          <a:endParaRPr lang="en-US" sz="1400" b="1" kern="1200" dirty="0">
            <a:solidFill>
              <a:sysClr val="window" lastClr="FFFFFF"/>
            </a:solidFill>
            <a:effectLst>
              <a:outerShdw blurRad="38100" dist="38100" dir="2700000" algn="tl">
                <a:srgbClr val="000000">
                  <a:alpha val="43137"/>
                </a:srgbClr>
              </a:outerShdw>
            </a:effectLst>
            <a:latin typeface="Arial"/>
            <a:ea typeface="+mn-ea"/>
            <a:cs typeface="+mn-cs"/>
          </a:endParaRPr>
        </a:p>
      </dsp:txBody>
      <dsp:txXfrm>
        <a:off x="887764" y="448881"/>
        <a:ext cx="1385256" cy="1385256"/>
      </dsp:txXfrm>
    </dsp:sp>
    <dsp:sp modelId="{2E8AA2CA-6AF8-405E-904D-618B503E040E}">
      <dsp:nvSpPr>
        <dsp:cNvPr id="0" name=""/>
        <dsp:cNvSpPr/>
      </dsp:nvSpPr>
      <dsp:spPr>
        <a:xfrm>
          <a:off x="2429956" y="406687"/>
          <a:ext cx="1535134" cy="1535134"/>
        </a:xfrm>
        <a:prstGeom prst="roundRect">
          <a:avLst/>
        </a:prstGeom>
        <a:gradFill rotWithShape="0">
          <a:gsLst>
            <a:gs pos="0">
              <a:srgbClr val="0287CA">
                <a:hueOff val="-4002022"/>
                <a:satOff val="-32677"/>
                <a:lumOff val="-1700"/>
                <a:alphaOff val="0"/>
                <a:shade val="51000"/>
                <a:satMod val="130000"/>
              </a:srgbClr>
            </a:gs>
            <a:gs pos="80000">
              <a:srgbClr val="0287CA">
                <a:hueOff val="-4002022"/>
                <a:satOff val="-32677"/>
                <a:lumOff val="-1700"/>
                <a:alphaOff val="0"/>
                <a:shade val="93000"/>
                <a:satMod val="130000"/>
              </a:srgbClr>
            </a:gs>
            <a:gs pos="100000">
              <a:srgbClr val="0287CA">
                <a:hueOff val="-4002022"/>
                <a:satOff val="-32677"/>
                <a:lumOff val="-170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solidFill>
                <a:sysClr val="window" lastClr="FFFFFF"/>
              </a:solidFill>
              <a:effectLst>
                <a:outerShdw blurRad="38100" dist="38100" dir="2700000" algn="tl">
                  <a:srgbClr val="000000">
                    <a:alpha val="43137"/>
                  </a:srgbClr>
                </a:outerShdw>
              </a:effectLst>
              <a:latin typeface="Arial"/>
              <a:ea typeface="+mn-ea"/>
              <a:cs typeface="+mn-cs"/>
            </a:rPr>
            <a:t>Competencies</a:t>
          </a:r>
          <a:endParaRPr lang="en-US" sz="1400" b="1" kern="1200" dirty="0">
            <a:solidFill>
              <a:sysClr val="window" lastClr="FFFFFF"/>
            </a:solidFill>
            <a:effectLst>
              <a:outerShdw blurRad="38100" dist="38100" dir="2700000" algn="tl">
                <a:srgbClr val="000000">
                  <a:alpha val="43137"/>
                </a:srgbClr>
              </a:outerShdw>
            </a:effectLst>
            <a:latin typeface="Arial"/>
            <a:ea typeface="+mn-ea"/>
            <a:cs typeface="+mn-cs"/>
          </a:endParaRPr>
        </a:p>
      </dsp:txBody>
      <dsp:txXfrm>
        <a:off x="2504895" y="481626"/>
        <a:ext cx="1385256" cy="1385256"/>
      </dsp:txXfrm>
    </dsp:sp>
    <dsp:sp modelId="{DAFE1C2C-543A-4F2B-8C43-C3EE6ED39CA4}">
      <dsp:nvSpPr>
        <dsp:cNvPr id="0" name=""/>
        <dsp:cNvSpPr/>
      </dsp:nvSpPr>
      <dsp:spPr>
        <a:xfrm>
          <a:off x="812825" y="2027164"/>
          <a:ext cx="1535134" cy="1535134"/>
        </a:xfrm>
        <a:prstGeom prst="roundRect">
          <a:avLst/>
        </a:prstGeom>
        <a:gradFill rotWithShape="0">
          <a:gsLst>
            <a:gs pos="0">
              <a:srgbClr val="0287CA">
                <a:hueOff val="-8004044"/>
                <a:satOff val="-65353"/>
                <a:lumOff val="-3400"/>
                <a:alphaOff val="0"/>
                <a:shade val="51000"/>
                <a:satMod val="130000"/>
              </a:srgbClr>
            </a:gs>
            <a:gs pos="80000">
              <a:srgbClr val="0287CA">
                <a:hueOff val="-8004044"/>
                <a:satOff val="-65353"/>
                <a:lumOff val="-3400"/>
                <a:alphaOff val="0"/>
                <a:shade val="93000"/>
                <a:satMod val="130000"/>
              </a:srgbClr>
            </a:gs>
            <a:gs pos="100000">
              <a:srgbClr val="0287CA">
                <a:hueOff val="-8004044"/>
                <a:satOff val="-65353"/>
                <a:lumOff val="-340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smtClean="0">
              <a:solidFill>
                <a:sysClr val="window" lastClr="FFFFFF"/>
              </a:solidFill>
              <a:effectLst>
                <a:outerShdw blurRad="38100" dist="38100" dir="2700000" algn="tl">
                  <a:srgbClr val="000000">
                    <a:alpha val="43137"/>
                  </a:srgbClr>
                </a:outerShdw>
              </a:effectLst>
              <a:latin typeface="Arial"/>
              <a:ea typeface="+mn-ea"/>
              <a:cs typeface="+mn-cs"/>
            </a:rPr>
            <a:t>Motivation &amp; Values</a:t>
          </a:r>
          <a:endParaRPr lang="en-US" sz="1050" kern="1200" dirty="0">
            <a:solidFill>
              <a:sysClr val="window" lastClr="FFFFFF"/>
            </a:solidFill>
            <a:effectLst>
              <a:outerShdw blurRad="38100" dist="38100" dir="2700000" algn="tl">
                <a:srgbClr val="000000">
                  <a:alpha val="43137"/>
                </a:srgbClr>
              </a:outerShdw>
            </a:effectLst>
            <a:latin typeface="Arial"/>
            <a:ea typeface="+mn-ea"/>
            <a:cs typeface="+mn-cs"/>
          </a:endParaRPr>
        </a:p>
      </dsp:txBody>
      <dsp:txXfrm>
        <a:off x="887764" y="2102103"/>
        <a:ext cx="1385256" cy="1385256"/>
      </dsp:txXfrm>
    </dsp:sp>
    <dsp:sp modelId="{0C410C06-32B8-410F-A591-27DCFE9FD5B2}">
      <dsp:nvSpPr>
        <dsp:cNvPr id="0" name=""/>
        <dsp:cNvSpPr/>
      </dsp:nvSpPr>
      <dsp:spPr>
        <a:xfrm>
          <a:off x="2466047" y="2027164"/>
          <a:ext cx="1535134" cy="1535134"/>
        </a:xfrm>
        <a:prstGeom prst="roundRect">
          <a:avLst/>
        </a:prstGeom>
        <a:gradFill rotWithShape="0">
          <a:gsLst>
            <a:gs pos="0">
              <a:srgbClr val="0287CA">
                <a:hueOff val="-12006065"/>
                <a:satOff val="-98030"/>
                <a:lumOff val="-5100"/>
                <a:alphaOff val="0"/>
                <a:shade val="51000"/>
                <a:satMod val="130000"/>
              </a:srgbClr>
            </a:gs>
            <a:gs pos="80000">
              <a:srgbClr val="0287CA">
                <a:hueOff val="-12006065"/>
                <a:satOff val="-98030"/>
                <a:lumOff val="-5100"/>
                <a:alphaOff val="0"/>
                <a:shade val="93000"/>
                <a:satMod val="130000"/>
              </a:srgbClr>
            </a:gs>
            <a:gs pos="100000">
              <a:srgbClr val="0287CA">
                <a:hueOff val="-12006065"/>
                <a:satOff val="-98030"/>
                <a:lumOff val="-510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a:solidFill>
                <a:sysClr val="window" lastClr="FFFFFF"/>
              </a:solidFill>
              <a:effectLst>
                <a:outerShdw blurRad="38100" dist="38100" dir="2700000" algn="tl">
                  <a:srgbClr val="000000">
                    <a:alpha val="43137"/>
                  </a:srgbClr>
                </a:outerShdw>
              </a:effectLst>
              <a:latin typeface="Arial"/>
              <a:ea typeface="+mn-ea"/>
              <a:cs typeface="+mn-cs"/>
            </a:rPr>
            <a:t>Initiatives</a:t>
          </a:r>
        </a:p>
      </dsp:txBody>
      <dsp:txXfrm>
        <a:off x="2540986" y="2102103"/>
        <a:ext cx="1385256" cy="1385256"/>
      </dsp:txXfrm>
    </dsp:sp>
  </dsp:spTree>
</dsp:drawing>
</file>

<file path=ppt/diagrams/layout1.xml><?xml version="1.0" encoding="utf-8"?>
<dgm:layoutDef xmlns:dgm="http://schemas.openxmlformats.org/drawingml/2006/diagram" xmlns:a="http://schemas.openxmlformats.org/drawingml/2006/main" uniqueId="urn:microsoft.com/office/officeart/2005/8/layout/hList2#1">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5D2418-5498-496B-9B3E-912B9D6443B9}" type="datetimeFigureOut">
              <a:rPr lang="en-US" smtClean="0"/>
              <a:t>8/14/2015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DA5EBE-E194-4A8A-BBBE-6B90DE9885F5}" type="slidenum">
              <a:rPr lang="en-US" smtClean="0"/>
              <a:t>‹#›</a:t>
            </a:fld>
            <a:endParaRPr lang="en-US"/>
          </a:p>
        </p:txBody>
      </p:sp>
    </p:spTree>
    <p:extLst>
      <p:ext uri="{BB962C8B-B14F-4D97-AF65-F5344CB8AC3E}">
        <p14:creationId xmlns:p14="http://schemas.microsoft.com/office/powerpoint/2010/main" val="3635701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below and following notes on the template slides are to guide you only. In your final presentation, you may delete these notes and add relevant notes if any.</a:t>
            </a:r>
            <a:endParaRPr lang="en-US" dirty="0" smtClean="0"/>
          </a:p>
          <a:p>
            <a:endParaRPr lang="en-US" b="1" dirty="0" smtClean="0"/>
          </a:p>
          <a:p>
            <a:r>
              <a:rPr lang="en-US" b="1" dirty="0" smtClean="0"/>
              <a:t>Title slide:</a:t>
            </a:r>
          </a:p>
          <a:p>
            <a:r>
              <a:rPr lang="en-US" dirty="0" smtClean="0"/>
              <a:t>Title</a:t>
            </a:r>
            <a:r>
              <a:rPr lang="en-US" baseline="0" dirty="0" smtClean="0"/>
              <a:t> </a:t>
            </a:r>
            <a:r>
              <a:rPr lang="en-US" dirty="0" smtClean="0"/>
              <a:t>– should not exceed</a:t>
            </a:r>
            <a:r>
              <a:rPr lang="en-US" baseline="0" dirty="0" smtClean="0"/>
              <a:t> beyond 3 lines, font size 30-34, Arial Headings </a:t>
            </a:r>
          </a:p>
          <a:p>
            <a:r>
              <a:rPr lang="en-US" baseline="0" dirty="0" smtClean="0"/>
              <a:t>(Font size for the title of the PPT can vary between 30-34, Arial Headings, Bold depending on the amount of text, however should not be smaller than 30 font size)</a:t>
            </a:r>
            <a:endParaRPr lang="en-US" dirty="0" smtClean="0"/>
          </a:p>
          <a:p>
            <a:r>
              <a:rPr lang="en-US" dirty="0" smtClean="0"/>
              <a:t>Name should not exceed beyond 1 line, Designation; font size to remain</a:t>
            </a:r>
            <a:r>
              <a:rPr lang="en-US" baseline="0" dirty="0" smtClean="0"/>
              <a:t> at </a:t>
            </a:r>
            <a:r>
              <a:rPr lang="en-US" dirty="0" smtClean="0"/>
              <a:t>18, Arial Headings</a:t>
            </a:r>
          </a:p>
          <a:p>
            <a:r>
              <a:rPr lang="en-US" dirty="0" smtClean="0"/>
              <a:t>Please</a:t>
            </a:r>
            <a:r>
              <a:rPr lang="en-US" baseline="0" dirty="0" smtClean="0"/>
              <a:t> keep the title slide simple, just the logo, title and name and designation to appear. No other graphic elements or any design, photograph, image can be added to this slide, alignment to remain the same</a:t>
            </a:r>
            <a:endParaRPr lang="en-US" dirty="0" smtClean="0"/>
          </a:p>
        </p:txBody>
      </p:sp>
      <p:sp>
        <p:nvSpPr>
          <p:cNvPr id="4" name="Slide Number Placeholder 3"/>
          <p:cNvSpPr>
            <a:spLocks noGrp="1"/>
          </p:cNvSpPr>
          <p:nvPr>
            <p:ph type="sldNum" sz="quarter" idx="10"/>
          </p:nvPr>
        </p:nvSpPr>
        <p:spPr/>
        <p:txBody>
          <a:bodyPr/>
          <a:lstStyle/>
          <a:p>
            <a:fld id="{DBDA5EBE-E194-4A8A-BBBE-6B90DE9885F5}" type="slidenum">
              <a:rPr lang="en-US" smtClean="0"/>
              <a:t>1</a:t>
            </a:fld>
            <a:endParaRPr lang="en-US"/>
          </a:p>
        </p:txBody>
      </p:sp>
    </p:spTree>
    <p:extLst>
      <p:ext uri="{BB962C8B-B14F-4D97-AF65-F5344CB8AC3E}">
        <p14:creationId xmlns:p14="http://schemas.microsoft.com/office/powerpoint/2010/main" val="9197550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Full Size Image slide</a:t>
            </a:r>
            <a:endParaRPr lang="en-US" dirty="0" smtClean="0">
              <a:effectLst/>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The image slides help you represent the topic visually.</a:t>
            </a:r>
            <a:endParaRPr lang="en-US" dirty="0" smtClean="0">
              <a:effectLst/>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Click on the icon to add image, the size of the image will be automatically determined once inserted</a:t>
            </a:r>
            <a:endParaRPr lang="en-US" dirty="0" smtClean="0">
              <a:effectLst/>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Except an image do not add any content in this slide</a:t>
            </a:r>
            <a:endParaRPr lang="en-US" dirty="0" smtClean="0">
              <a:effectLst/>
            </a:endParaRPr>
          </a:p>
        </p:txBody>
      </p:sp>
      <p:sp>
        <p:nvSpPr>
          <p:cNvPr id="4" name="Slide Number Placeholder 3"/>
          <p:cNvSpPr>
            <a:spLocks noGrp="1"/>
          </p:cNvSpPr>
          <p:nvPr>
            <p:ph type="sldNum" sz="quarter" idx="10"/>
          </p:nvPr>
        </p:nvSpPr>
        <p:spPr/>
        <p:txBody>
          <a:bodyPr/>
          <a:lstStyle/>
          <a:p>
            <a:fld id="{DBDA5EBE-E194-4A8A-BBBE-6B90DE9885F5}" type="slidenum">
              <a:rPr lang="en-US" smtClean="0"/>
              <a:t>15</a:t>
            </a:fld>
            <a:endParaRPr lang="en-US"/>
          </a:p>
        </p:txBody>
      </p:sp>
    </p:spTree>
    <p:extLst>
      <p:ext uri="{BB962C8B-B14F-4D97-AF65-F5344CB8AC3E}">
        <p14:creationId xmlns:p14="http://schemas.microsoft.com/office/powerpoint/2010/main" val="18759287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Vertical Image slide - bullet text</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Use this slide for a vertical image with bulleted text</a:t>
            </a:r>
            <a:br>
              <a:rPr lang="en-US" sz="1200" b="0" i="0" u="none" strike="noStrike" kern="1200" baseline="0" dirty="0" smtClean="0">
                <a:solidFill>
                  <a:schemeClr val="tx1"/>
                </a:solidFill>
                <a:latin typeface="+mn-lt"/>
                <a:ea typeface="+mn-ea"/>
                <a:cs typeface="+mn-cs"/>
              </a:rPr>
            </a:br>
            <a:r>
              <a:rPr lang="en-US" sz="1200" b="1" i="0" u="none" strike="noStrike" kern="1200" baseline="0" dirty="0" smtClean="0">
                <a:solidFill>
                  <a:schemeClr val="tx1"/>
                </a:solidFill>
                <a:latin typeface="+mn-lt"/>
                <a:ea typeface="+mn-ea"/>
                <a:cs typeface="+mn-cs"/>
              </a:rPr>
              <a:t>Text– font size 20, Arial Body</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Click on the icon to add image, the size of the image will be automatically determined once inserted, do not alter the size of the image </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In the text box on the right the font size should not be beyond 20, Arial normal, and ensure the maximum content used is aligned to the size of the image, content should not exceed beyond the size of the image</a:t>
            </a:r>
          </a:p>
        </p:txBody>
      </p:sp>
      <p:sp>
        <p:nvSpPr>
          <p:cNvPr id="4" name="Slide Number Placeholder 3"/>
          <p:cNvSpPr>
            <a:spLocks noGrp="1"/>
          </p:cNvSpPr>
          <p:nvPr>
            <p:ph type="sldNum" sz="quarter" idx="10"/>
          </p:nvPr>
        </p:nvSpPr>
        <p:spPr/>
        <p:txBody>
          <a:bodyPr/>
          <a:lstStyle/>
          <a:p>
            <a:fld id="{DBDA5EBE-E194-4A8A-BBBE-6B90DE9885F5}" type="slidenum">
              <a:rPr lang="en-US" smtClean="0"/>
              <a:t>17</a:t>
            </a:fld>
            <a:endParaRPr lang="en-US"/>
          </a:p>
        </p:txBody>
      </p:sp>
    </p:spTree>
    <p:extLst>
      <p:ext uri="{BB962C8B-B14F-4D97-AF65-F5344CB8AC3E}">
        <p14:creationId xmlns:p14="http://schemas.microsoft.com/office/powerpoint/2010/main" val="20962930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Vertical Image slide - bullet text</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Use this slide for a vertical image with bulleted text</a:t>
            </a:r>
            <a:br>
              <a:rPr lang="en-US" sz="1200" b="0" i="0" u="none" strike="noStrike" kern="1200" baseline="0" dirty="0" smtClean="0">
                <a:solidFill>
                  <a:schemeClr val="tx1"/>
                </a:solidFill>
                <a:latin typeface="+mn-lt"/>
                <a:ea typeface="+mn-ea"/>
                <a:cs typeface="+mn-cs"/>
              </a:rPr>
            </a:br>
            <a:r>
              <a:rPr lang="en-US" sz="1200" b="1" i="0" u="none" strike="noStrike" kern="1200" baseline="0" dirty="0" smtClean="0">
                <a:solidFill>
                  <a:schemeClr val="tx1"/>
                </a:solidFill>
                <a:latin typeface="+mn-lt"/>
                <a:ea typeface="+mn-ea"/>
                <a:cs typeface="+mn-cs"/>
              </a:rPr>
              <a:t>Text– font size 20, Arial Body</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Click on the icon to add image, the size of the image will be automatically determined once inserted, do not alter the size of the image </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In the text box on the right the font size should not be beyond 20, Arial normal, and ensure the maximum content used is aligned to the size of the image, content should not exceed beyond the size of the image</a:t>
            </a:r>
          </a:p>
        </p:txBody>
      </p:sp>
      <p:sp>
        <p:nvSpPr>
          <p:cNvPr id="4" name="Slide Number Placeholder 3"/>
          <p:cNvSpPr>
            <a:spLocks noGrp="1"/>
          </p:cNvSpPr>
          <p:nvPr>
            <p:ph type="sldNum" sz="quarter" idx="10"/>
          </p:nvPr>
        </p:nvSpPr>
        <p:spPr/>
        <p:txBody>
          <a:bodyPr/>
          <a:lstStyle/>
          <a:p>
            <a:fld id="{DBDA5EBE-E194-4A8A-BBBE-6B90DE9885F5}" type="slidenum">
              <a:rPr lang="en-US" smtClean="0"/>
              <a:t>18</a:t>
            </a:fld>
            <a:endParaRPr lang="en-US"/>
          </a:p>
        </p:txBody>
      </p:sp>
    </p:spTree>
    <p:extLst>
      <p:ext uri="{BB962C8B-B14F-4D97-AF65-F5344CB8AC3E}">
        <p14:creationId xmlns:p14="http://schemas.microsoft.com/office/powerpoint/2010/main" val="15512322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Horizontal image with bulleted text</a:t>
            </a:r>
          </a:p>
          <a:p>
            <a:pPr marL="171450" indent="-171450">
              <a:buFont typeface="Arial" panose="020B0604020202020204" pitchFamily="34" charset="0"/>
              <a:buChar char="•"/>
            </a:pPr>
            <a:r>
              <a:rPr lang="en-US" dirty="0" smtClean="0"/>
              <a:t>Title – font size 30, Arial Headings</a:t>
            </a:r>
          </a:p>
          <a:p>
            <a:pPr marL="171450" indent="-171450">
              <a:buFont typeface="Arial" panose="020B0604020202020204" pitchFamily="34" charset="0"/>
              <a:buChar char="•"/>
            </a:pPr>
            <a:r>
              <a:rPr lang="en-US" dirty="0" smtClean="0"/>
              <a:t>Click on the icon to add image, the size of the image will be automatically determined once inserted, do not alter the size</a:t>
            </a:r>
            <a:r>
              <a:rPr lang="en-US" baseline="0" dirty="0" smtClean="0"/>
              <a:t> </a:t>
            </a:r>
            <a:r>
              <a:rPr lang="en-US" dirty="0" smtClean="0"/>
              <a:t>of the image </a:t>
            </a:r>
          </a:p>
          <a:p>
            <a:pPr marL="171450" indent="-171450">
              <a:buFont typeface="Arial" panose="020B0604020202020204" pitchFamily="34" charset="0"/>
              <a:buChar char="•"/>
            </a:pPr>
            <a:r>
              <a:rPr lang="en-US" dirty="0" smtClean="0"/>
              <a:t>In the text box below the bulleted text should not be beyond one line</a:t>
            </a:r>
          </a:p>
          <a:p>
            <a:pPr marL="171450" indent="-171450">
              <a:buFont typeface="Arial" panose="020B0604020202020204" pitchFamily="34" charset="0"/>
              <a:buChar char="•"/>
            </a:pPr>
            <a:r>
              <a:rPr lang="en-US" dirty="0" smtClean="0"/>
              <a:t>Font size should be 20, Arial body normal and should not exceed beyond 4 bullet points</a:t>
            </a:r>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t>22</a:t>
            </a:fld>
            <a:endParaRPr lang="en-US"/>
          </a:p>
        </p:txBody>
      </p:sp>
    </p:spTree>
    <p:extLst>
      <p:ext uri="{BB962C8B-B14F-4D97-AF65-F5344CB8AC3E}">
        <p14:creationId xmlns:p14="http://schemas.microsoft.com/office/powerpoint/2010/main" val="29051860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Title</a:t>
            </a:r>
            <a:r>
              <a:rPr lang="en-US" baseline="0" dirty="0" smtClean="0"/>
              <a:t> Heading – font size 30, Arial Heading</a:t>
            </a:r>
          </a:p>
        </p:txBody>
      </p:sp>
      <p:sp>
        <p:nvSpPr>
          <p:cNvPr id="4" name="Slide Number Placeholder 3"/>
          <p:cNvSpPr>
            <a:spLocks noGrp="1"/>
          </p:cNvSpPr>
          <p:nvPr>
            <p:ph type="sldNum" sz="quarter" idx="10"/>
          </p:nvPr>
        </p:nvSpPr>
        <p:spPr/>
        <p:txBody>
          <a:bodyPr/>
          <a:lstStyle/>
          <a:p>
            <a:fld id="{DBDA5EBE-E194-4A8A-BBBE-6B90DE9885F5}" type="slidenum">
              <a:rPr lang="en-US" smtClean="0"/>
              <a:t>23</a:t>
            </a:fld>
            <a:endParaRPr lang="en-US"/>
          </a:p>
        </p:txBody>
      </p:sp>
    </p:spTree>
    <p:extLst>
      <p:ext uri="{BB962C8B-B14F-4D97-AF65-F5344CB8AC3E}">
        <p14:creationId xmlns:p14="http://schemas.microsoft.com/office/powerpoint/2010/main" val="158353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Title</a:t>
            </a:r>
            <a:r>
              <a:rPr lang="en-US" baseline="0" dirty="0" smtClean="0"/>
              <a:t> Heading – font size 30, Arial Heading</a:t>
            </a:r>
          </a:p>
        </p:txBody>
      </p:sp>
      <p:sp>
        <p:nvSpPr>
          <p:cNvPr id="4" name="Slide Number Placeholder 3"/>
          <p:cNvSpPr>
            <a:spLocks noGrp="1"/>
          </p:cNvSpPr>
          <p:nvPr>
            <p:ph type="sldNum" sz="quarter" idx="10"/>
          </p:nvPr>
        </p:nvSpPr>
        <p:spPr/>
        <p:txBody>
          <a:bodyPr/>
          <a:lstStyle/>
          <a:p>
            <a:fld id="{DBDA5EBE-E194-4A8A-BBBE-6B90DE9885F5}" type="slidenum">
              <a:rPr lang="en-US" smtClean="0"/>
              <a:t>24</a:t>
            </a:fld>
            <a:endParaRPr lang="en-US"/>
          </a:p>
        </p:txBody>
      </p:sp>
    </p:spTree>
    <p:extLst>
      <p:ext uri="{BB962C8B-B14F-4D97-AF65-F5344CB8AC3E}">
        <p14:creationId xmlns:p14="http://schemas.microsoft.com/office/powerpoint/2010/main" val="12468948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Thank you slide with customer logo</a:t>
            </a:r>
          </a:p>
          <a:p>
            <a:pPr marL="171450" indent="-171450">
              <a:buFont typeface="Arial" panose="020B0604020202020204" pitchFamily="34" charset="0"/>
              <a:buChar char="•"/>
            </a:pPr>
            <a:r>
              <a:rPr lang="en-US" dirty="0" smtClean="0"/>
              <a:t>Thank you slide with the customer logo:</a:t>
            </a:r>
          </a:p>
          <a:p>
            <a:pPr marL="171450" indent="-171450">
              <a:buFont typeface="Arial" panose="020B0604020202020204" pitchFamily="34" charset="0"/>
              <a:buChar char="•"/>
            </a:pPr>
            <a:r>
              <a:rPr lang="en-US" dirty="0" smtClean="0"/>
              <a:t>Should have only the details shown here. Logo placement cannot be changed. Wipro logo to appear on the left as per our corporate guidelines.</a:t>
            </a:r>
          </a:p>
          <a:p>
            <a:pPr marL="171450" indent="-171450">
              <a:buFont typeface="Arial" panose="020B0604020202020204" pitchFamily="34" charset="0"/>
              <a:buChar char="•"/>
            </a:pPr>
            <a:r>
              <a:rPr lang="en-US" dirty="0" smtClean="0"/>
              <a:t>Thank you– font size 30, Arial Headings</a:t>
            </a:r>
          </a:p>
          <a:p>
            <a:pPr marL="171450" indent="-171450">
              <a:buFont typeface="Arial" panose="020B0604020202020204" pitchFamily="34" charset="0"/>
              <a:buChar char="•"/>
            </a:pPr>
            <a:r>
              <a:rPr lang="en-US" dirty="0" smtClean="0"/>
              <a:t>Name &amp; Designation – font size 18, Arial Headings, not to exceed beyond 2 lines</a:t>
            </a:r>
          </a:p>
          <a:p>
            <a:pPr marL="171450" indent="-171450">
              <a:buFont typeface="Arial" panose="020B0604020202020204" pitchFamily="34" charset="0"/>
              <a:buChar char="•"/>
            </a:pPr>
            <a:r>
              <a:rPr lang="en-US" dirty="0" smtClean="0"/>
              <a:t>Your/contact email id – font size 18, Arial Headings</a:t>
            </a:r>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t>28</a:t>
            </a:fld>
            <a:endParaRPr lang="en-US"/>
          </a:p>
        </p:txBody>
      </p:sp>
    </p:spTree>
    <p:extLst>
      <p:ext uri="{BB962C8B-B14F-4D97-AF65-F5344CB8AC3E}">
        <p14:creationId xmlns:p14="http://schemas.microsoft.com/office/powerpoint/2010/main" val="787811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Title slide with customer logo</a:t>
            </a:r>
          </a:p>
          <a:p>
            <a:pPr marL="171450" indent="-171450">
              <a:buFont typeface="Arial" panose="020B0604020202020204" pitchFamily="34" charset="0"/>
              <a:buChar char="•"/>
            </a:pPr>
            <a:r>
              <a:rPr lang="en-US" dirty="0" smtClean="0"/>
              <a:t>Customer logo to be placed on the right</a:t>
            </a:r>
          </a:p>
          <a:p>
            <a:pPr marL="171450" indent="-171450">
              <a:buFont typeface="Arial" panose="020B0604020202020204" pitchFamily="34" charset="0"/>
              <a:buChar char="•"/>
            </a:pPr>
            <a:r>
              <a:rPr lang="en-US" dirty="0" smtClean="0"/>
              <a:t>Use this slide if you need to create a presentation in conjunction/partnership with a </a:t>
            </a:r>
          </a:p>
          <a:p>
            <a:pPr marL="171450" indent="-171450">
              <a:buFont typeface="Arial" panose="020B0604020202020204" pitchFamily="34" charset="0"/>
              <a:buChar char="•"/>
            </a:pPr>
            <a:r>
              <a:rPr lang="en-US" dirty="0" smtClean="0"/>
              <a:t>client/customer. Logo placement cannot be changed</a:t>
            </a:r>
          </a:p>
          <a:p>
            <a:pPr marL="171450" indent="-171450">
              <a:buFont typeface="Arial" panose="020B0604020202020204" pitchFamily="34" charset="0"/>
              <a:buChar char="•"/>
            </a:pPr>
            <a:r>
              <a:rPr lang="en-US" dirty="0" smtClean="0"/>
              <a:t>Title should not exceed beyond 3 lines, font size 30-34, Arial Headings (Font size for the title of </a:t>
            </a:r>
          </a:p>
          <a:p>
            <a:pPr marL="171450" indent="-171450">
              <a:buFont typeface="Arial" panose="020B0604020202020204" pitchFamily="34" charset="0"/>
              <a:buChar char="•"/>
            </a:pPr>
            <a:r>
              <a:rPr lang="en-US" dirty="0" smtClean="0"/>
              <a:t>the PPT can vary between 30-34, Arial Headings, Bold depending on the amount of text, however should not be </a:t>
            </a:r>
          </a:p>
          <a:p>
            <a:pPr marL="171450" indent="-171450">
              <a:buFont typeface="Arial" panose="020B0604020202020204" pitchFamily="34" charset="0"/>
              <a:buChar char="•"/>
            </a:pPr>
            <a:r>
              <a:rPr lang="en-US" dirty="0" smtClean="0"/>
              <a:t>smaller than 30 font size)</a:t>
            </a:r>
          </a:p>
          <a:p>
            <a:pPr marL="171450" indent="-171450">
              <a:buFont typeface="Arial" panose="020B0604020202020204" pitchFamily="34" charset="0"/>
              <a:buChar char="•"/>
            </a:pPr>
            <a:r>
              <a:rPr lang="en-US" dirty="0" smtClean="0"/>
              <a:t>Name should not exceed beyond 1 line, Designation should not exceed beyond 1 line , font size to </a:t>
            </a:r>
          </a:p>
          <a:p>
            <a:pPr marL="171450" indent="-171450">
              <a:buFont typeface="Arial" panose="020B0604020202020204" pitchFamily="34" charset="0"/>
              <a:buChar char="•"/>
            </a:pPr>
            <a:r>
              <a:rPr lang="en-US" dirty="0" smtClean="0"/>
              <a:t>remain at 18,Arial Headings</a:t>
            </a:r>
          </a:p>
          <a:p>
            <a:pPr marL="171450" indent="-171450">
              <a:buFont typeface="Arial" panose="020B0604020202020204" pitchFamily="34" charset="0"/>
              <a:buChar char="•"/>
            </a:pPr>
            <a:r>
              <a:rPr lang="en-US" dirty="0" smtClean="0"/>
              <a:t>Keep this slide simple just the logo,</a:t>
            </a:r>
            <a:r>
              <a:rPr lang="en-US" baseline="0" dirty="0" smtClean="0"/>
              <a:t> </a:t>
            </a:r>
            <a:r>
              <a:rPr lang="en-US" dirty="0" smtClean="0"/>
              <a:t>title</a:t>
            </a:r>
            <a:r>
              <a:rPr lang="en-US" baseline="0" dirty="0" smtClean="0"/>
              <a:t>, </a:t>
            </a:r>
            <a:r>
              <a:rPr lang="en-US" dirty="0" smtClean="0"/>
              <a:t>name and designation to appear.</a:t>
            </a:r>
          </a:p>
          <a:p>
            <a:pPr marL="171450" indent="-171450">
              <a:buFont typeface="Arial" panose="020B0604020202020204" pitchFamily="34" charset="0"/>
              <a:buChar char="•"/>
            </a:pPr>
            <a:r>
              <a:rPr lang="en-US" dirty="0" smtClean="0"/>
              <a:t>No other graphic elements or any design, photograph, image can be added to this slide , alignment to remain the same</a:t>
            </a:r>
          </a:p>
        </p:txBody>
      </p:sp>
      <p:sp>
        <p:nvSpPr>
          <p:cNvPr id="4" name="Slide Number Placeholder 3"/>
          <p:cNvSpPr>
            <a:spLocks noGrp="1"/>
          </p:cNvSpPr>
          <p:nvPr>
            <p:ph type="sldNum" sz="quarter" idx="10"/>
          </p:nvPr>
        </p:nvSpPr>
        <p:spPr/>
        <p:txBody>
          <a:bodyPr/>
          <a:lstStyle/>
          <a:p>
            <a:fld id="{DBDA5EBE-E194-4A8A-BBBE-6B90DE9885F5}" type="slidenum">
              <a:rPr lang="en-US" smtClean="0"/>
              <a:t>2</a:t>
            </a:fld>
            <a:endParaRPr lang="en-US"/>
          </a:p>
        </p:txBody>
      </p:sp>
    </p:spTree>
    <p:extLst>
      <p:ext uri="{BB962C8B-B14F-4D97-AF65-F5344CB8AC3E}">
        <p14:creationId xmlns:p14="http://schemas.microsoft.com/office/powerpoint/2010/main" val="150750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Agenda slide</a:t>
            </a:r>
          </a:p>
          <a:p>
            <a:pPr marL="171450" indent="-171450">
              <a:buFont typeface="Arial" panose="020B0604020202020204" pitchFamily="34" charset="0"/>
              <a:buChar char="•"/>
            </a:pPr>
            <a:r>
              <a:rPr lang="en-US" dirty="0" smtClean="0"/>
              <a:t>Heading – Agenda - Font size 30, Arial Headings</a:t>
            </a:r>
          </a:p>
          <a:p>
            <a:pPr marL="171450" indent="-171450">
              <a:buFont typeface="Arial" panose="020B0604020202020204" pitchFamily="34" charset="0"/>
              <a:buChar char="•"/>
            </a:pPr>
            <a:r>
              <a:rPr lang="en-US" dirty="0" smtClean="0"/>
              <a:t>Agenda</a:t>
            </a:r>
            <a:r>
              <a:rPr lang="en-US" baseline="0" dirty="0" smtClean="0"/>
              <a:t> points to be in Arial Body (font  size 28)</a:t>
            </a:r>
            <a:endParaRPr lang="en-US" dirty="0" smtClean="0"/>
          </a:p>
          <a:p>
            <a:pPr marL="171450" indent="-171450">
              <a:buFont typeface="Arial" panose="020B0604020202020204" pitchFamily="34" charset="0"/>
              <a:buChar char="•"/>
            </a:pPr>
            <a:r>
              <a:rPr lang="en-US" dirty="0" smtClean="0"/>
              <a:t>Please restrict this slide with just 5 agenda points. </a:t>
            </a:r>
          </a:p>
          <a:p>
            <a:pPr marL="171450" indent="-171450">
              <a:buFont typeface="Arial" panose="020B0604020202020204" pitchFamily="34" charset="0"/>
              <a:buChar char="•"/>
            </a:pPr>
            <a:r>
              <a:rPr lang="en-US" dirty="0" smtClean="0"/>
              <a:t>If you have</a:t>
            </a:r>
            <a:r>
              <a:rPr lang="en-US" baseline="0" dirty="0" smtClean="0"/>
              <a:t> </a:t>
            </a:r>
            <a:r>
              <a:rPr lang="en-US" dirty="0" smtClean="0"/>
              <a:t>more than 5 points on the agenda slide please add another slide.</a:t>
            </a:r>
          </a:p>
          <a:p>
            <a:pPr marL="171450" indent="-171450">
              <a:buFont typeface="Arial" panose="020B0604020202020204" pitchFamily="34" charset="0"/>
              <a:buChar char="•"/>
            </a:pPr>
            <a:r>
              <a:rPr lang="en-US" dirty="0" smtClean="0"/>
              <a:t>If you have only 3 then you can use just one slide and delete the other 2 points.</a:t>
            </a:r>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t>3</a:t>
            </a:fld>
            <a:endParaRPr lang="en-US"/>
          </a:p>
        </p:txBody>
      </p:sp>
    </p:spTree>
    <p:extLst>
      <p:ext uri="{BB962C8B-B14F-4D97-AF65-F5344CB8AC3E}">
        <p14:creationId xmlns:p14="http://schemas.microsoft.com/office/powerpoint/2010/main" val="1551022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Title</a:t>
            </a:r>
            <a:r>
              <a:rPr lang="en-US" baseline="0" dirty="0" smtClean="0"/>
              <a:t> Heading – font size 30, Arial Heading</a:t>
            </a:r>
          </a:p>
        </p:txBody>
      </p:sp>
      <p:sp>
        <p:nvSpPr>
          <p:cNvPr id="4" name="Slide Number Placeholder 3"/>
          <p:cNvSpPr>
            <a:spLocks noGrp="1"/>
          </p:cNvSpPr>
          <p:nvPr>
            <p:ph type="sldNum" sz="quarter" idx="10"/>
          </p:nvPr>
        </p:nvSpPr>
        <p:spPr/>
        <p:txBody>
          <a:bodyPr/>
          <a:lstStyle/>
          <a:p>
            <a:fld id="{DBDA5EBE-E194-4A8A-BBBE-6B90DE9885F5}" type="slidenum">
              <a:rPr lang="en-US" smtClean="0"/>
              <a:t>4</a:t>
            </a:fld>
            <a:endParaRPr lang="en-US"/>
          </a:p>
        </p:txBody>
      </p:sp>
    </p:spTree>
    <p:extLst>
      <p:ext uri="{BB962C8B-B14F-4D97-AF65-F5344CB8AC3E}">
        <p14:creationId xmlns:p14="http://schemas.microsoft.com/office/powerpoint/2010/main" val="2301974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Heading</a:t>
            </a:r>
          </a:p>
          <a:p>
            <a:endParaRPr lang="en-US" baseline="0" dirty="0" smtClean="0"/>
          </a:p>
          <a:p>
            <a:r>
              <a:rPr lang="en-US" baseline="0" dirty="0" smtClean="0"/>
              <a:t>Slide Content – Should not reduce beyond Arial body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p:txBody>
      </p:sp>
      <p:sp>
        <p:nvSpPr>
          <p:cNvPr id="4" name="Slide Number Placeholder 3"/>
          <p:cNvSpPr>
            <a:spLocks noGrp="1"/>
          </p:cNvSpPr>
          <p:nvPr>
            <p:ph type="sldNum" sz="quarter" idx="10"/>
          </p:nvPr>
        </p:nvSpPr>
        <p:spPr/>
        <p:txBody>
          <a:bodyPr/>
          <a:lstStyle/>
          <a:p>
            <a:fld id="{DBDA5EBE-E194-4A8A-BBBE-6B90DE9885F5}" type="slidenum">
              <a:rPr lang="en-US" smtClean="0"/>
              <a:t>8</a:t>
            </a:fld>
            <a:endParaRPr lang="en-US"/>
          </a:p>
        </p:txBody>
      </p:sp>
    </p:spTree>
    <p:extLst>
      <p:ext uri="{BB962C8B-B14F-4D97-AF65-F5344CB8AC3E}">
        <p14:creationId xmlns:p14="http://schemas.microsoft.com/office/powerpoint/2010/main" val="342965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Image slide</a:t>
            </a:r>
          </a:p>
          <a:p>
            <a:r>
              <a:rPr lang="en-US" sz="1200" b="0" i="0" u="none" strike="noStrike" kern="1200" baseline="0" dirty="0" smtClean="0">
                <a:solidFill>
                  <a:schemeClr val="tx1"/>
                </a:solidFill>
                <a:latin typeface="+mn-lt"/>
                <a:ea typeface="+mn-ea"/>
                <a:cs typeface="+mn-cs"/>
              </a:rPr>
              <a:t>The image slides help you represent the topic visually. There are 4</a:t>
            </a:r>
          </a:p>
          <a:p>
            <a:r>
              <a:rPr lang="en-US" sz="1200" b="0" i="0" u="none" strike="noStrike" kern="1200" baseline="0" dirty="0" smtClean="0">
                <a:solidFill>
                  <a:schemeClr val="tx1"/>
                </a:solidFill>
                <a:latin typeface="+mn-lt"/>
                <a:ea typeface="+mn-ea"/>
                <a:cs typeface="+mn-cs"/>
              </a:rPr>
              <a:t>options you can choose from for an image slide.</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Title font size 30, Arial Heading</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Click on the icon to add image, the size of the image will be automatically determined once inserted</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In the text box below the image the content should not exceed beyond 2 lines, font size – 24, Arial normal</a:t>
            </a:r>
          </a:p>
          <a:p>
            <a:pPr marL="171450" indent="-171450">
              <a:buFont typeface="Arial" panose="020B0604020202020204" pitchFamily="34" charset="0"/>
              <a:buChar char="•"/>
            </a:pPr>
            <a:r>
              <a:rPr lang="en-US" sz="1200" b="1" i="0" u="none" strike="noStrike" kern="1200" baseline="0" dirty="0" smtClean="0">
                <a:solidFill>
                  <a:srgbClr val="FF0000"/>
                </a:solidFill>
                <a:latin typeface="+mn-lt"/>
                <a:ea typeface="+mn-ea"/>
                <a:cs typeface="+mn-cs"/>
              </a:rPr>
              <a:t>* Do not alter the size of the image</a:t>
            </a:r>
          </a:p>
        </p:txBody>
      </p:sp>
      <p:sp>
        <p:nvSpPr>
          <p:cNvPr id="4" name="Slide Number Placeholder 3"/>
          <p:cNvSpPr>
            <a:spLocks noGrp="1"/>
          </p:cNvSpPr>
          <p:nvPr>
            <p:ph type="sldNum" sz="quarter" idx="10"/>
          </p:nvPr>
        </p:nvSpPr>
        <p:spPr/>
        <p:txBody>
          <a:bodyPr/>
          <a:lstStyle/>
          <a:p>
            <a:fld id="{DBDA5EBE-E194-4A8A-BBBE-6B90DE9885F5}" type="slidenum">
              <a:rPr lang="en-US" smtClean="0"/>
              <a:t>10</a:t>
            </a:fld>
            <a:endParaRPr lang="en-US"/>
          </a:p>
        </p:txBody>
      </p:sp>
    </p:spTree>
    <p:extLst>
      <p:ext uri="{BB962C8B-B14F-4D97-AF65-F5344CB8AC3E}">
        <p14:creationId xmlns:p14="http://schemas.microsoft.com/office/powerpoint/2010/main" val="22018903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b="1" dirty="0" smtClean="0"/>
              <a:t>Column content slide </a:t>
            </a:r>
          </a:p>
          <a:p>
            <a:pPr marL="171450" lvl="0" indent="-171450">
              <a:buFont typeface="Arial" panose="020B0604020202020204" pitchFamily="34" charset="0"/>
              <a:buChar char="•"/>
            </a:pPr>
            <a:r>
              <a:rPr lang="en-US" dirty="0" smtClean="0"/>
              <a:t>This is a slide with 2 columns and you can have text in bullet points under each column. You can have separate header for each of the columns in the blue box provided on top of each of the columns.</a:t>
            </a:r>
          </a:p>
          <a:p>
            <a:pPr marL="171450" lvl="0" indent="-171450">
              <a:buFont typeface="Arial" panose="020B0604020202020204" pitchFamily="34" charset="0"/>
              <a:buChar char="•"/>
            </a:pPr>
            <a:r>
              <a:rPr lang="en-US" dirty="0" smtClean="0"/>
              <a:t>Heading font size of the column should remain at 30 and the column content font size should not reduce beyond 16.</a:t>
            </a:r>
          </a:p>
        </p:txBody>
      </p:sp>
      <p:sp>
        <p:nvSpPr>
          <p:cNvPr id="4" name="Slide Number Placeholder 3"/>
          <p:cNvSpPr>
            <a:spLocks noGrp="1"/>
          </p:cNvSpPr>
          <p:nvPr>
            <p:ph type="sldNum" sz="quarter" idx="10"/>
          </p:nvPr>
        </p:nvSpPr>
        <p:spPr/>
        <p:txBody>
          <a:bodyPr/>
          <a:lstStyle/>
          <a:p>
            <a:fld id="{DBDA5EBE-E194-4A8A-BBBE-6B90DE9885F5}" type="slidenum">
              <a:rPr lang="en-US" smtClean="0"/>
              <a:t>12</a:t>
            </a:fld>
            <a:endParaRPr lang="en-US"/>
          </a:p>
        </p:txBody>
      </p:sp>
    </p:spTree>
    <p:extLst>
      <p:ext uri="{BB962C8B-B14F-4D97-AF65-F5344CB8AC3E}">
        <p14:creationId xmlns:p14="http://schemas.microsoft.com/office/powerpoint/2010/main" val="15707347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Full Size Image slide</a:t>
            </a:r>
            <a:endParaRPr lang="en-US" dirty="0" smtClean="0">
              <a:effectLst/>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The image slides help you represent the topic visually.</a:t>
            </a:r>
            <a:endParaRPr lang="en-US" dirty="0" smtClean="0">
              <a:effectLst/>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Click on the icon to add image, the size of the image will be automatically determined once inserted</a:t>
            </a:r>
            <a:endParaRPr lang="en-US" dirty="0" smtClean="0">
              <a:effectLst/>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Except an image do not add any content in this slide</a:t>
            </a:r>
            <a:endParaRPr lang="en-US" dirty="0" smtClean="0">
              <a:effectLst/>
            </a:endParaRPr>
          </a:p>
        </p:txBody>
      </p:sp>
      <p:sp>
        <p:nvSpPr>
          <p:cNvPr id="4" name="Slide Number Placeholder 3"/>
          <p:cNvSpPr>
            <a:spLocks noGrp="1"/>
          </p:cNvSpPr>
          <p:nvPr>
            <p:ph type="sldNum" sz="quarter" idx="10"/>
          </p:nvPr>
        </p:nvSpPr>
        <p:spPr/>
        <p:txBody>
          <a:bodyPr/>
          <a:lstStyle/>
          <a:p>
            <a:fld id="{DBDA5EBE-E194-4A8A-BBBE-6B90DE9885F5}" type="slidenum">
              <a:rPr lang="en-US" smtClean="0"/>
              <a:t>13</a:t>
            </a:fld>
            <a:endParaRPr lang="en-US"/>
          </a:p>
        </p:txBody>
      </p:sp>
    </p:spTree>
    <p:extLst>
      <p:ext uri="{BB962C8B-B14F-4D97-AF65-F5344CB8AC3E}">
        <p14:creationId xmlns:p14="http://schemas.microsoft.com/office/powerpoint/2010/main" val="2891054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Full Size Image slide</a:t>
            </a:r>
            <a:endParaRPr lang="en-US" dirty="0" smtClean="0">
              <a:effectLst/>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The image slides help you represent the topic visually.</a:t>
            </a:r>
            <a:endParaRPr lang="en-US" dirty="0" smtClean="0">
              <a:effectLst/>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Click on the icon to add image, the size of the image will be automatically determined once inserted</a:t>
            </a:r>
            <a:endParaRPr lang="en-US" dirty="0" smtClean="0">
              <a:effectLst/>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Except an image do not add any content in this slide</a:t>
            </a:r>
            <a:endParaRPr lang="en-US" dirty="0" smtClean="0">
              <a:effectLst/>
            </a:endParaRPr>
          </a:p>
        </p:txBody>
      </p:sp>
      <p:sp>
        <p:nvSpPr>
          <p:cNvPr id="4" name="Slide Number Placeholder 3"/>
          <p:cNvSpPr>
            <a:spLocks noGrp="1"/>
          </p:cNvSpPr>
          <p:nvPr>
            <p:ph type="sldNum" sz="quarter" idx="10"/>
          </p:nvPr>
        </p:nvSpPr>
        <p:spPr/>
        <p:txBody>
          <a:bodyPr/>
          <a:lstStyle/>
          <a:p>
            <a:fld id="{DBDA5EBE-E194-4A8A-BBBE-6B90DE9885F5}" type="slidenum">
              <a:rPr lang="en-US" smtClean="0"/>
              <a:t>14</a:t>
            </a:fld>
            <a:endParaRPr lang="en-US"/>
          </a:p>
        </p:txBody>
      </p:sp>
    </p:spTree>
    <p:extLst>
      <p:ext uri="{BB962C8B-B14F-4D97-AF65-F5344CB8AC3E}">
        <p14:creationId xmlns:p14="http://schemas.microsoft.com/office/powerpoint/2010/main" val="18932413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2" y="1666796"/>
            <a:ext cx="1872340" cy="2080378"/>
          </a:xfrm>
          <a:prstGeom prst="rect">
            <a:avLst/>
          </a:prstGeom>
        </p:spPr>
      </p:pic>
      <p:pic>
        <p:nvPicPr>
          <p:cNvPr id="10" name="Picture 9" descr="WIPRO PPT Design.jpg"/>
          <p:cNvPicPr>
            <a:picLocks noChangeAspect="1"/>
          </p:cNvPicPr>
          <p:nvPr/>
        </p:nvPicPr>
        <p:blipFill>
          <a:blip r:embed="rId3"/>
          <a:stretch>
            <a:fillRect/>
          </a:stretch>
        </p:blipFill>
        <p:spPr>
          <a:xfrm>
            <a:off x="5121" y="4471039"/>
            <a:ext cx="9133758" cy="2171061"/>
          </a:xfrm>
          <a:prstGeom prst="rect">
            <a:avLst/>
          </a:prstGeom>
        </p:spPr>
      </p:pic>
      <p:sp>
        <p:nvSpPr>
          <p:cNvPr id="2" name="Title 1"/>
          <p:cNvSpPr>
            <a:spLocks noGrp="1"/>
          </p:cNvSpPr>
          <p:nvPr>
            <p:ph type="ctrTitle" hasCustomPrompt="1"/>
          </p:nvPr>
        </p:nvSpPr>
        <p:spPr>
          <a:xfrm>
            <a:off x="4547710" y="1480456"/>
            <a:ext cx="4114800" cy="1554480"/>
          </a:xfrm>
          <a:noFill/>
        </p:spPr>
        <p:txBody>
          <a:bodyPr wrap="square" rtlCol="0" anchor="ctr">
            <a:noAutofit/>
          </a:bodyPr>
          <a:lstStyle>
            <a:lvl1pPr marL="0" algn="l">
              <a:defRPr lang="en-US" sz="3400" dirty="0">
                <a:solidFill>
                  <a:schemeClr val="accent2"/>
                </a:solidFill>
                <a:latin typeface="+mj-lt"/>
                <a:ea typeface="+mn-ea"/>
                <a:cs typeface="Arial"/>
              </a:defRPr>
            </a:lvl1pPr>
          </a:lstStyle>
          <a:p>
            <a:pPr marL="0" lvl="0" algn="l"/>
            <a:r>
              <a:rPr lang="en-US" dirty="0" smtClean="0"/>
              <a:t>Insert Title</a:t>
            </a:r>
            <a:br>
              <a:rPr lang="en-US" dirty="0" smtClean="0"/>
            </a:br>
            <a:r>
              <a:rPr lang="en-US" dirty="0" smtClean="0"/>
              <a:t>Here</a:t>
            </a:r>
            <a:endParaRPr lang="en-US" dirty="0"/>
          </a:p>
        </p:txBody>
      </p:sp>
      <p:sp>
        <p:nvSpPr>
          <p:cNvPr id="3" name="Subtitle 2"/>
          <p:cNvSpPr>
            <a:spLocks noGrp="1"/>
          </p:cNvSpPr>
          <p:nvPr>
            <p:ph type="subTitle" idx="1" hasCustomPrompt="1"/>
          </p:nvPr>
        </p:nvSpPr>
        <p:spPr>
          <a:xfrm>
            <a:off x="4547710" y="3318659"/>
            <a:ext cx="4114800" cy="320040"/>
          </a:xfrm>
          <a:noFill/>
        </p:spPr>
        <p:txBody>
          <a:bodyPr wrap="square"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800" dirty="0">
                <a:solidFill>
                  <a:schemeClr val="accent2"/>
                </a:solidFill>
                <a:latin typeface="+mj-lt"/>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Your Name</a:t>
            </a:r>
          </a:p>
        </p:txBody>
      </p:sp>
      <p:cxnSp>
        <p:nvCxnSpPr>
          <p:cNvPr id="9" name="Straight Connector 8"/>
          <p:cNvCxnSpPr/>
          <p:nvPr/>
        </p:nvCxnSpPr>
        <p:spPr>
          <a:xfrm rot="5400000">
            <a:off x="2814000" y="2781258"/>
            <a:ext cx="27540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schemeClr val="accent6">
                  <a:lumMod val="50000"/>
                </a:schemeClr>
              </a:solidFill>
              <a:latin typeface="+mj-lt"/>
            </a:endParaRPr>
          </a:p>
        </p:txBody>
      </p:sp>
      <p:sp>
        <p:nvSpPr>
          <p:cNvPr id="17" name="Text Placeholder 16"/>
          <p:cNvSpPr>
            <a:spLocks noGrp="1"/>
          </p:cNvSpPr>
          <p:nvPr>
            <p:ph type="body" sz="quarter" idx="10" hasCustomPrompt="1"/>
          </p:nvPr>
        </p:nvSpPr>
        <p:spPr>
          <a:xfrm>
            <a:off x="4549775" y="3766911"/>
            <a:ext cx="4114800" cy="320040"/>
          </a:xfrm>
        </p:spPr>
        <p:txBody>
          <a:bodyPr anchor="ctr">
            <a:noAutofit/>
          </a:bodyPr>
          <a:lstStyle>
            <a:lvl1pPr>
              <a:buNone/>
              <a:defRPr kumimoji="0" lang="en-US"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smtClean="0"/>
              <a:t>Designation</a:t>
            </a:r>
          </a:p>
        </p:txBody>
      </p:sp>
    </p:spTree>
    <p:extLst>
      <p:ext uri="{BB962C8B-B14F-4D97-AF65-F5344CB8AC3E}">
        <p14:creationId xmlns:p14="http://schemas.microsoft.com/office/powerpoint/2010/main" val="104688230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orizontal image with paragraph text slide">
    <p:spTree>
      <p:nvGrpSpPr>
        <p:cNvPr id="1" name=""/>
        <p:cNvGrpSpPr/>
        <p:nvPr/>
      </p:nvGrpSpPr>
      <p:grpSpPr>
        <a:xfrm>
          <a:off x="0" y="0"/>
          <a:ext cx="0" cy="0"/>
          <a:chOff x="0" y="0"/>
          <a:chExt cx="0" cy="0"/>
        </a:xfrm>
      </p:grpSpPr>
      <p:sp>
        <p:nvSpPr>
          <p:cNvPr id="10" name="Picture Placeholder 8"/>
          <p:cNvSpPr>
            <a:spLocks noGrp="1"/>
          </p:cNvSpPr>
          <p:nvPr>
            <p:ph type="pic" sz="quarter" idx="10"/>
          </p:nvPr>
        </p:nvSpPr>
        <p:spPr>
          <a:xfrm>
            <a:off x="460376" y="1103313"/>
            <a:ext cx="8229600" cy="3200400"/>
          </a:xfrm>
        </p:spPr>
        <p:txBody>
          <a:bodyPr/>
          <a:lstStyle>
            <a:lvl1pPr>
              <a:buNone/>
              <a:defRPr>
                <a:solidFill>
                  <a:schemeClr val="accent2"/>
                </a:solidFill>
              </a:defRPr>
            </a:lvl1pPr>
          </a:lstStyle>
          <a:p>
            <a:r>
              <a:rPr lang="en-US" smtClean="0"/>
              <a:t>Click icon to add picture</a:t>
            </a:r>
            <a:endParaRPr lang="en-IN" dirty="0"/>
          </a:p>
        </p:txBody>
      </p:sp>
      <p:sp>
        <p:nvSpPr>
          <p:cNvPr id="5" name="Title 1"/>
          <p:cNvSpPr>
            <a:spLocks noGrp="1"/>
          </p:cNvSpPr>
          <p:nvPr>
            <p:ph type="title" hasCustomPrompt="1"/>
          </p:nvPr>
        </p:nvSpPr>
        <p:spPr>
          <a:xfrm>
            <a:off x="448140" y="140511"/>
            <a:ext cx="8229600" cy="548640"/>
          </a:xfrm>
        </p:spPr>
        <p:txBody>
          <a:bodyPr/>
          <a:lstStyle>
            <a:lvl1pPr>
              <a:defRPr>
                <a:solidFill>
                  <a:schemeClr val="accent2"/>
                </a:solidFill>
              </a:defRPr>
            </a:lvl1pPr>
          </a:lstStyle>
          <a:p>
            <a:r>
              <a:rPr lang="en-US" dirty="0" smtClean="0"/>
              <a:t>Horizontal image with paragraph text</a:t>
            </a:r>
            <a:endParaRPr lang="en-IN" dirty="0"/>
          </a:p>
        </p:txBody>
      </p:sp>
      <p:sp>
        <p:nvSpPr>
          <p:cNvPr id="6" name="Text Placeholder 6"/>
          <p:cNvSpPr>
            <a:spLocks noGrp="1"/>
          </p:cNvSpPr>
          <p:nvPr>
            <p:ph type="body" sz="quarter" idx="11" hasCustomPrompt="1"/>
          </p:nvPr>
        </p:nvSpPr>
        <p:spPr>
          <a:xfrm>
            <a:off x="462579" y="4754880"/>
            <a:ext cx="8186569" cy="1482634"/>
          </a:xfrm>
        </p:spPr>
        <p:txBody>
          <a:bodyPr/>
          <a:lstStyle>
            <a:lvl1pPr marL="0" indent="0">
              <a:spcBef>
                <a:spcPts val="1200"/>
              </a:spcBef>
              <a:buNone/>
              <a:defRPr sz="1800" baseline="0"/>
            </a:lvl1pPr>
          </a:lstStyle>
          <a:p>
            <a:pPr lvl="0"/>
            <a:r>
              <a:rPr lang="en-US" dirty="0" smtClean="0"/>
              <a:t>This vertical image should be aligned left and centered vertically on the slide. Paragraph text should be centered vertically to the image. Insert text here. Keep text as minimal as possible</a:t>
            </a:r>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orizontal image with bullet points slide">
    <p:spTree>
      <p:nvGrpSpPr>
        <p:cNvPr id="1" name=""/>
        <p:cNvGrpSpPr/>
        <p:nvPr/>
      </p:nvGrpSpPr>
      <p:grpSpPr>
        <a:xfrm>
          <a:off x="0" y="0"/>
          <a:ext cx="0" cy="0"/>
          <a:chOff x="0" y="0"/>
          <a:chExt cx="0" cy="0"/>
        </a:xfrm>
      </p:grpSpPr>
      <p:sp>
        <p:nvSpPr>
          <p:cNvPr id="10" name="Picture Placeholder 8"/>
          <p:cNvSpPr>
            <a:spLocks noGrp="1"/>
          </p:cNvSpPr>
          <p:nvPr>
            <p:ph type="pic" sz="quarter" idx="10"/>
          </p:nvPr>
        </p:nvSpPr>
        <p:spPr>
          <a:xfrm>
            <a:off x="460376" y="1103313"/>
            <a:ext cx="8229600" cy="2699430"/>
          </a:xfrm>
        </p:spPr>
        <p:txBody>
          <a:bodyPr/>
          <a:lstStyle>
            <a:lvl1pPr>
              <a:buNone/>
              <a:defRPr>
                <a:solidFill>
                  <a:schemeClr val="accent2"/>
                </a:solidFill>
              </a:defRPr>
            </a:lvl1pPr>
          </a:lstStyle>
          <a:p>
            <a:r>
              <a:rPr lang="en-US" smtClean="0"/>
              <a:t>Click icon to add picture</a:t>
            </a:r>
            <a:endParaRPr lang="en-IN" dirty="0"/>
          </a:p>
        </p:txBody>
      </p:sp>
      <p:sp>
        <p:nvSpPr>
          <p:cNvPr id="16" name="Text Placeholder 14"/>
          <p:cNvSpPr>
            <a:spLocks noGrp="1"/>
          </p:cNvSpPr>
          <p:nvPr>
            <p:ph type="body" sz="quarter" idx="14" hasCustomPrompt="1"/>
          </p:nvPr>
        </p:nvSpPr>
        <p:spPr>
          <a:xfrm>
            <a:off x="1130300" y="4508500"/>
            <a:ext cx="6883400" cy="1498600"/>
          </a:xfrm>
        </p:spPr>
        <p:txBody>
          <a:bodyPr>
            <a:normAutofit/>
          </a:bodyPr>
          <a:lstStyle>
            <a:lvl1pPr marL="231775" marR="0" indent="-231775" algn="l" defTabSz="457200" rtl="0" eaLnBrk="1" fontAlgn="auto" latinLnBrk="0" hangingPunct="1">
              <a:lnSpc>
                <a:spcPct val="100000"/>
              </a:lnSpc>
              <a:spcBef>
                <a:spcPts val="600"/>
              </a:spcBef>
              <a:spcAft>
                <a:spcPts val="0"/>
              </a:spcAft>
              <a:buClr>
                <a:srgbClr val="00B0F0"/>
              </a:buClr>
              <a:buSzTx/>
              <a:buFont typeface="Wingdings" pitchFamily="2" charset="2"/>
              <a:buChar char="§"/>
              <a:tabLst/>
              <a:defRPr sz="1800" baseline="0">
                <a:solidFill>
                  <a:schemeClr val="accent2"/>
                </a:solidFill>
              </a:defRPr>
            </a:lvl1pPr>
          </a:lstStyle>
          <a:p>
            <a:pPr marL="231775" marR="0" lvl="0" indent="-231775" algn="l" defTabSz="457200" rtl="0" eaLnBrk="1" fontAlgn="auto" latinLnBrk="0" hangingPunct="1">
              <a:lnSpc>
                <a:spcPct val="100000"/>
              </a:lnSpc>
              <a:spcBef>
                <a:spcPts val="600"/>
              </a:spcBef>
              <a:spcAft>
                <a:spcPts val="0"/>
              </a:spcAft>
              <a:buClr>
                <a:srgbClr val="00B0F0"/>
              </a:buClr>
              <a:buSzTx/>
              <a:buFont typeface="Wingdings" pitchFamily="2" charset="2"/>
              <a:buChar char="§"/>
              <a:tabLst/>
              <a:defRPr/>
            </a:pPr>
            <a:r>
              <a:rPr lang="en-US" dirty="0" smtClean="0"/>
              <a:t>The horizontal image should be center aligned</a:t>
            </a:r>
            <a:br>
              <a:rPr lang="en-US" dirty="0" smtClean="0"/>
            </a:br>
            <a:r>
              <a:rPr lang="en-US" dirty="0" smtClean="0"/>
              <a:t>The horizontal image should be center aligned</a:t>
            </a:r>
            <a:endParaRPr lang="en-IN" dirty="0" smtClean="0"/>
          </a:p>
          <a:p>
            <a:pPr lvl="0"/>
            <a:endParaRPr lang="en-IN" dirty="0"/>
          </a:p>
        </p:txBody>
      </p:sp>
      <p:sp>
        <p:nvSpPr>
          <p:cNvPr id="5" name="Title 1"/>
          <p:cNvSpPr>
            <a:spLocks noGrp="1"/>
          </p:cNvSpPr>
          <p:nvPr>
            <p:ph type="title" hasCustomPrompt="1"/>
          </p:nvPr>
        </p:nvSpPr>
        <p:spPr>
          <a:xfrm>
            <a:off x="448140" y="140511"/>
            <a:ext cx="8229600" cy="553998"/>
          </a:xfrm>
        </p:spPr>
        <p:txBody>
          <a:bodyPr/>
          <a:lstStyle>
            <a:lvl1pPr>
              <a:defRPr>
                <a:solidFill>
                  <a:schemeClr val="accent2"/>
                </a:solidFill>
              </a:defRPr>
            </a:lvl1pPr>
          </a:lstStyle>
          <a:p>
            <a:r>
              <a:rPr lang="en-US" dirty="0" smtClean="0"/>
              <a:t>Horizontal image with bullet points</a:t>
            </a:r>
            <a:endParaRPr lang="en-IN"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ighlights slide">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6" name="Rectangle 1"/>
          <p:cNvSpPr>
            <a:spLocks noChangeArrowheads="1"/>
          </p:cNvSpPr>
          <p:nvPr/>
        </p:nvSpPr>
        <p:spPr bwMode="auto">
          <a:xfrm>
            <a:off x="-4825" y="5486400"/>
            <a:ext cx="8542400" cy="68580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endParaRPr lang="en-US"/>
          </a:p>
        </p:txBody>
      </p:sp>
      <p:sp>
        <p:nvSpPr>
          <p:cNvPr id="17" name="Rectangle 2"/>
          <p:cNvSpPr>
            <a:spLocks noChangeArrowheads="1"/>
          </p:cNvSpPr>
          <p:nvPr/>
        </p:nvSpPr>
        <p:spPr bwMode="auto">
          <a:xfrm>
            <a:off x="-4825" y="5611813"/>
            <a:ext cx="8542400" cy="407987"/>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endParaRPr lang="en-US"/>
          </a:p>
        </p:txBody>
      </p:sp>
      <p:sp>
        <p:nvSpPr>
          <p:cNvPr id="23" name="Text Placeholder 11"/>
          <p:cNvSpPr>
            <a:spLocks noGrp="1"/>
          </p:cNvSpPr>
          <p:nvPr>
            <p:ph type="body" sz="quarter" idx="10" hasCustomPrompt="1"/>
          </p:nvPr>
        </p:nvSpPr>
        <p:spPr>
          <a:xfrm>
            <a:off x="914400" y="1164317"/>
            <a:ext cx="4038376" cy="479424"/>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chemeClr val="accent2"/>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Click to Add Title</a:t>
            </a:r>
          </a:p>
        </p:txBody>
      </p:sp>
      <p:sp>
        <p:nvSpPr>
          <p:cNvPr id="24" name="Text Placeholder 11"/>
          <p:cNvSpPr>
            <a:spLocks noGrp="1"/>
          </p:cNvSpPr>
          <p:nvPr>
            <p:ph type="body" sz="quarter" idx="11" hasCustomPrompt="1"/>
          </p:nvPr>
        </p:nvSpPr>
        <p:spPr>
          <a:xfrm>
            <a:off x="914400" y="758593"/>
            <a:ext cx="4038376" cy="28643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8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HIGHLIGHTS</a:t>
            </a:r>
          </a:p>
        </p:txBody>
      </p:sp>
      <p:sp>
        <p:nvSpPr>
          <p:cNvPr id="27" name="Text Placeholder 11"/>
          <p:cNvSpPr>
            <a:spLocks noGrp="1"/>
          </p:cNvSpPr>
          <p:nvPr>
            <p:ph type="body" sz="quarter" idx="12" hasCustomPrompt="1"/>
          </p:nvPr>
        </p:nvSpPr>
        <p:spPr>
          <a:xfrm>
            <a:off x="903515" y="2104328"/>
            <a:ext cx="4049262" cy="1596815"/>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accent2"/>
                </a:solidFill>
                <a:latin typeface="+mn-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IN" dirty="0" smtClean="0"/>
              <a:t>Add a small brief of the case study / point of view / Define a concept / theme / topic. You may add up to 6 lines of text. Beyond 6 lines will not be readable.</a:t>
            </a:r>
          </a:p>
        </p:txBody>
      </p:sp>
      <p:sp>
        <p:nvSpPr>
          <p:cNvPr id="40" name="Picture Placeholder 38"/>
          <p:cNvSpPr>
            <a:spLocks noGrp="1"/>
          </p:cNvSpPr>
          <p:nvPr>
            <p:ph type="pic" sz="quarter" idx="14"/>
          </p:nvPr>
        </p:nvSpPr>
        <p:spPr>
          <a:xfrm>
            <a:off x="5690960" y="490538"/>
            <a:ext cx="2874963" cy="5692775"/>
          </a:xfrm>
          <a:ln>
            <a:noFill/>
          </a:ln>
          <a:effectLst/>
        </p:spPr>
        <p:txBody>
          <a:bodyPr>
            <a:flatTx/>
          </a:bodyPr>
          <a:lstStyle>
            <a:lvl1pPr>
              <a:buNone/>
              <a:defRPr>
                <a:effectLst/>
              </a:defRPr>
            </a:lvl1pPr>
          </a:lstStyle>
          <a:p>
            <a:r>
              <a:rPr lang="en-US" smtClean="0"/>
              <a:t>Click icon to add picture</a:t>
            </a:r>
            <a:endParaRPr lang="en-IN" dirty="0"/>
          </a:p>
        </p:txBody>
      </p:sp>
      <p:sp>
        <p:nvSpPr>
          <p:cNvPr id="12" name="Text Placeholder 11"/>
          <p:cNvSpPr>
            <a:spLocks noGrp="1"/>
          </p:cNvSpPr>
          <p:nvPr>
            <p:ph type="body" sz="quarter" idx="16" hasCustomPrompt="1"/>
          </p:nvPr>
        </p:nvSpPr>
        <p:spPr>
          <a:xfrm>
            <a:off x="903515" y="3864429"/>
            <a:ext cx="4049262" cy="154577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n-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Add Highlights of the topic and only </a:t>
            </a:r>
            <a:br>
              <a:rPr lang="en-US" dirty="0" smtClean="0"/>
            </a:br>
            <a:r>
              <a:rPr lang="en-US" dirty="0" smtClean="0"/>
              <a:t>5 lines of text is allowed, beyond </a:t>
            </a:r>
            <a:br>
              <a:rPr lang="en-US" dirty="0" smtClean="0"/>
            </a:br>
            <a:r>
              <a:rPr lang="en-US" dirty="0" smtClean="0"/>
              <a:t>that it will not be readable.</a:t>
            </a:r>
            <a:endParaRPr lang="en-IN" dirty="0" smtClean="0"/>
          </a:p>
        </p:txBody>
      </p:sp>
      <p:sp>
        <p:nvSpPr>
          <p:cNvPr id="13" name="Text Placeholder 2"/>
          <p:cNvSpPr>
            <a:spLocks noGrp="1"/>
          </p:cNvSpPr>
          <p:nvPr>
            <p:ph type="body" sz="quarter" idx="18" hasCustomPrompt="1"/>
          </p:nvPr>
        </p:nvSpPr>
        <p:spPr>
          <a:xfrm rot="5400000" flipH="1">
            <a:off x="4956460" y="85283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se study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8" name="Picture Placeholder 25"/>
          <p:cNvSpPr>
            <a:spLocks noGrp="1"/>
          </p:cNvSpPr>
          <p:nvPr>
            <p:ph type="pic" sz="quarter" idx="10"/>
          </p:nvPr>
        </p:nvSpPr>
        <p:spPr>
          <a:xfrm>
            <a:off x="451756" y="1668732"/>
            <a:ext cx="2590800" cy="3873500"/>
          </a:xfrm>
        </p:spPr>
        <p:txBody>
          <a:bodyPr/>
          <a:lstStyle/>
          <a:p>
            <a:r>
              <a:rPr lang="en-US" smtClean="0"/>
              <a:t>Click icon to add picture</a:t>
            </a:r>
            <a:endParaRPr lang="en-IN" dirty="0"/>
          </a:p>
        </p:txBody>
      </p:sp>
      <p:sp>
        <p:nvSpPr>
          <p:cNvPr id="37" name="Text Placeholder 34"/>
          <p:cNvSpPr>
            <a:spLocks noGrp="1"/>
          </p:cNvSpPr>
          <p:nvPr>
            <p:ph type="body" sz="quarter" idx="12" hasCustomPrompt="1"/>
          </p:nvPr>
        </p:nvSpPr>
        <p:spPr>
          <a:xfrm>
            <a:off x="3990974" y="1565729"/>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2"/>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15" name="Text Placeholder 31"/>
          <p:cNvSpPr>
            <a:spLocks noGrp="1"/>
          </p:cNvSpPr>
          <p:nvPr>
            <p:ph type="body" sz="quarter" idx="14" hasCustomPrompt="1"/>
          </p:nvPr>
        </p:nvSpPr>
        <p:spPr>
          <a:xfrm>
            <a:off x="3990974" y="1162957"/>
            <a:ext cx="4673600" cy="261258"/>
          </a:xfrm>
        </p:spPr>
        <p:txBody>
          <a:bodyPr anchor="ctr">
            <a:noAutofit/>
          </a:bodyPr>
          <a:lstStyle>
            <a:lvl1pPr>
              <a:buNone/>
              <a:defRPr lang="en-US" sz="1400" b="1" kern="1200" dirty="0" smtClean="0">
                <a:solidFill>
                  <a:schemeClr val="accent2"/>
                </a:solidFill>
                <a:latin typeface="+mj-lt"/>
                <a:ea typeface="+mj-ea"/>
                <a:cs typeface="+mj-cs"/>
              </a:defRPr>
            </a:lvl1pPr>
          </a:lstStyle>
          <a:p>
            <a:pPr lvl="0"/>
            <a:r>
              <a:rPr lang="en-US" dirty="0" smtClean="0"/>
              <a:t>Opportunity</a:t>
            </a:r>
          </a:p>
        </p:txBody>
      </p:sp>
      <p:sp>
        <p:nvSpPr>
          <p:cNvPr id="19" name="Title 1"/>
          <p:cNvSpPr>
            <a:spLocks noGrp="1"/>
          </p:cNvSpPr>
          <p:nvPr>
            <p:ph type="title" hasCustomPrompt="1"/>
          </p:nvPr>
        </p:nvSpPr>
        <p:spPr>
          <a:xfrm>
            <a:off x="457200" y="140511"/>
            <a:ext cx="8229600" cy="553998"/>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Case Study Heading</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32" name="Text Placeholder 34"/>
          <p:cNvSpPr>
            <a:spLocks noGrp="1"/>
          </p:cNvSpPr>
          <p:nvPr>
            <p:ph type="body" sz="quarter" idx="19" hasCustomPrompt="1"/>
          </p:nvPr>
        </p:nvSpPr>
        <p:spPr>
          <a:xfrm>
            <a:off x="3990974" y="3246435"/>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2"/>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33" name="Text Placeholder 31"/>
          <p:cNvSpPr>
            <a:spLocks noGrp="1"/>
          </p:cNvSpPr>
          <p:nvPr>
            <p:ph type="body" sz="quarter" idx="20" hasCustomPrompt="1"/>
          </p:nvPr>
        </p:nvSpPr>
        <p:spPr>
          <a:xfrm>
            <a:off x="3990974" y="2843663"/>
            <a:ext cx="4673600" cy="261258"/>
          </a:xfrm>
        </p:spPr>
        <p:txBody>
          <a:bodyPr anchor="ctr">
            <a:noAutofit/>
          </a:bodyPr>
          <a:lstStyle>
            <a:lvl1pPr>
              <a:buNone/>
              <a:defRPr lang="en-US" sz="1400" b="1" kern="1200" baseline="0" dirty="0" smtClean="0">
                <a:solidFill>
                  <a:schemeClr val="accent2"/>
                </a:solidFill>
                <a:latin typeface="+mj-lt"/>
                <a:ea typeface="+mj-ea"/>
                <a:cs typeface="+mj-cs"/>
              </a:defRPr>
            </a:lvl1pPr>
          </a:lstStyle>
          <a:p>
            <a:pPr lvl="0"/>
            <a:r>
              <a:rPr lang="en-US" dirty="0" smtClean="0"/>
              <a:t>Challenges </a:t>
            </a:r>
          </a:p>
        </p:txBody>
      </p:sp>
      <p:sp>
        <p:nvSpPr>
          <p:cNvPr id="35" name="Text Placeholder 34"/>
          <p:cNvSpPr>
            <a:spLocks noGrp="1"/>
          </p:cNvSpPr>
          <p:nvPr>
            <p:ph type="body" sz="quarter" idx="21" hasCustomPrompt="1"/>
          </p:nvPr>
        </p:nvSpPr>
        <p:spPr>
          <a:xfrm>
            <a:off x="3990974" y="4962546"/>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2"/>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36" name="Text Placeholder 31"/>
          <p:cNvSpPr>
            <a:spLocks noGrp="1"/>
          </p:cNvSpPr>
          <p:nvPr>
            <p:ph type="body" sz="quarter" idx="22" hasCustomPrompt="1"/>
          </p:nvPr>
        </p:nvSpPr>
        <p:spPr>
          <a:xfrm>
            <a:off x="3990974" y="4559774"/>
            <a:ext cx="4673600" cy="261258"/>
          </a:xfrm>
        </p:spPr>
        <p:txBody>
          <a:bodyPr anchor="ctr">
            <a:noAutofit/>
          </a:bodyPr>
          <a:lstStyle>
            <a:lvl1pPr>
              <a:buNone/>
              <a:defRPr lang="en-US" sz="1400" b="1" kern="1200" dirty="0" smtClean="0">
                <a:solidFill>
                  <a:schemeClr val="accent2"/>
                </a:solidFill>
                <a:latin typeface="+mj-lt"/>
                <a:ea typeface="+mj-ea"/>
                <a:cs typeface="+mj-cs"/>
              </a:defRPr>
            </a:lvl1pPr>
          </a:lstStyle>
          <a:p>
            <a:pPr lvl="0"/>
            <a:r>
              <a:rPr lang="en-US" dirty="0" smtClean="0"/>
              <a:t>Solution</a:t>
            </a:r>
          </a:p>
        </p:txBody>
      </p:sp>
      <p:sp>
        <p:nvSpPr>
          <p:cNvPr id="10" name="Text Placeholder 2"/>
          <p:cNvSpPr>
            <a:spLocks noGrp="1"/>
          </p:cNvSpPr>
          <p:nvPr>
            <p:ph type="body" sz="quarter" idx="18" hasCustomPrompt="1"/>
          </p:nvPr>
        </p:nvSpPr>
        <p:spPr>
          <a:xfrm rot="16200000">
            <a:off x="3644028" y="121859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1" name="Text Placeholder 2"/>
          <p:cNvSpPr>
            <a:spLocks noGrp="1"/>
          </p:cNvSpPr>
          <p:nvPr>
            <p:ph type="body" sz="quarter" idx="23" hasCustomPrompt="1"/>
          </p:nvPr>
        </p:nvSpPr>
        <p:spPr>
          <a:xfrm rot="16200000">
            <a:off x="3644028" y="2906649"/>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2" name="Text Placeholder 2"/>
          <p:cNvSpPr>
            <a:spLocks noGrp="1"/>
          </p:cNvSpPr>
          <p:nvPr>
            <p:ph type="body" sz="quarter" idx="24" hasCustomPrompt="1"/>
          </p:nvPr>
        </p:nvSpPr>
        <p:spPr>
          <a:xfrm rot="16200000">
            <a:off x="3644028" y="4624562"/>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Case study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9" name="Title 1"/>
          <p:cNvSpPr>
            <a:spLocks noGrp="1"/>
          </p:cNvSpPr>
          <p:nvPr>
            <p:ph type="title" hasCustomPrompt="1"/>
          </p:nvPr>
        </p:nvSpPr>
        <p:spPr>
          <a:xfrm>
            <a:off x="457200" y="140511"/>
            <a:ext cx="8229600" cy="553998"/>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Image Slide</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3" name="Text Placeholder 6"/>
          <p:cNvSpPr>
            <a:spLocks noGrp="1"/>
          </p:cNvSpPr>
          <p:nvPr>
            <p:ph type="body" sz="quarter" idx="11" hasCustomPrompt="1"/>
          </p:nvPr>
        </p:nvSpPr>
        <p:spPr>
          <a:xfrm>
            <a:off x="4023360" y="1421305"/>
            <a:ext cx="4625788" cy="4581461"/>
          </a:xfrm>
        </p:spPr>
        <p:txBody>
          <a:bodyPr/>
          <a:lstStyle>
            <a:lvl1pPr marL="0" indent="0">
              <a:spcBef>
                <a:spcPts val="1200"/>
              </a:spcBef>
              <a:buNone/>
              <a:defRPr sz="2000" baseline="0"/>
            </a:lvl1pPr>
          </a:lstStyle>
          <a:p>
            <a:pPr lvl="0"/>
            <a:r>
              <a:rPr lang="en-US" dirty="0" smtClean="0"/>
              <a:t>Insert Text Here</a:t>
            </a:r>
            <a:endParaRPr lang="en-US" dirty="0"/>
          </a:p>
        </p:txBody>
      </p:sp>
      <p:sp>
        <p:nvSpPr>
          <p:cNvPr id="14" name="Picture Placeholder 25"/>
          <p:cNvSpPr>
            <a:spLocks noGrp="1"/>
          </p:cNvSpPr>
          <p:nvPr>
            <p:ph type="pic" sz="quarter" idx="10"/>
          </p:nvPr>
        </p:nvSpPr>
        <p:spPr>
          <a:xfrm>
            <a:off x="451756" y="1775285"/>
            <a:ext cx="2590800" cy="3873500"/>
          </a:xfrm>
        </p:spPr>
        <p:txBody>
          <a:bodyPr/>
          <a:lstStyle/>
          <a:p>
            <a:r>
              <a:rPr lang="en-US" smtClean="0"/>
              <a:t>Click icon to add picture</a:t>
            </a:r>
            <a:endParaRPr lang="en-IN" dirty="0"/>
          </a:p>
        </p:txBody>
      </p:sp>
    </p:spTree>
    <p:extLst>
      <p:ext uri="{BB962C8B-B14F-4D97-AF65-F5344CB8AC3E}">
        <p14:creationId xmlns:p14="http://schemas.microsoft.com/office/powerpoint/2010/main" val="57313508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raph slide - Column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Column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348349"/>
            <a:ext cx="8229600" cy="4716462"/>
          </a:xfrm>
        </p:spPr>
        <p:txBody>
          <a:bodyPr/>
          <a:lstStyle/>
          <a:p>
            <a:r>
              <a:rPr lang="en-US" smtClean="0"/>
              <a:t>Click icon to add chart</a:t>
            </a:r>
            <a:endParaRPr lang="en-IN" dirty="0"/>
          </a:p>
        </p:txBody>
      </p:sp>
      <p:sp>
        <p:nvSpPr>
          <p:cNvPr id="5" name="Oval 6"/>
          <p:cNvSpPr>
            <a:spLocks noChangeArrowheads="1"/>
          </p:cNvSpPr>
          <p:nvPr/>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Graph Slide - Bar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Bar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348349"/>
            <a:ext cx="8229600" cy="4716462"/>
          </a:xfrm>
        </p:spPr>
        <p:txBody>
          <a:bodyPr/>
          <a:lstStyle/>
          <a:p>
            <a:r>
              <a:rPr lang="en-US" smtClean="0"/>
              <a:t>Click icon to add chart</a:t>
            </a:r>
            <a:endParaRPr lang="en-IN"/>
          </a:p>
        </p:txBody>
      </p:sp>
      <p:sp>
        <p:nvSpPr>
          <p:cNvPr id="5" name="Oval 6"/>
          <p:cNvSpPr>
            <a:spLocks noChangeArrowheads="1"/>
          </p:cNvSpPr>
          <p:nvPr/>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e chart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1" name="Chart Placeholder 13"/>
          <p:cNvSpPr>
            <a:spLocks noGrp="1"/>
          </p:cNvSpPr>
          <p:nvPr>
            <p:ph type="chart" sz="quarter" idx="10"/>
          </p:nvPr>
        </p:nvSpPr>
        <p:spPr>
          <a:xfrm>
            <a:off x="460375" y="1348349"/>
            <a:ext cx="8229600" cy="4716462"/>
          </a:xfrm>
        </p:spPr>
        <p:txBody>
          <a:bodyPr/>
          <a:lstStyle/>
          <a:p>
            <a:r>
              <a:rPr lang="en-US" smtClean="0"/>
              <a:t>Click icon to add chart</a:t>
            </a:r>
            <a:endParaRPr lang="en-IN"/>
          </a:p>
        </p:txBody>
      </p:sp>
      <p:sp>
        <p:nvSpPr>
          <p:cNvPr id="12" name="Oval 6"/>
          <p:cNvSpPr>
            <a:spLocks noChangeArrowheads="1"/>
          </p:cNvSpPr>
          <p:nvPr/>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ie Chart slide optio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5" name="Chart Placeholder 13"/>
          <p:cNvSpPr>
            <a:spLocks noGrp="1"/>
          </p:cNvSpPr>
          <p:nvPr>
            <p:ph type="chart" sz="quarter" idx="10"/>
          </p:nvPr>
        </p:nvSpPr>
        <p:spPr>
          <a:xfrm>
            <a:off x="460375" y="1348349"/>
            <a:ext cx="8229600" cy="4716462"/>
          </a:xfrm>
        </p:spPr>
        <p:txBody>
          <a:bodyPr/>
          <a:lstStyle/>
          <a:p>
            <a:r>
              <a:rPr lang="en-US" smtClean="0"/>
              <a:t>Click icon to add chart</a:t>
            </a:r>
            <a:endParaRPr lang="en-IN"/>
          </a:p>
        </p:txBody>
      </p:sp>
      <p:sp>
        <p:nvSpPr>
          <p:cNvPr id="7" name="Oval 6"/>
          <p:cNvSpPr>
            <a:spLocks noChangeArrowheads="1"/>
          </p:cNvSpPr>
          <p:nvPr/>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Icons slide">
    <p:spTree>
      <p:nvGrpSpPr>
        <p:cNvPr id="1" name=""/>
        <p:cNvGrpSpPr/>
        <p:nvPr/>
      </p:nvGrpSpPr>
      <p:grpSpPr>
        <a:xfrm>
          <a:off x="0" y="0"/>
          <a:ext cx="0" cy="0"/>
          <a:chOff x="0" y="0"/>
          <a:chExt cx="0" cy="0"/>
        </a:xfrm>
      </p:grpSpPr>
      <p:sp>
        <p:nvSpPr>
          <p:cNvPr id="42" name="Oval 6"/>
          <p:cNvSpPr>
            <a:spLocks noChangeArrowheads="1"/>
          </p:cNvSpPr>
          <p:nvPr/>
        </p:nvSpPr>
        <p:spPr bwMode="gray">
          <a:xfrm>
            <a:off x="355600" y="5858423"/>
            <a:ext cx="8432800" cy="550531"/>
          </a:xfrm>
          <a:prstGeom prst="ellipse">
            <a:avLst/>
          </a:prstGeom>
          <a:gradFill rotWithShape="1">
            <a:gsLst>
              <a:gs pos="0">
                <a:srgbClr val="080808">
                  <a:alpha val="20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
        <p:nvSpPr>
          <p:cNvPr id="57" name="Text Placeholder 56"/>
          <p:cNvSpPr>
            <a:spLocks noGrp="1"/>
          </p:cNvSpPr>
          <p:nvPr>
            <p:ph type="body" sz="quarter" idx="10" hasCustomPrompt="1"/>
          </p:nvPr>
        </p:nvSpPr>
        <p:spPr>
          <a:xfrm>
            <a:off x="780166" y="4223431"/>
            <a:ext cx="1452108" cy="566737"/>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1</a:t>
            </a:r>
            <a:endParaRPr lang="en-IN" dirty="0"/>
          </a:p>
        </p:txBody>
      </p:sp>
      <p:sp>
        <p:nvSpPr>
          <p:cNvPr id="12" name="Title 4"/>
          <p:cNvSpPr>
            <a:spLocks noGrp="1"/>
          </p:cNvSpPr>
          <p:nvPr>
            <p:ph type="title" hasCustomPrompt="1"/>
          </p:nvPr>
        </p:nvSpPr>
        <p:spPr>
          <a:xfrm>
            <a:off x="460375" y="140024"/>
            <a:ext cx="8229600" cy="553998"/>
          </a:xfrm>
        </p:spPr>
        <p:txBody>
          <a:bodyPr/>
          <a:lstStyle>
            <a:lvl1pPr>
              <a:defRPr>
                <a:solidFill>
                  <a:schemeClr val="accent2"/>
                </a:solidFill>
              </a:defRPr>
            </a:lvl1pPr>
          </a:lstStyle>
          <a:p>
            <a:r>
              <a:rPr lang="en-US" dirty="0" smtClean="0"/>
              <a:t>Click to Add Title</a:t>
            </a:r>
            <a:endParaRPr lang="en-US" dirty="0"/>
          </a:p>
        </p:txBody>
      </p:sp>
      <p:sp>
        <p:nvSpPr>
          <p:cNvPr id="10" name="Text Placeholder 2"/>
          <p:cNvSpPr>
            <a:spLocks noGrp="1"/>
          </p:cNvSpPr>
          <p:nvPr>
            <p:ph type="body" sz="quarter" idx="18" hasCustomPrompt="1"/>
          </p:nvPr>
        </p:nvSpPr>
        <p:spPr>
          <a:xfrm>
            <a:off x="7747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3" name="Text Placeholder 56"/>
          <p:cNvSpPr>
            <a:spLocks noGrp="1"/>
          </p:cNvSpPr>
          <p:nvPr>
            <p:ph type="body" sz="quarter" idx="19" hasCustomPrompt="1"/>
          </p:nvPr>
        </p:nvSpPr>
        <p:spPr>
          <a:xfrm>
            <a:off x="2807316" y="4223431"/>
            <a:ext cx="1452108" cy="566737"/>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2</a:t>
            </a:r>
            <a:endParaRPr lang="en-IN" dirty="0"/>
          </a:p>
        </p:txBody>
      </p:sp>
      <p:sp>
        <p:nvSpPr>
          <p:cNvPr id="14" name="Text Placeholder 2"/>
          <p:cNvSpPr>
            <a:spLocks noGrp="1"/>
          </p:cNvSpPr>
          <p:nvPr>
            <p:ph type="body" sz="quarter" idx="20" hasCustomPrompt="1"/>
          </p:nvPr>
        </p:nvSpPr>
        <p:spPr>
          <a:xfrm>
            <a:off x="280185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5" name="Text Placeholder 56"/>
          <p:cNvSpPr>
            <a:spLocks noGrp="1"/>
          </p:cNvSpPr>
          <p:nvPr>
            <p:ph type="body" sz="quarter" idx="21" hasCustomPrompt="1"/>
          </p:nvPr>
        </p:nvSpPr>
        <p:spPr>
          <a:xfrm>
            <a:off x="4811800" y="4223431"/>
            <a:ext cx="1452108" cy="566737"/>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3</a:t>
            </a:r>
            <a:endParaRPr lang="en-IN" dirty="0"/>
          </a:p>
        </p:txBody>
      </p:sp>
      <p:sp>
        <p:nvSpPr>
          <p:cNvPr id="16" name="Text Placeholder 2"/>
          <p:cNvSpPr>
            <a:spLocks noGrp="1"/>
          </p:cNvSpPr>
          <p:nvPr>
            <p:ph type="body" sz="quarter" idx="22" hasCustomPrompt="1"/>
          </p:nvPr>
        </p:nvSpPr>
        <p:spPr>
          <a:xfrm>
            <a:off x="4806334"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7" name="Text Placeholder 56"/>
          <p:cNvSpPr>
            <a:spLocks noGrp="1"/>
          </p:cNvSpPr>
          <p:nvPr>
            <p:ph type="body" sz="quarter" idx="23" hasCustomPrompt="1"/>
          </p:nvPr>
        </p:nvSpPr>
        <p:spPr>
          <a:xfrm>
            <a:off x="6787266" y="4223431"/>
            <a:ext cx="1452108" cy="566737"/>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4</a:t>
            </a:r>
            <a:endParaRPr lang="en-IN" dirty="0"/>
          </a:p>
        </p:txBody>
      </p:sp>
      <p:sp>
        <p:nvSpPr>
          <p:cNvPr id="18" name="Text Placeholder 2"/>
          <p:cNvSpPr>
            <a:spLocks noGrp="1"/>
          </p:cNvSpPr>
          <p:nvPr>
            <p:ph type="body" sz="quarter" idx="24" hasCustomPrompt="1"/>
          </p:nvPr>
        </p:nvSpPr>
        <p:spPr>
          <a:xfrm>
            <a:off x="67818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sp>
        <p:nvSpPr>
          <p:cNvPr id="16" name="Title 1"/>
          <p:cNvSpPr>
            <a:spLocks noGrp="1"/>
          </p:cNvSpPr>
          <p:nvPr>
            <p:ph type="ctrTitle" hasCustomPrompt="1"/>
          </p:nvPr>
        </p:nvSpPr>
        <p:spPr>
          <a:xfrm>
            <a:off x="460375" y="145522"/>
            <a:ext cx="8229600" cy="548640"/>
          </a:xfrm>
        </p:spPr>
        <p:txBody>
          <a:bodyPr>
            <a:normAutofit/>
          </a:bodyPr>
          <a:lstStyle>
            <a:lvl1pPr>
              <a:defRPr>
                <a:solidFill>
                  <a:schemeClr val="accent2"/>
                </a:solidFill>
                <a:latin typeface="+mj-lt"/>
              </a:defRPr>
            </a:lvl1pPr>
          </a:lstStyle>
          <a:p>
            <a:r>
              <a:rPr lang="en-US" dirty="0" smtClean="0"/>
              <a:t>Agenda</a:t>
            </a:r>
            <a:endParaRPr lang="en-IN" dirty="0"/>
          </a:p>
        </p:txBody>
      </p:sp>
      <p:sp>
        <p:nvSpPr>
          <p:cNvPr id="17" name="Text Placeholder 38"/>
          <p:cNvSpPr>
            <a:spLocks noGrp="1"/>
          </p:cNvSpPr>
          <p:nvPr>
            <p:ph type="body" sz="quarter" idx="10" hasCustomPrompt="1"/>
          </p:nvPr>
        </p:nvSpPr>
        <p:spPr>
          <a:xfrm>
            <a:off x="1009015" y="1350509"/>
            <a:ext cx="7680960" cy="64008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18" name="Text Placeholder 38"/>
          <p:cNvSpPr>
            <a:spLocks noGrp="1"/>
          </p:cNvSpPr>
          <p:nvPr>
            <p:ph type="body" sz="quarter" idx="11" hasCustomPrompt="1"/>
          </p:nvPr>
        </p:nvSpPr>
        <p:spPr>
          <a:xfrm>
            <a:off x="1009015" y="2380789"/>
            <a:ext cx="7680960" cy="640080"/>
          </a:xfrm>
        </p:spPr>
        <p:txBody>
          <a:bodyPr anchor="ctr">
            <a:noAutofit/>
          </a:bodyPr>
          <a:lstStyle>
            <a:lvl1pPr marL="0" indent="0">
              <a:buNone/>
              <a:tabLst/>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4" name="Text Placeholder 38"/>
          <p:cNvSpPr>
            <a:spLocks noGrp="1"/>
          </p:cNvSpPr>
          <p:nvPr>
            <p:ph type="body" sz="quarter" idx="12" hasCustomPrompt="1"/>
          </p:nvPr>
        </p:nvSpPr>
        <p:spPr>
          <a:xfrm>
            <a:off x="1009015" y="3403153"/>
            <a:ext cx="7680960" cy="64008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5" name="Text Placeholder 38"/>
          <p:cNvSpPr>
            <a:spLocks noGrp="1"/>
          </p:cNvSpPr>
          <p:nvPr>
            <p:ph type="body" sz="quarter" idx="13" hasCustomPrompt="1"/>
          </p:nvPr>
        </p:nvSpPr>
        <p:spPr>
          <a:xfrm>
            <a:off x="1009015" y="4462030"/>
            <a:ext cx="7680960" cy="64008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7" name="Text Placeholder 38"/>
          <p:cNvSpPr>
            <a:spLocks noGrp="1"/>
          </p:cNvSpPr>
          <p:nvPr>
            <p:ph type="body" sz="quarter" idx="14" hasCustomPrompt="1"/>
          </p:nvPr>
        </p:nvSpPr>
        <p:spPr>
          <a:xfrm>
            <a:off x="1009015" y="5504120"/>
            <a:ext cx="7680960" cy="64008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8" name="Text Placeholder 38"/>
          <p:cNvSpPr>
            <a:spLocks noGrp="1"/>
          </p:cNvSpPr>
          <p:nvPr>
            <p:ph type="body" sz="quarter" idx="15" hasCustomPrompt="1"/>
          </p:nvPr>
        </p:nvSpPr>
        <p:spPr>
          <a:xfrm>
            <a:off x="460375" y="1345746"/>
            <a:ext cx="352425" cy="668792"/>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0" indent="0" algn="ctr">
              <a:buFont typeface="Arial" pitchFamily="34" charset="0"/>
              <a:buNone/>
              <a:defRPr sz="2400" b="1">
                <a:solidFill>
                  <a:schemeClr val="bg1"/>
                </a:solidFill>
                <a:latin typeface="+mn-lt"/>
              </a:defRPr>
            </a:lvl1pPr>
            <a:lvl2pPr>
              <a:buNone/>
              <a:defRPr/>
            </a:lvl2pPr>
            <a:lvl3pPr>
              <a:buNone/>
              <a:defRPr/>
            </a:lvl3pPr>
            <a:lvl4pPr>
              <a:buNone/>
              <a:defRPr/>
            </a:lvl4pPr>
            <a:lvl5pPr>
              <a:buNone/>
              <a:defRPr/>
            </a:lvl5pPr>
          </a:lstStyle>
          <a:p>
            <a:pPr lvl="0"/>
            <a:r>
              <a:rPr lang="en-US" dirty="0" smtClean="0"/>
              <a:t>1</a:t>
            </a:r>
          </a:p>
        </p:txBody>
      </p:sp>
      <p:sp>
        <p:nvSpPr>
          <p:cNvPr id="29" name="Text Placeholder 38"/>
          <p:cNvSpPr>
            <a:spLocks noGrp="1"/>
          </p:cNvSpPr>
          <p:nvPr>
            <p:ph type="body" sz="quarter" idx="16" hasCustomPrompt="1"/>
          </p:nvPr>
        </p:nvSpPr>
        <p:spPr>
          <a:xfrm>
            <a:off x="460375" y="2384085"/>
            <a:ext cx="352425" cy="668792"/>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2</a:t>
            </a:r>
          </a:p>
        </p:txBody>
      </p:sp>
      <p:sp>
        <p:nvSpPr>
          <p:cNvPr id="30" name="Text Placeholder 38"/>
          <p:cNvSpPr>
            <a:spLocks noGrp="1"/>
          </p:cNvSpPr>
          <p:nvPr>
            <p:ph type="body" sz="quarter" idx="17" hasCustomPrompt="1"/>
          </p:nvPr>
        </p:nvSpPr>
        <p:spPr>
          <a:xfrm>
            <a:off x="460375" y="3422424"/>
            <a:ext cx="352425" cy="668792"/>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3</a:t>
            </a:r>
          </a:p>
        </p:txBody>
      </p:sp>
      <p:sp>
        <p:nvSpPr>
          <p:cNvPr id="32" name="Text Placeholder 38"/>
          <p:cNvSpPr>
            <a:spLocks noGrp="1"/>
          </p:cNvSpPr>
          <p:nvPr>
            <p:ph type="body" sz="quarter" idx="18" hasCustomPrompt="1"/>
          </p:nvPr>
        </p:nvSpPr>
        <p:spPr>
          <a:xfrm>
            <a:off x="460375" y="4460763"/>
            <a:ext cx="352425" cy="668792"/>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4</a:t>
            </a:r>
          </a:p>
        </p:txBody>
      </p:sp>
      <p:sp>
        <p:nvSpPr>
          <p:cNvPr id="33" name="Text Placeholder 38"/>
          <p:cNvSpPr>
            <a:spLocks noGrp="1"/>
          </p:cNvSpPr>
          <p:nvPr>
            <p:ph type="body" sz="quarter" idx="19" hasCustomPrompt="1"/>
          </p:nvPr>
        </p:nvSpPr>
        <p:spPr>
          <a:xfrm>
            <a:off x="460375" y="5499100"/>
            <a:ext cx="352425" cy="668792"/>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5</a:t>
            </a:r>
          </a:p>
        </p:txBody>
      </p:sp>
    </p:spTree>
    <p:extLst>
      <p:ext uri="{BB962C8B-B14F-4D97-AF65-F5344CB8AC3E}">
        <p14:creationId xmlns:p14="http://schemas.microsoft.com/office/powerpoint/2010/main" val="59253820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Icon connector slide">
    <p:spTree>
      <p:nvGrpSpPr>
        <p:cNvPr id="1" name=""/>
        <p:cNvGrpSpPr/>
        <p:nvPr/>
      </p:nvGrpSpPr>
      <p:grpSpPr>
        <a:xfrm>
          <a:off x="0" y="0"/>
          <a:ext cx="0" cy="0"/>
          <a:chOff x="0" y="0"/>
          <a:chExt cx="0" cy="0"/>
        </a:xfrm>
      </p:grpSpPr>
      <p:sp>
        <p:nvSpPr>
          <p:cNvPr id="27" name="Text Placeholder 2"/>
          <p:cNvSpPr>
            <a:spLocks noGrp="1"/>
          </p:cNvSpPr>
          <p:nvPr>
            <p:ph type="body" sz="quarter" idx="22" hasCustomPrompt="1"/>
          </p:nvPr>
        </p:nvSpPr>
        <p:spPr>
          <a:xfrm>
            <a:off x="2642616" y="1727200"/>
            <a:ext cx="3858768" cy="3858768"/>
          </a:xfrm>
          <a:prstGeom prst="ellipse">
            <a:avLst/>
          </a:prstGeom>
          <a:noFill/>
          <a:ln>
            <a:solidFill>
              <a:schemeClr val="accent2">
                <a:lumMod val="40000"/>
                <a:lumOff val="60000"/>
              </a:schemeClr>
            </a:solidFill>
            <a:prstDash val="sysDash"/>
          </a:ln>
        </p:spPr>
        <p:txBody>
          <a:bodyPr/>
          <a:lstStyle>
            <a:lvl1pPr marL="0" indent="0">
              <a:buNone/>
              <a:defRPr>
                <a:noFill/>
              </a:defRPr>
            </a:lvl1pPr>
          </a:lstStyle>
          <a:p>
            <a:pPr lvl="0"/>
            <a:r>
              <a:rPr lang="en-US" dirty="0" smtClean="0"/>
              <a:t>.</a:t>
            </a:r>
            <a:endParaRPr lang="en-US" dirty="0"/>
          </a:p>
        </p:txBody>
      </p:sp>
      <p:sp>
        <p:nvSpPr>
          <p:cNvPr id="38" name="Title 4"/>
          <p:cNvSpPr>
            <a:spLocks noGrp="1"/>
          </p:cNvSpPr>
          <p:nvPr>
            <p:ph type="title" hasCustomPrompt="1"/>
          </p:nvPr>
        </p:nvSpPr>
        <p:spPr>
          <a:xfrm>
            <a:off x="460375" y="140024"/>
            <a:ext cx="8229600" cy="553998"/>
          </a:xfrm>
        </p:spPr>
        <p:txBody>
          <a:bodyPr/>
          <a:lstStyle>
            <a:lvl1pPr>
              <a:defRPr>
                <a:solidFill>
                  <a:schemeClr val="accent2"/>
                </a:solidFill>
              </a:defRPr>
            </a:lvl1pPr>
          </a:lstStyle>
          <a:p>
            <a:r>
              <a:rPr lang="en-US" dirty="0" smtClean="0"/>
              <a:t>Click to Add Title</a:t>
            </a:r>
            <a:endParaRPr lang="en-US" dirty="0"/>
          </a:p>
        </p:txBody>
      </p:sp>
      <p:sp>
        <p:nvSpPr>
          <p:cNvPr id="30" name="Text Placeholder 56"/>
          <p:cNvSpPr>
            <a:spLocks noGrp="1"/>
          </p:cNvSpPr>
          <p:nvPr>
            <p:ph type="body" sz="quarter" idx="14" hasCustomPrompt="1"/>
          </p:nvPr>
        </p:nvSpPr>
        <p:spPr>
          <a:xfrm>
            <a:off x="3474131" y="3152631"/>
            <a:ext cx="2231528" cy="693655"/>
          </a:xfrm>
        </p:spPr>
        <p:txBody>
          <a:bodyPr>
            <a:noAutofit/>
          </a:bodyPr>
          <a:lstStyle>
            <a:lvl1pPr marL="0" indent="0" algn="ctr">
              <a:buNone/>
              <a:defRPr lang="en-IN" sz="2000" kern="1200" baseline="0" dirty="0" smtClean="0">
                <a:solidFill>
                  <a:schemeClr val="accent2"/>
                </a:solidFill>
                <a:latin typeface="+mj-lt"/>
                <a:ea typeface="+mn-ea"/>
                <a:cs typeface="Arial" pitchFamily="34" charset="0"/>
              </a:defRPr>
            </a:lvl1pPr>
          </a:lstStyle>
          <a:p>
            <a:pPr lvl="0"/>
            <a:r>
              <a:rPr lang="en-US" dirty="0" smtClean="0"/>
              <a:t>INSERT TEXT Subject Matter</a:t>
            </a:r>
            <a:endParaRPr lang="en-IN" dirty="0"/>
          </a:p>
        </p:txBody>
      </p:sp>
      <p:sp>
        <p:nvSpPr>
          <p:cNvPr id="34" name="Text Placeholder 56"/>
          <p:cNvSpPr>
            <a:spLocks noGrp="1"/>
          </p:cNvSpPr>
          <p:nvPr>
            <p:ph type="body" sz="quarter" idx="13" hasCustomPrompt="1"/>
          </p:nvPr>
        </p:nvSpPr>
        <p:spPr>
          <a:xfrm>
            <a:off x="3863878" y="953610"/>
            <a:ext cx="1416244" cy="329811"/>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37" name="Text Placeholder 56"/>
          <p:cNvSpPr>
            <a:spLocks noGrp="1"/>
          </p:cNvSpPr>
          <p:nvPr>
            <p:ph type="body" sz="quarter" idx="15" hasCustomPrompt="1"/>
          </p:nvPr>
        </p:nvSpPr>
        <p:spPr>
          <a:xfrm>
            <a:off x="3863878" y="6124845"/>
            <a:ext cx="1416244" cy="329811"/>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39" name="Text Placeholder 56"/>
          <p:cNvSpPr>
            <a:spLocks noGrp="1"/>
          </p:cNvSpPr>
          <p:nvPr>
            <p:ph type="body" sz="quarter" idx="16" hasCustomPrompt="1"/>
          </p:nvPr>
        </p:nvSpPr>
        <p:spPr>
          <a:xfrm>
            <a:off x="6998963" y="3232353"/>
            <a:ext cx="1416244" cy="329811"/>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40" name="Text Placeholder 56"/>
          <p:cNvSpPr>
            <a:spLocks noGrp="1"/>
          </p:cNvSpPr>
          <p:nvPr>
            <p:ph type="body" sz="quarter" idx="17" hasCustomPrompt="1"/>
          </p:nvPr>
        </p:nvSpPr>
        <p:spPr>
          <a:xfrm>
            <a:off x="701622" y="3232353"/>
            <a:ext cx="1416244" cy="329811"/>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15" name="Text Placeholder 2"/>
          <p:cNvSpPr>
            <a:spLocks noGrp="1"/>
          </p:cNvSpPr>
          <p:nvPr>
            <p:ph type="body" sz="quarter" idx="18" hasCustomPrompt="1"/>
          </p:nvPr>
        </p:nvSpPr>
        <p:spPr>
          <a:xfrm>
            <a:off x="4076700" y="13208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9" name="Text Placeholder 2"/>
          <p:cNvSpPr>
            <a:spLocks noGrp="1"/>
          </p:cNvSpPr>
          <p:nvPr>
            <p:ph type="body" sz="quarter" idx="19" hasCustomPrompt="1"/>
          </p:nvPr>
        </p:nvSpPr>
        <p:spPr>
          <a:xfrm>
            <a:off x="4076700" y="51054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21" name="Text Placeholder 2"/>
          <p:cNvSpPr>
            <a:spLocks noGrp="1"/>
          </p:cNvSpPr>
          <p:nvPr>
            <p:ph type="body" sz="quarter" idx="20" hasCustomPrompt="1"/>
          </p:nvPr>
        </p:nvSpPr>
        <p:spPr>
          <a:xfrm>
            <a:off x="2146300" y="29210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24" name="Text Placeholder 2"/>
          <p:cNvSpPr>
            <a:spLocks noGrp="1"/>
          </p:cNvSpPr>
          <p:nvPr>
            <p:ph type="body" sz="quarter" idx="21" hasCustomPrompt="1"/>
          </p:nvPr>
        </p:nvSpPr>
        <p:spPr>
          <a:xfrm>
            <a:off x="5943600" y="29083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ank you slide">
    <p:bg>
      <p:bgPr>
        <a:solidFill>
          <a:schemeClr val="bg1"/>
        </a:solidFill>
        <a:effectLst/>
      </p:bgPr>
    </p:bg>
    <p:spTree>
      <p:nvGrpSpPr>
        <p:cNvPr id="1" name=""/>
        <p:cNvGrpSpPr/>
        <p:nvPr/>
      </p:nvGrpSpPr>
      <p:grpSpPr>
        <a:xfrm>
          <a:off x="0" y="0"/>
          <a:ext cx="0" cy="0"/>
          <a:chOff x="0" y="0"/>
          <a:chExt cx="0" cy="0"/>
        </a:xfrm>
      </p:grpSpPr>
      <p:sp>
        <p:nvSpPr>
          <p:cNvPr id="5" name="Title 3"/>
          <p:cNvSpPr>
            <a:spLocks noGrp="1"/>
          </p:cNvSpPr>
          <p:nvPr>
            <p:ph type="ctrTitle" hasCustomPrompt="1"/>
          </p:nvPr>
        </p:nvSpPr>
        <p:spPr>
          <a:xfrm>
            <a:off x="4547710" y="1767649"/>
            <a:ext cx="4203553" cy="553998"/>
          </a:xfrm>
        </p:spPr>
        <p:txBody>
          <a:bodyPr/>
          <a:lstStyle>
            <a:lvl1pPr>
              <a:defRPr>
                <a:solidFill>
                  <a:schemeClr val="accent2"/>
                </a:solidFill>
                <a:latin typeface="+mj-lt"/>
              </a:defRPr>
            </a:lvl1pPr>
          </a:lstStyle>
          <a:p>
            <a:r>
              <a:rPr lang="en-US" dirty="0" smtClean="0"/>
              <a:t>Thank you</a:t>
            </a:r>
            <a:endParaRPr lang="en-US" dirty="0"/>
          </a:p>
        </p:txBody>
      </p:sp>
      <p:sp>
        <p:nvSpPr>
          <p:cNvPr id="10" name="Text Placeholder 56"/>
          <p:cNvSpPr>
            <a:spLocks noGrp="1"/>
          </p:cNvSpPr>
          <p:nvPr>
            <p:ph type="body" sz="quarter" idx="19" hasCustomPrompt="1"/>
          </p:nvPr>
        </p:nvSpPr>
        <p:spPr>
          <a:xfrm>
            <a:off x="4547710" y="2552751"/>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Your Name</a:t>
            </a:r>
            <a:endParaRPr lang="en-IN" dirty="0"/>
          </a:p>
        </p:txBody>
      </p:sp>
      <p:sp>
        <p:nvSpPr>
          <p:cNvPr id="11" name="Text Placeholder 56"/>
          <p:cNvSpPr>
            <a:spLocks noGrp="1"/>
          </p:cNvSpPr>
          <p:nvPr>
            <p:ph type="body" sz="quarter" idx="20" hasCustomPrompt="1"/>
          </p:nvPr>
        </p:nvSpPr>
        <p:spPr>
          <a:xfrm>
            <a:off x="4547710" y="3537676"/>
            <a:ext cx="4158442" cy="314777"/>
          </a:xfrm>
        </p:spPr>
        <p:txBody>
          <a:bodyPr>
            <a:noAutofit/>
          </a:bodyPr>
          <a:lstStyle>
            <a:lvl1pPr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Email ID</a:t>
            </a:r>
            <a:endParaRPr lang="en-IN" dirty="0"/>
          </a:p>
        </p:txBody>
      </p:sp>
      <p:sp>
        <p:nvSpPr>
          <p:cNvPr id="8" name="Rectangle 7"/>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pic>
        <p:nvPicPr>
          <p:cNvPr id="9" name="Picture 8" descr="WIPRO PPT Design.jpg"/>
          <p:cNvPicPr>
            <a:picLocks noChangeAspect="1"/>
          </p:cNvPicPr>
          <p:nvPr/>
        </p:nvPicPr>
        <p:blipFill>
          <a:blip r:embed="rId2"/>
          <a:stretch>
            <a:fillRect/>
          </a:stretch>
        </p:blipFill>
        <p:spPr>
          <a:xfrm>
            <a:off x="5121" y="4471039"/>
            <a:ext cx="9133758" cy="2171061"/>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402" y="1666795"/>
            <a:ext cx="1872342" cy="2080380"/>
          </a:xfrm>
          <a:prstGeom prst="rect">
            <a:avLst/>
          </a:prstGeom>
        </p:spPr>
      </p:pic>
      <p:sp>
        <p:nvSpPr>
          <p:cNvPr id="14" name="Text Placeholder 56"/>
          <p:cNvSpPr>
            <a:spLocks noGrp="1"/>
          </p:cNvSpPr>
          <p:nvPr>
            <p:ph type="body" sz="quarter" idx="21" hasCustomPrompt="1"/>
          </p:nvPr>
        </p:nvSpPr>
        <p:spPr>
          <a:xfrm>
            <a:off x="4547710" y="3034335"/>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Designation</a:t>
            </a:r>
            <a:endParaRPr lang="en-IN" dirty="0"/>
          </a:p>
        </p:txBody>
      </p:sp>
      <p:cxnSp>
        <p:nvCxnSpPr>
          <p:cNvPr id="15" name="Straight Connector 14"/>
          <p:cNvCxnSpPr/>
          <p:nvPr/>
        </p:nvCxnSpPr>
        <p:spPr>
          <a:xfrm rot="5400000">
            <a:off x="2932269" y="2741456"/>
            <a:ext cx="27540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slide with customer logo">
    <p:bg>
      <p:bgPr>
        <a:solidFill>
          <a:schemeClr val="bg1"/>
        </a:solidFill>
        <a:effectLst/>
      </p:bgPr>
    </p:bg>
    <p:spTree>
      <p:nvGrpSpPr>
        <p:cNvPr id="1" name=""/>
        <p:cNvGrpSpPr/>
        <p:nvPr/>
      </p:nvGrpSpPr>
      <p:grpSpPr>
        <a:xfrm>
          <a:off x="0" y="0"/>
          <a:ext cx="0" cy="0"/>
          <a:chOff x="0" y="0"/>
          <a:chExt cx="0" cy="0"/>
        </a:xfrm>
      </p:grpSpPr>
      <p:sp>
        <p:nvSpPr>
          <p:cNvPr id="16" name="Picture Placeholder 9"/>
          <p:cNvSpPr>
            <a:spLocks noGrp="1"/>
          </p:cNvSpPr>
          <p:nvPr>
            <p:ph type="pic" sz="quarter" idx="10" hasCustomPrompt="1"/>
          </p:nvPr>
        </p:nvSpPr>
        <p:spPr>
          <a:xfrm>
            <a:off x="2612799" y="1970769"/>
            <a:ext cx="1447572" cy="1643288"/>
          </a:xfrm>
        </p:spPr>
        <p:txBody>
          <a:bodyPr>
            <a:noAutofit/>
          </a:bodyPr>
          <a:lstStyle>
            <a:lvl1pPr marL="0" indent="0" algn="ctr">
              <a:buNone/>
              <a:defRPr sz="1100" baseline="0">
                <a:solidFill>
                  <a:schemeClr val="accent2"/>
                </a:solidFill>
                <a:latin typeface="+mj-lt"/>
              </a:defRPr>
            </a:lvl1pPr>
          </a:lstStyle>
          <a:p>
            <a:r>
              <a:rPr lang="en-US" dirty="0" smtClean="0"/>
              <a:t>Click here to add Customer / Partner Logo</a:t>
            </a:r>
            <a:endParaRPr lang="en-IN"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2" y="1666795"/>
            <a:ext cx="1872341" cy="2080380"/>
          </a:xfrm>
          <a:prstGeom prst="rect">
            <a:avLst/>
          </a:prstGeom>
        </p:spPr>
      </p:pic>
      <p:sp>
        <p:nvSpPr>
          <p:cNvPr id="14" name="Rectangle 13"/>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schemeClr val="accent6">
                  <a:lumMod val="50000"/>
                </a:schemeClr>
              </a:solidFill>
              <a:latin typeface="+mj-lt"/>
            </a:endParaRPr>
          </a:p>
        </p:txBody>
      </p:sp>
      <p:pic>
        <p:nvPicPr>
          <p:cNvPr id="15" name="Picture 14" descr="WIPRO PPT Design.jpg"/>
          <p:cNvPicPr>
            <a:picLocks noChangeAspect="1"/>
          </p:cNvPicPr>
          <p:nvPr/>
        </p:nvPicPr>
        <p:blipFill>
          <a:blip r:embed="rId3"/>
          <a:stretch>
            <a:fillRect/>
          </a:stretch>
        </p:blipFill>
        <p:spPr>
          <a:xfrm>
            <a:off x="5121" y="4471039"/>
            <a:ext cx="9133758" cy="2171061"/>
          </a:xfrm>
          <a:prstGeom prst="rect">
            <a:avLst/>
          </a:prstGeom>
        </p:spPr>
      </p:pic>
      <p:sp>
        <p:nvSpPr>
          <p:cNvPr id="11" name="Text Placeholder 56"/>
          <p:cNvSpPr>
            <a:spLocks noGrp="1"/>
          </p:cNvSpPr>
          <p:nvPr>
            <p:ph type="body" sz="quarter" idx="20" hasCustomPrompt="1"/>
          </p:nvPr>
        </p:nvSpPr>
        <p:spPr>
          <a:xfrm>
            <a:off x="4559968" y="3157132"/>
            <a:ext cx="4158442" cy="387090"/>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Your Name</a:t>
            </a:r>
            <a:endParaRPr lang="en-IN" dirty="0"/>
          </a:p>
        </p:txBody>
      </p:sp>
      <p:sp>
        <p:nvSpPr>
          <p:cNvPr id="13" name="Title 1"/>
          <p:cNvSpPr>
            <a:spLocks noGrp="1"/>
          </p:cNvSpPr>
          <p:nvPr>
            <p:ph type="ctrTitle" hasCustomPrompt="1"/>
          </p:nvPr>
        </p:nvSpPr>
        <p:spPr>
          <a:xfrm>
            <a:off x="4559742" y="1480457"/>
            <a:ext cx="4142266" cy="1547161"/>
          </a:xfrm>
          <a:noFill/>
        </p:spPr>
        <p:txBody>
          <a:bodyPr wrap="square" rtlCol="0" anchor="ctr">
            <a:normAutofit/>
          </a:bodyPr>
          <a:lstStyle>
            <a:lvl1pPr marL="0" algn="l">
              <a:defRPr lang="en-US" sz="3400" dirty="0">
                <a:solidFill>
                  <a:schemeClr val="accent2"/>
                </a:solidFill>
                <a:latin typeface="+mj-lt"/>
                <a:ea typeface="+mn-ea"/>
                <a:cs typeface="Arial"/>
              </a:defRPr>
            </a:lvl1pPr>
          </a:lstStyle>
          <a:p>
            <a:pPr marL="0" lvl="0" algn="l"/>
            <a:r>
              <a:rPr lang="en-US" dirty="0" smtClean="0"/>
              <a:t>Insert Title</a:t>
            </a:r>
            <a:br>
              <a:rPr lang="en-US" dirty="0" smtClean="0"/>
            </a:br>
            <a:r>
              <a:rPr lang="en-US" dirty="0" smtClean="0"/>
              <a:t>Here</a:t>
            </a:r>
            <a:endParaRPr lang="en-US" dirty="0"/>
          </a:p>
        </p:txBody>
      </p:sp>
      <p:sp>
        <p:nvSpPr>
          <p:cNvPr id="25" name="Text Placeholder 56"/>
          <p:cNvSpPr>
            <a:spLocks noGrp="1"/>
          </p:cNvSpPr>
          <p:nvPr>
            <p:ph type="body" sz="quarter" idx="21" hasCustomPrompt="1"/>
          </p:nvPr>
        </p:nvSpPr>
        <p:spPr>
          <a:xfrm>
            <a:off x="4572000" y="3642077"/>
            <a:ext cx="4158442" cy="409914"/>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Designation</a:t>
            </a:r>
            <a:endParaRPr lang="en-IN" dirty="0"/>
          </a:p>
        </p:txBody>
      </p:sp>
      <p:cxnSp>
        <p:nvCxnSpPr>
          <p:cNvPr id="17" name="Straight Connector 16"/>
          <p:cNvCxnSpPr/>
          <p:nvPr/>
        </p:nvCxnSpPr>
        <p:spPr>
          <a:xfrm rot="5400000">
            <a:off x="2932269" y="2741456"/>
            <a:ext cx="27540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9468675"/>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ection breaker slide with customer logo">
    <p:bg>
      <p:bgPr>
        <a:solidFill>
          <a:schemeClr val="bg1"/>
        </a:solidFill>
        <a:effectLst/>
      </p:bgPr>
    </p:bg>
    <p:spTree>
      <p:nvGrpSpPr>
        <p:cNvPr id="1" name=""/>
        <p:cNvGrpSpPr/>
        <p:nvPr/>
      </p:nvGrpSpPr>
      <p:grpSpPr>
        <a:xfrm>
          <a:off x="0" y="0"/>
          <a:ext cx="0" cy="0"/>
          <a:chOff x="0" y="0"/>
          <a:chExt cx="0" cy="0"/>
        </a:xfrm>
      </p:grpSpPr>
      <p:sp>
        <p:nvSpPr>
          <p:cNvPr id="16" name="Rectangle 15"/>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pic>
        <p:nvPicPr>
          <p:cNvPr id="17" name="Picture 16" descr="WIPRO PPT Design.jpg"/>
          <p:cNvPicPr>
            <a:picLocks noChangeAspect="1"/>
          </p:cNvPicPr>
          <p:nvPr/>
        </p:nvPicPr>
        <p:blipFill>
          <a:blip r:embed="rId2"/>
          <a:stretch>
            <a:fillRect/>
          </a:stretch>
        </p:blipFill>
        <p:spPr>
          <a:xfrm>
            <a:off x="5121" y="4471039"/>
            <a:ext cx="9133758" cy="2171061"/>
          </a:xfrm>
          <a:prstGeom prst="rect">
            <a:avLst/>
          </a:prstGeom>
        </p:spPr>
      </p:pic>
      <p:sp>
        <p:nvSpPr>
          <p:cNvPr id="11" name="Text Placeholder 12"/>
          <p:cNvSpPr>
            <a:spLocks noGrp="1"/>
          </p:cNvSpPr>
          <p:nvPr>
            <p:ph type="body" sz="quarter" idx="11" hasCustomPrompt="1"/>
          </p:nvPr>
        </p:nvSpPr>
        <p:spPr>
          <a:xfrm>
            <a:off x="674914" y="2667681"/>
            <a:ext cx="7794172" cy="663575"/>
          </a:xfrm>
        </p:spPr>
        <p:txBody>
          <a:bodyPr>
            <a:normAutofit/>
          </a:bodyPr>
          <a:lstStyle>
            <a:lvl1pPr algn="ctr">
              <a:buNone/>
              <a:defRPr lang="en-US" sz="3400" b="1" kern="1200" baseline="0" dirty="0" smtClean="0">
                <a:solidFill>
                  <a:schemeClr val="accent2"/>
                </a:solidFill>
                <a:latin typeface="+mj-lt"/>
                <a:ea typeface="+mn-ea"/>
                <a:cs typeface="Arial"/>
              </a:defRPr>
            </a:lvl1pPr>
          </a:lstStyle>
          <a:p>
            <a:pPr lvl="0"/>
            <a:r>
              <a:rPr lang="en-US" dirty="0" smtClean="0"/>
              <a:t>Section Name Here</a:t>
            </a:r>
          </a:p>
        </p:txBody>
      </p:sp>
      <p:sp>
        <p:nvSpPr>
          <p:cNvPr id="12" name="Text Placeholder 12"/>
          <p:cNvSpPr>
            <a:spLocks noGrp="1"/>
          </p:cNvSpPr>
          <p:nvPr>
            <p:ph type="body" sz="quarter" idx="12" hasCustomPrompt="1"/>
          </p:nvPr>
        </p:nvSpPr>
        <p:spPr>
          <a:xfrm>
            <a:off x="674914" y="3441565"/>
            <a:ext cx="7794172" cy="389182"/>
          </a:xfrm>
        </p:spPr>
        <p:txBody>
          <a:bodyPr>
            <a:normAutofit/>
          </a:bodyPr>
          <a:lstStyle>
            <a:lvl1pPr algn="ctr">
              <a:buNone/>
              <a:defRPr lang="en-US" sz="1800" b="0" kern="1200" dirty="0" smtClean="0">
                <a:solidFill>
                  <a:schemeClr val="accent2"/>
                </a:solidFill>
                <a:latin typeface="+mj-lt"/>
                <a:ea typeface="+mn-ea"/>
                <a:cs typeface="Arial"/>
              </a:defRPr>
            </a:lvl1pPr>
          </a:lstStyle>
          <a:p>
            <a:pPr lvl="0"/>
            <a:r>
              <a:rPr lang="en-US" dirty="0" smtClean="0"/>
              <a:t>Who what when where</a:t>
            </a:r>
          </a:p>
        </p:txBody>
      </p:sp>
      <p:sp>
        <p:nvSpPr>
          <p:cNvPr id="18" name="Picture Placeholder 9"/>
          <p:cNvSpPr>
            <a:spLocks noGrp="1"/>
          </p:cNvSpPr>
          <p:nvPr>
            <p:ph type="pic" sz="quarter" idx="10" hasCustomPrompt="1"/>
          </p:nvPr>
        </p:nvSpPr>
        <p:spPr>
          <a:xfrm>
            <a:off x="8012113" y="316140"/>
            <a:ext cx="903287" cy="848631"/>
          </a:xfrm>
        </p:spPr>
        <p:txBody>
          <a:bodyPr>
            <a:noAutofit/>
          </a:bodyPr>
          <a:lstStyle>
            <a:lvl1pPr marL="0" indent="0" algn="ctr">
              <a:buNone/>
              <a:defRPr sz="1100" baseline="0">
                <a:latin typeface="+mj-lt"/>
              </a:defRPr>
            </a:lvl1pPr>
          </a:lstStyle>
          <a:p>
            <a:r>
              <a:rPr lang="en-US" dirty="0" smtClean="0"/>
              <a:t>Click here to add Customer / Partner Logo</a:t>
            </a:r>
            <a:endParaRPr lang="en-IN" dirty="0"/>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7416" y="183943"/>
            <a:ext cx="1014683" cy="1127426"/>
          </a:xfrm>
          <a:prstGeom prst="rect">
            <a:avLst/>
          </a:prstGeom>
        </p:spPr>
      </p:pic>
    </p:spTree>
    <p:extLst>
      <p:ext uri="{BB962C8B-B14F-4D97-AF65-F5344CB8AC3E}">
        <p14:creationId xmlns:p14="http://schemas.microsoft.com/office/powerpoint/2010/main" val="369646958"/>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hank you slide with customer logo">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0" hasCustomPrompt="1"/>
          </p:nvPr>
        </p:nvSpPr>
        <p:spPr>
          <a:xfrm>
            <a:off x="2612799" y="1970769"/>
            <a:ext cx="1447572" cy="1643288"/>
          </a:xfrm>
        </p:spPr>
        <p:txBody>
          <a:bodyPr>
            <a:noAutofit/>
          </a:bodyPr>
          <a:lstStyle>
            <a:lvl1pPr marL="0" indent="0" algn="ctr">
              <a:buNone/>
              <a:defRPr sz="1100" baseline="0">
                <a:latin typeface="+mj-lt"/>
              </a:defRPr>
            </a:lvl1pPr>
          </a:lstStyle>
          <a:p>
            <a:r>
              <a:rPr lang="en-US" dirty="0" smtClean="0"/>
              <a:t>Click here to add Customer / Partner Logo</a:t>
            </a:r>
            <a:endParaRPr lang="en-IN" dirty="0"/>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2" y="1666795"/>
            <a:ext cx="1872341" cy="2080380"/>
          </a:xfrm>
          <a:prstGeom prst="rect">
            <a:avLst/>
          </a:prstGeom>
        </p:spPr>
      </p:pic>
      <p:sp>
        <p:nvSpPr>
          <p:cNvPr id="16" name="Rectangle 15"/>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pic>
        <p:nvPicPr>
          <p:cNvPr id="17" name="Picture 16" descr="WIPRO PPT Design.jpg"/>
          <p:cNvPicPr>
            <a:picLocks noChangeAspect="1"/>
          </p:cNvPicPr>
          <p:nvPr/>
        </p:nvPicPr>
        <p:blipFill>
          <a:blip r:embed="rId3"/>
          <a:stretch>
            <a:fillRect/>
          </a:stretch>
        </p:blipFill>
        <p:spPr>
          <a:xfrm>
            <a:off x="5121" y="4471039"/>
            <a:ext cx="9133758" cy="2171061"/>
          </a:xfrm>
          <a:prstGeom prst="rect">
            <a:avLst/>
          </a:prstGeom>
        </p:spPr>
      </p:pic>
      <p:sp>
        <p:nvSpPr>
          <p:cNvPr id="23" name="Text Placeholder 56"/>
          <p:cNvSpPr>
            <a:spLocks noGrp="1"/>
          </p:cNvSpPr>
          <p:nvPr>
            <p:ph type="body" sz="quarter" idx="20" hasCustomPrompt="1"/>
          </p:nvPr>
        </p:nvSpPr>
        <p:spPr>
          <a:xfrm>
            <a:off x="4700110" y="2589327"/>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Your Name</a:t>
            </a:r>
            <a:endParaRPr lang="en-IN" dirty="0"/>
          </a:p>
        </p:txBody>
      </p:sp>
      <p:sp>
        <p:nvSpPr>
          <p:cNvPr id="24" name="Text Placeholder 56"/>
          <p:cNvSpPr>
            <a:spLocks noGrp="1"/>
          </p:cNvSpPr>
          <p:nvPr>
            <p:ph type="body" sz="quarter" idx="21" hasCustomPrompt="1"/>
          </p:nvPr>
        </p:nvSpPr>
        <p:spPr>
          <a:xfrm>
            <a:off x="4700110" y="3519388"/>
            <a:ext cx="4158442" cy="314777"/>
          </a:xfrm>
        </p:spPr>
        <p:txBody>
          <a:bodyPr>
            <a:noAutofit/>
          </a:bodyPr>
          <a:lstStyle>
            <a:lvl1pPr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Email ID</a:t>
            </a:r>
            <a:endParaRPr lang="en-IN" dirty="0"/>
          </a:p>
        </p:txBody>
      </p:sp>
      <p:sp>
        <p:nvSpPr>
          <p:cNvPr id="10" name="Title 3"/>
          <p:cNvSpPr>
            <a:spLocks noGrp="1"/>
          </p:cNvSpPr>
          <p:nvPr>
            <p:ph type="ctrTitle" hasCustomPrompt="1"/>
          </p:nvPr>
        </p:nvSpPr>
        <p:spPr>
          <a:xfrm>
            <a:off x="4700110" y="1767649"/>
            <a:ext cx="4203553" cy="553998"/>
          </a:xfrm>
        </p:spPr>
        <p:txBody>
          <a:bodyPr/>
          <a:lstStyle>
            <a:lvl1pPr>
              <a:defRPr>
                <a:solidFill>
                  <a:schemeClr val="accent2"/>
                </a:solidFill>
                <a:latin typeface="+mj-lt"/>
              </a:defRPr>
            </a:lvl1pPr>
          </a:lstStyle>
          <a:p>
            <a:r>
              <a:rPr lang="en-US" dirty="0" smtClean="0"/>
              <a:t>Thank you</a:t>
            </a:r>
            <a:endParaRPr lang="en-US" dirty="0"/>
          </a:p>
        </p:txBody>
      </p:sp>
      <p:cxnSp>
        <p:nvCxnSpPr>
          <p:cNvPr id="11" name="Straight Connector 10"/>
          <p:cNvCxnSpPr/>
          <p:nvPr/>
        </p:nvCxnSpPr>
        <p:spPr>
          <a:xfrm rot="5400000">
            <a:off x="2964607" y="2781258"/>
            <a:ext cx="27540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2" name="Text Placeholder 56"/>
          <p:cNvSpPr>
            <a:spLocks noGrp="1"/>
          </p:cNvSpPr>
          <p:nvPr>
            <p:ph type="body" sz="quarter" idx="22" hasCustomPrompt="1"/>
          </p:nvPr>
        </p:nvSpPr>
        <p:spPr>
          <a:xfrm>
            <a:off x="4706206" y="3052623"/>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Designation</a:t>
            </a:r>
            <a:endParaRPr lang="en-IN" dirty="0"/>
          </a:p>
        </p:txBody>
      </p:sp>
    </p:spTree>
    <p:extLst>
      <p:ext uri="{BB962C8B-B14F-4D97-AF65-F5344CB8AC3E}">
        <p14:creationId xmlns:p14="http://schemas.microsoft.com/office/powerpoint/2010/main" val="2347074641"/>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Blank or freeform slide">
    <p:spTree>
      <p:nvGrpSpPr>
        <p:cNvPr id="1" name=""/>
        <p:cNvGrpSpPr/>
        <p:nvPr/>
      </p:nvGrpSpPr>
      <p:grpSpPr>
        <a:xfrm>
          <a:off x="0" y="0"/>
          <a:ext cx="0" cy="0"/>
          <a:chOff x="0" y="0"/>
          <a:chExt cx="0" cy="0"/>
        </a:xfrm>
      </p:grpSpPr>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dirty="0" smtClean="0"/>
          </a:p>
        </p:txBody>
      </p:sp>
    </p:spTree>
    <p:extLst>
      <p:ext uri="{BB962C8B-B14F-4D97-AF65-F5344CB8AC3E}">
        <p14:creationId xmlns:p14="http://schemas.microsoft.com/office/powerpoint/2010/main" val="32095695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Content slide">
    <p:spTree>
      <p:nvGrpSpPr>
        <p:cNvPr id="1" name=""/>
        <p:cNvGrpSpPr/>
        <p:nvPr/>
      </p:nvGrpSpPr>
      <p:grpSpPr>
        <a:xfrm>
          <a:off x="0" y="0"/>
          <a:ext cx="0" cy="0"/>
          <a:chOff x="0" y="0"/>
          <a:chExt cx="0" cy="0"/>
        </a:xfrm>
      </p:grpSpPr>
      <p:sp>
        <p:nvSpPr>
          <p:cNvPr id="5"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7" name="Text Placeholder 5"/>
          <p:cNvSpPr>
            <a:spLocks noGrp="1"/>
          </p:cNvSpPr>
          <p:nvPr>
            <p:ph type="body" sz="quarter" idx="16"/>
          </p:nvPr>
        </p:nvSpPr>
        <p:spPr>
          <a:xfrm>
            <a:off x="457200" y="1360488"/>
            <a:ext cx="8240713" cy="4473575"/>
          </a:xfrm>
        </p:spPr>
        <p:txBody>
          <a:bodyPr/>
          <a:lstStyle>
            <a:lvl1pPr>
              <a:buClr>
                <a:srgbClr val="0070C0"/>
              </a:buClr>
              <a:defRPr sz="2200">
                <a:solidFill>
                  <a:srgbClr val="595959"/>
                </a:solidFill>
              </a:defRPr>
            </a:lvl1pPr>
            <a:lvl2pPr>
              <a:buClr>
                <a:srgbClr val="0070C0"/>
              </a:buClr>
              <a:buFont typeface="Arial" pitchFamily="34" charset="0"/>
              <a:buChar char="•"/>
              <a:defRPr>
                <a:solidFill>
                  <a:srgbClr val="595959"/>
                </a:solidFill>
              </a:defRPr>
            </a:lvl2pPr>
            <a:lvl3pPr>
              <a:buClr>
                <a:srgbClr val="0070C0"/>
              </a:buClr>
              <a:buFont typeface="Arial" pitchFamily="34" charset="0"/>
              <a:buChar char="•"/>
              <a:defRPr>
                <a:solidFill>
                  <a:srgbClr val="595959"/>
                </a:solidFill>
              </a:defRPr>
            </a:lvl3pPr>
            <a:lvl4pPr>
              <a:buClr>
                <a:srgbClr val="0070C0"/>
              </a:buClr>
              <a:buFont typeface="Arial" pitchFamily="34" charset="0"/>
              <a:buChar char="•"/>
              <a:defRPr>
                <a:solidFill>
                  <a:srgbClr val="595959"/>
                </a:solidFill>
              </a:defRPr>
            </a:lvl4pPr>
            <a:lvl5pPr>
              <a:buClr>
                <a:srgbClr val="0070C0"/>
              </a:buClr>
              <a:buFont typeface="Arial" pitchFamily="34" charset="0"/>
              <a:buChar char="•"/>
              <a:defRPr>
                <a:solidFill>
                  <a:srgbClr val="595959"/>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Tree>
    <p:extLst>
      <p:ext uri="{BB962C8B-B14F-4D97-AF65-F5344CB8AC3E}">
        <p14:creationId xmlns:p14="http://schemas.microsoft.com/office/powerpoint/2010/main" val="2679469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breaker slide">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sp>
        <p:nvSpPr>
          <p:cNvPr id="6" name="Text Placeholder 3"/>
          <p:cNvSpPr>
            <a:spLocks noGrp="1"/>
          </p:cNvSpPr>
          <p:nvPr>
            <p:ph type="body" sz="quarter" idx="11" hasCustomPrompt="1"/>
          </p:nvPr>
        </p:nvSpPr>
        <p:spPr>
          <a:xfrm>
            <a:off x="469901" y="2560320"/>
            <a:ext cx="8229600" cy="640080"/>
          </a:xfrm>
        </p:spPr>
        <p:txBody>
          <a:bodyPr>
            <a:normAutofit/>
          </a:bodyPr>
          <a:lstStyle>
            <a:lvl1pPr algn="ctr">
              <a:buNone/>
              <a:defRPr kumimoji="0" lang="en-US" sz="3400" b="1"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Section Name Here</a:t>
            </a:r>
          </a:p>
        </p:txBody>
      </p:sp>
      <p:sp>
        <p:nvSpPr>
          <p:cNvPr id="8" name="Text Placeholder 3"/>
          <p:cNvSpPr>
            <a:spLocks noGrp="1"/>
          </p:cNvSpPr>
          <p:nvPr>
            <p:ph type="body" sz="quarter" idx="12" hasCustomPrompt="1"/>
          </p:nvPr>
        </p:nvSpPr>
        <p:spPr>
          <a:xfrm>
            <a:off x="469901" y="3352800"/>
            <a:ext cx="8229600" cy="457200"/>
          </a:xfrm>
        </p:spPr>
        <p:txBody>
          <a:bodyPr>
            <a:normAutofit/>
          </a:bodyPr>
          <a:lstStyle>
            <a:lvl1pPr algn="ctr">
              <a:buNone/>
              <a:defRPr kumimoji="0" lang="en-US"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Who what when where</a:t>
            </a:r>
          </a:p>
        </p:txBody>
      </p:sp>
      <p:pic>
        <p:nvPicPr>
          <p:cNvPr id="7" name="Picture 6" descr="WIPRO PPT Design.jpg"/>
          <p:cNvPicPr>
            <a:picLocks noChangeAspect="1"/>
          </p:cNvPicPr>
          <p:nvPr/>
        </p:nvPicPr>
        <p:blipFill>
          <a:blip r:embed="rId2"/>
          <a:stretch>
            <a:fillRect/>
          </a:stretch>
        </p:blipFill>
        <p:spPr>
          <a:xfrm>
            <a:off x="5121" y="4471039"/>
            <a:ext cx="9133758" cy="2171061"/>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1685" y="107003"/>
            <a:ext cx="1044839" cy="1160933"/>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Content slid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109154"/>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defRPr>
            </a:lvl1pPr>
          </a:lstStyle>
          <a:p>
            <a:pPr marL="0" lvl="0" eaLnBrk="0" hangingPunct="0">
              <a:spcBef>
                <a:spcPct val="20000"/>
              </a:spcBef>
            </a:pPr>
            <a:r>
              <a:rPr lang="en-US" smtClean="0"/>
              <a:t>Click to edit Master title style</a:t>
            </a:r>
            <a:endParaRPr lang="en-US" dirty="0"/>
          </a:p>
        </p:txBody>
      </p:sp>
      <p:sp>
        <p:nvSpPr>
          <p:cNvPr id="6" name="Text Placeholder 2"/>
          <p:cNvSpPr>
            <a:spLocks noGrp="1"/>
          </p:cNvSpPr>
          <p:nvPr>
            <p:ph idx="1"/>
          </p:nvPr>
        </p:nvSpPr>
        <p:spPr>
          <a:xfrm>
            <a:off x="457200" y="1144964"/>
            <a:ext cx="8229600" cy="5148260"/>
          </a:xfrm>
          <a:prstGeom prst="rect">
            <a:avLst/>
          </a:prstGeom>
        </p:spPr>
        <p:txBody>
          <a:bodyPr anchor="t">
            <a:normAutofit/>
          </a:bodyPr>
          <a:lstStyle>
            <a:lvl1pPr>
              <a:defRPr sz="2400"/>
            </a:lvl1pPr>
            <a:lvl2pPr>
              <a:defRPr sz="2000"/>
            </a:lvl2pPr>
            <a:lvl3pPr>
              <a:defRPr sz="1400"/>
            </a:lvl3pPr>
            <a:lvl4pPr>
              <a:defRPr sz="12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626048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slide1">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457200" y="109154"/>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defRPr>
            </a:lvl1pPr>
          </a:lstStyle>
          <a:p>
            <a:pPr marL="0" lvl="0" eaLnBrk="0" hangingPunct="0">
              <a:spcBef>
                <a:spcPct val="20000"/>
              </a:spcBef>
            </a:pPr>
            <a:r>
              <a:rPr lang="en-US" dirty="0" smtClean="0"/>
              <a:t>Two Columns</a:t>
            </a:r>
            <a:endParaRPr lang="en-US" dirty="0"/>
          </a:p>
        </p:txBody>
      </p:sp>
      <p:sp>
        <p:nvSpPr>
          <p:cNvPr id="6" name="Text Placeholder 6"/>
          <p:cNvSpPr>
            <a:spLocks noGrp="1"/>
          </p:cNvSpPr>
          <p:nvPr>
            <p:ph type="body" sz="quarter" idx="11" hasCustomPrompt="1"/>
          </p:nvPr>
        </p:nvSpPr>
        <p:spPr>
          <a:xfrm>
            <a:off x="752041" y="1667435"/>
            <a:ext cx="3497227" cy="4336293"/>
          </a:xfrm>
          <a:noFill/>
        </p:spPr>
        <p:txBody>
          <a:bodyPr/>
          <a:lstStyle>
            <a:lvl1pPr marL="171450" indent="-171450">
              <a:spcBef>
                <a:spcPts val="1200"/>
              </a:spcBef>
              <a:buClr>
                <a:srgbClr val="00B0F0"/>
              </a:buClr>
              <a:buFont typeface="Wingdings" panose="05000000000000000000" pitchFamily="2" charset="2"/>
              <a:buChar char="§"/>
              <a:defRPr sz="1800" baseline="0"/>
            </a:lvl1pPr>
          </a:lstStyle>
          <a:p>
            <a:pPr lvl="0"/>
            <a:r>
              <a:rPr lang="en-US" dirty="0" smtClean="0"/>
              <a:t>Column content slide – This is a slide with 2 columns and you can have text in bullet points under each column. You can have separate header for each of the columns in the blue box provided on top of each of the columns.</a:t>
            </a:r>
          </a:p>
          <a:p>
            <a:pPr lvl="0"/>
            <a:r>
              <a:rPr lang="en-US" dirty="0" smtClean="0"/>
              <a:t>Heading font size of the column should remain at 30 and the column content font size should not reduce beyond 16.</a:t>
            </a:r>
          </a:p>
        </p:txBody>
      </p:sp>
      <p:sp>
        <p:nvSpPr>
          <p:cNvPr id="12" name="Text Placeholder 6"/>
          <p:cNvSpPr>
            <a:spLocks noGrp="1"/>
          </p:cNvSpPr>
          <p:nvPr>
            <p:ph type="body" sz="quarter" idx="12" hasCustomPrompt="1"/>
          </p:nvPr>
        </p:nvSpPr>
        <p:spPr>
          <a:xfrm>
            <a:off x="4958280" y="1667435"/>
            <a:ext cx="3497227" cy="4336293"/>
          </a:xfrm>
          <a:noFill/>
        </p:spPr>
        <p:txBody>
          <a:bodyPr/>
          <a:lstStyle>
            <a:lvl1pPr marL="171450" indent="-171450">
              <a:spcBef>
                <a:spcPts val="1200"/>
              </a:spcBef>
              <a:buClr>
                <a:srgbClr val="00B0F0"/>
              </a:buClr>
              <a:buFont typeface="Wingdings" panose="05000000000000000000" pitchFamily="2" charset="2"/>
              <a:buChar char="§"/>
              <a:defRPr sz="1800" baseline="0"/>
            </a:lvl1pPr>
          </a:lstStyle>
          <a:p>
            <a:pPr lvl="0"/>
            <a:r>
              <a:rPr lang="en-US" dirty="0" smtClean="0"/>
              <a:t>Column content slide – This is a slide with 2 columns and you can have text in bullet points under each column. You can have separate header for each of the columns in the blue box provided on top of each of the columns.</a:t>
            </a:r>
          </a:p>
          <a:p>
            <a:pPr lvl="0"/>
            <a:r>
              <a:rPr lang="en-US" dirty="0" smtClean="0"/>
              <a:t>Heading font size of the column should remain at 30 and the column content font size should not reduce beyond 16.</a:t>
            </a:r>
          </a:p>
        </p:txBody>
      </p:sp>
      <p:sp>
        <p:nvSpPr>
          <p:cNvPr id="20" name="Text Placeholder 6"/>
          <p:cNvSpPr>
            <a:spLocks noGrp="1"/>
          </p:cNvSpPr>
          <p:nvPr>
            <p:ph type="body" sz="quarter" idx="13" hasCustomPrompt="1"/>
          </p:nvPr>
        </p:nvSpPr>
        <p:spPr>
          <a:xfrm>
            <a:off x="752041" y="914401"/>
            <a:ext cx="3497227" cy="645459"/>
          </a:xfrm>
          <a:noFill/>
          <a:ln>
            <a:solidFill>
              <a:schemeClr val="accent2">
                <a:lumMod val="20000"/>
                <a:lumOff val="80000"/>
              </a:schemeClr>
            </a:solidFill>
          </a:ln>
        </p:spPr>
        <p:txBody>
          <a:bodyPr anchor="ctr"/>
          <a:lstStyle>
            <a:lvl1pPr marL="0" indent="0" algn="ctr">
              <a:spcBef>
                <a:spcPts val="1200"/>
              </a:spcBef>
              <a:buClr>
                <a:srgbClr val="00B0F0"/>
              </a:buClr>
              <a:buFontTx/>
              <a:buNone/>
              <a:defRPr sz="2000" b="1" baseline="0"/>
            </a:lvl1pPr>
          </a:lstStyle>
          <a:p>
            <a:pPr lvl="0"/>
            <a:r>
              <a:rPr lang="en-US" dirty="0" smtClean="0"/>
              <a:t>Click to Add Title</a:t>
            </a:r>
          </a:p>
        </p:txBody>
      </p:sp>
      <p:sp>
        <p:nvSpPr>
          <p:cNvPr id="21" name="Text Placeholder 6"/>
          <p:cNvSpPr>
            <a:spLocks noGrp="1"/>
          </p:cNvSpPr>
          <p:nvPr>
            <p:ph type="body" sz="quarter" idx="14" hasCustomPrompt="1"/>
          </p:nvPr>
        </p:nvSpPr>
        <p:spPr>
          <a:xfrm>
            <a:off x="4958279" y="914401"/>
            <a:ext cx="3497227" cy="645459"/>
          </a:xfrm>
          <a:noFill/>
          <a:ln>
            <a:solidFill>
              <a:schemeClr val="accent2">
                <a:lumMod val="20000"/>
                <a:lumOff val="80000"/>
              </a:schemeClr>
            </a:solidFill>
          </a:ln>
        </p:spPr>
        <p:txBody>
          <a:bodyPr anchor="ctr"/>
          <a:lstStyle>
            <a:lvl1pPr marL="0" indent="0" algn="ctr">
              <a:spcBef>
                <a:spcPts val="1200"/>
              </a:spcBef>
              <a:buClr>
                <a:srgbClr val="00B0F0"/>
              </a:buClr>
              <a:buFontTx/>
              <a:buNone/>
              <a:defRPr sz="2000" b="1" baseline="0"/>
            </a:lvl1pPr>
          </a:lstStyle>
          <a:p>
            <a:pPr lvl="0"/>
            <a:r>
              <a:rPr lang="en-US" dirty="0" smtClean="0"/>
              <a:t>Click to Add Title</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Full image slide">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957943"/>
            <a:ext cx="9144000" cy="5486400"/>
          </a:xfrm>
        </p:spPr>
        <p:txBody>
          <a:bodyPr anchor="ctr">
            <a:normAutofit/>
          </a:bodyPr>
          <a:lstStyle>
            <a:lvl1pPr algn="ctr">
              <a:buNone/>
              <a:defRPr sz="5400" baseline="0">
                <a:solidFill>
                  <a:schemeClr val="accent2"/>
                </a:solidFill>
              </a:defRPr>
            </a:lvl1pPr>
          </a:lstStyle>
          <a:p>
            <a:r>
              <a:rPr lang="en-US" dirty="0" smtClean="0"/>
              <a:t>Click Icon to Add Picture</a:t>
            </a:r>
            <a:endParaRPr lang="en-IN" dirty="0"/>
          </a:p>
        </p:txBody>
      </p:sp>
      <p:sp>
        <p:nvSpPr>
          <p:cNvPr id="8" name="Text Placeholder 5"/>
          <p:cNvSpPr>
            <a:spLocks noGrp="1"/>
          </p:cNvSpPr>
          <p:nvPr>
            <p:ph type="body" sz="quarter" idx="11" hasCustomPrompt="1"/>
          </p:nvPr>
        </p:nvSpPr>
        <p:spPr>
          <a:xfrm>
            <a:off x="0" y="4517571"/>
            <a:ext cx="9144000" cy="1110343"/>
          </a:xfrm>
          <a:solidFill>
            <a:schemeClr val="accent2">
              <a:lumMod val="20000"/>
              <a:lumOff val="80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1800" b="1" kern="1200" baseline="0" dirty="0" smtClean="0">
                <a:solidFill>
                  <a:schemeClr val="accent2"/>
                </a:solidFill>
                <a:latin typeface="+mj-lt"/>
                <a:ea typeface="+mn-ea"/>
                <a:cs typeface="Arial" pitchFamily="34" charset="0"/>
              </a:defRPr>
            </a:lvl1pPr>
          </a:lstStyle>
          <a:p>
            <a:pPr lvl="0"/>
            <a:r>
              <a:rPr lang="en-US" dirty="0" smtClean="0"/>
              <a:t>Insert Text Here</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Full image slide covering the full area">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0"/>
            <a:ext cx="9144000" cy="6551407"/>
          </a:xfrm>
        </p:spPr>
        <p:txBody>
          <a:bodyPr anchor="ctr">
            <a:normAutofit/>
          </a:bodyPr>
          <a:lstStyle>
            <a:lvl1pPr algn="ctr">
              <a:buNone/>
              <a:defRPr sz="5400" baseline="0">
                <a:solidFill>
                  <a:schemeClr val="accent2"/>
                </a:solidFill>
              </a:defRPr>
            </a:lvl1pPr>
          </a:lstStyle>
          <a:p>
            <a:r>
              <a:rPr lang="en-US" dirty="0" smtClean="0"/>
              <a:t>Click Icon to Add Picture</a:t>
            </a:r>
            <a:endParaRPr lang="en-IN" dirty="0"/>
          </a:p>
        </p:txBody>
      </p:sp>
    </p:spTree>
    <p:extLst>
      <p:ext uri="{BB962C8B-B14F-4D97-AF65-F5344CB8AC3E}">
        <p14:creationId xmlns:p14="http://schemas.microsoft.com/office/powerpoint/2010/main" val="291793391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Vertical image with paragraph 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8140" y="140511"/>
            <a:ext cx="8229600" cy="548640"/>
          </a:xfrm>
        </p:spPr>
        <p:txBody>
          <a:bodyPr/>
          <a:lstStyle>
            <a:lvl1pPr>
              <a:defRPr>
                <a:solidFill>
                  <a:schemeClr val="accent2"/>
                </a:solidFill>
              </a:defRPr>
            </a:lvl1pPr>
          </a:lstStyle>
          <a:p>
            <a:r>
              <a:rPr lang="en-US" dirty="0" smtClean="0"/>
              <a:t>Vertical Image with Paragraph Text</a:t>
            </a:r>
            <a:endParaRPr lang="en-IN" dirty="0"/>
          </a:p>
        </p:txBody>
      </p:sp>
      <p:sp>
        <p:nvSpPr>
          <p:cNvPr id="10" name="Picture Placeholder 8"/>
          <p:cNvSpPr>
            <a:spLocks noGrp="1"/>
          </p:cNvSpPr>
          <p:nvPr>
            <p:ph type="pic" sz="quarter" idx="10"/>
          </p:nvPr>
        </p:nvSpPr>
        <p:spPr>
          <a:xfrm>
            <a:off x="448140" y="1208314"/>
            <a:ext cx="4343400" cy="5029200"/>
          </a:xfrm>
        </p:spPr>
        <p:txBody>
          <a:bodyPr/>
          <a:lstStyle>
            <a:lvl1pPr>
              <a:buNone/>
              <a:defRPr>
                <a:solidFill>
                  <a:schemeClr val="accent2"/>
                </a:solidFill>
              </a:defRPr>
            </a:lvl1pPr>
          </a:lstStyle>
          <a:p>
            <a:r>
              <a:rPr lang="en-US" smtClean="0"/>
              <a:t>Click icon to add picture</a:t>
            </a:r>
            <a:endParaRPr lang="en-IN" dirty="0"/>
          </a:p>
        </p:txBody>
      </p:sp>
      <p:sp>
        <p:nvSpPr>
          <p:cNvPr id="7" name="Text Placeholder 6"/>
          <p:cNvSpPr>
            <a:spLocks noGrp="1"/>
          </p:cNvSpPr>
          <p:nvPr>
            <p:ph type="body" sz="quarter" idx="11" hasCustomPrompt="1"/>
          </p:nvPr>
        </p:nvSpPr>
        <p:spPr>
          <a:xfrm>
            <a:off x="5248740" y="2204357"/>
            <a:ext cx="3429000" cy="3063240"/>
          </a:xfrm>
        </p:spPr>
        <p:txBody>
          <a:bodyPr/>
          <a:lstStyle>
            <a:lvl1pPr marL="0" indent="0">
              <a:spcBef>
                <a:spcPts val="1200"/>
              </a:spcBef>
              <a:buNone/>
              <a:defRPr sz="2000" baseline="0"/>
            </a:lvl1pPr>
          </a:lstStyle>
          <a:p>
            <a:pPr lvl="0"/>
            <a:r>
              <a:rPr lang="en-US" dirty="0" smtClean="0"/>
              <a:t>This vertical image should be aligned left and centered vertically on the slide. Paragraph text should be centered vertically to the image. Insert text here. Keep text as minimal as possible</a:t>
            </a:r>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Vertical image with bullet point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448140" y="140511"/>
            <a:ext cx="8229600" cy="553998"/>
          </a:xfrm>
        </p:spPr>
        <p:txBody>
          <a:bodyPr/>
          <a:lstStyle>
            <a:lvl1pPr>
              <a:defRPr>
                <a:solidFill>
                  <a:schemeClr val="accent2"/>
                </a:solidFill>
              </a:defRPr>
            </a:lvl1pPr>
          </a:lstStyle>
          <a:p>
            <a:r>
              <a:rPr lang="en-US" dirty="0" smtClean="0"/>
              <a:t>Vertical Image with Bullet Points</a:t>
            </a:r>
            <a:endParaRPr lang="en-IN" dirty="0"/>
          </a:p>
        </p:txBody>
      </p:sp>
      <p:sp>
        <p:nvSpPr>
          <p:cNvPr id="11" name="Picture Placeholder 8"/>
          <p:cNvSpPr>
            <a:spLocks noGrp="1"/>
          </p:cNvSpPr>
          <p:nvPr>
            <p:ph type="pic" sz="quarter" idx="10"/>
          </p:nvPr>
        </p:nvSpPr>
        <p:spPr>
          <a:xfrm>
            <a:off x="448140" y="1208314"/>
            <a:ext cx="4343400" cy="5029200"/>
          </a:xfrm>
        </p:spPr>
        <p:txBody>
          <a:bodyPr/>
          <a:lstStyle>
            <a:lvl1pPr>
              <a:buNone/>
              <a:defRPr>
                <a:solidFill>
                  <a:schemeClr val="accent2"/>
                </a:solidFill>
              </a:defRPr>
            </a:lvl1pPr>
          </a:lstStyle>
          <a:p>
            <a:r>
              <a:rPr lang="en-US" smtClean="0"/>
              <a:t>Click icon to add picture</a:t>
            </a:r>
            <a:endParaRPr lang="en-IN" dirty="0"/>
          </a:p>
        </p:txBody>
      </p:sp>
      <p:sp>
        <p:nvSpPr>
          <p:cNvPr id="14" name="Text Placeholder 6"/>
          <p:cNvSpPr>
            <a:spLocks noGrp="1"/>
          </p:cNvSpPr>
          <p:nvPr>
            <p:ph type="body" sz="quarter" idx="11" hasCustomPrompt="1"/>
          </p:nvPr>
        </p:nvSpPr>
        <p:spPr>
          <a:xfrm>
            <a:off x="5248740" y="1204856"/>
            <a:ext cx="3429000" cy="5217458"/>
          </a:xfrm>
        </p:spPr>
        <p:txBody>
          <a:bodyPr/>
          <a:lstStyle>
            <a:lvl1pPr marL="342900" marR="0" indent="-342900" algn="l" defTabSz="457200" rtl="0" eaLnBrk="1" fontAlgn="auto" latinLnBrk="0" hangingPunct="1">
              <a:lnSpc>
                <a:spcPct val="100000"/>
              </a:lnSpc>
              <a:spcBef>
                <a:spcPts val="1200"/>
              </a:spcBef>
              <a:spcAft>
                <a:spcPts val="0"/>
              </a:spcAft>
              <a:buClr>
                <a:srgbClr val="00B0F0"/>
              </a:buClr>
              <a:buSzTx/>
              <a:buFont typeface="Wingdings" pitchFamily="2" charset="2"/>
              <a:buChar char="§"/>
              <a:tabLst/>
              <a:defRPr sz="2000" baseline="0"/>
            </a:lvl1pPr>
          </a:lstStyle>
          <a:p>
            <a:pPr lvl="0"/>
            <a:r>
              <a:rPr lang="en-US" dirty="0" smtClean="0"/>
              <a:t>This vertical image should be aligned left and centered vertically on the slide. Paragraph text should be centered vertically to the image. Insert text here. Keep text as minimal as possible</a:t>
            </a:r>
            <a:br>
              <a:rPr lang="en-US" dirty="0" smtClean="0"/>
            </a:br>
            <a:r>
              <a:rPr lang="en-US" dirty="0" smtClean="0"/>
              <a:t>This vertical image should be aligned left and centered vertically on the slide. </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09154"/>
            <a:ext cx="8229600" cy="54864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a:bodyPr>
          <a:lstStyle/>
          <a:p>
            <a:pPr marL="0" lvl="0" eaLnBrk="0" hangingPunct="0">
              <a:spcBef>
                <a:spcPct val="20000"/>
              </a:spcBef>
            </a:pPr>
            <a:r>
              <a:rPr lang="en-US" smtClean="0"/>
              <a:t>Click to edit Master title style</a:t>
            </a:r>
            <a:endParaRPr lang="en-US" dirty="0"/>
          </a:p>
        </p:txBody>
      </p:sp>
      <p:sp>
        <p:nvSpPr>
          <p:cNvPr id="3" name="Text Placeholder 2"/>
          <p:cNvSpPr>
            <a:spLocks noGrp="1"/>
          </p:cNvSpPr>
          <p:nvPr>
            <p:ph type="body" idx="1"/>
          </p:nvPr>
        </p:nvSpPr>
        <p:spPr>
          <a:xfrm>
            <a:off x="457200" y="1144964"/>
            <a:ext cx="8229600" cy="5166360"/>
          </a:xfrm>
          <a:prstGeom prst="rect">
            <a:avLst/>
          </a:prstGeom>
        </p:spPr>
        <p:txBody>
          <a:bodyPr lIns="45720" tIns="45720" rIns="45720" bIns="45720" anchor="t" anchorCtr="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txBox="1">
            <a:spLocks/>
          </p:cNvSpPr>
          <p:nvPr/>
        </p:nvSpPr>
        <p:spPr>
          <a:xfrm>
            <a:off x="2926080" y="6673207"/>
            <a:ext cx="3291840" cy="148963"/>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b="0" u="none" dirty="0" smtClean="0">
                <a:solidFill>
                  <a:schemeClr val="accent2"/>
                </a:solidFill>
              </a:rPr>
              <a:t>© 2015</a:t>
            </a:r>
            <a:r>
              <a:rPr lang="en-US" b="0" u="none" baseline="0" dirty="0" smtClean="0">
                <a:solidFill>
                  <a:schemeClr val="accent2"/>
                </a:solidFill>
              </a:rPr>
              <a:t> </a:t>
            </a:r>
            <a:r>
              <a:rPr lang="en-US" b="0" u="none" dirty="0" smtClean="0">
                <a:solidFill>
                  <a:schemeClr val="accent2"/>
                </a:solidFill>
              </a:rPr>
              <a:t> WIPRO LTD  |  WWW.WIPRO.COM  |  </a:t>
            </a:r>
            <a:r>
              <a:rPr lang="en-US" sz="800" b="0" i="0" u="none" kern="1200" dirty="0" smtClean="0">
                <a:solidFill>
                  <a:schemeClr val="accent2"/>
                </a:solidFill>
                <a:effectLst/>
                <a:latin typeface="Arial" pitchFamily="34" charset="0"/>
                <a:ea typeface="+mn-ea"/>
                <a:cs typeface="Arial" pitchFamily="34" charset="0"/>
              </a:rPr>
              <a:t>CONFIDENTIAL</a:t>
            </a:r>
            <a:endParaRPr lang="en-US" b="0" u="none" dirty="0">
              <a:solidFill>
                <a:schemeClr val="accent2"/>
              </a:solidFill>
            </a:endParaRPr>
          </a:p>
        </p:txBody>
      </p:sp>
      <p:sp>
        <p:nvSpPr>
          <p:cNvPr id="6" name="Footer Placeholder 4"/>
          <p:cNvSpPr txBox="1">
            <a:spLocks/>
          </p:cNvSpPr>
          <p:nvPr/>
        </p:nvSpPr>
        <p:spPr>
          <a:xfrm>
            <a:off x="10884" y="6647351"/>
            <a:ext cx="360000" cy="148963"/>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5D61087F-CA7B-4F6C-AD54-FCE24029CF22}" type="slidenum">
              <a:rPr lang="en-US" sz="1000" smtClean="0">
                <a:solidFill>
                  <a:schemeClr val="accent2"/>
                </a:solidFill>
              </a:rPr>
              <a:pPr algn="l"/>
              <a:t>‹#›</a:t>
            </a:fld>
            <a:endParaRPr lang="en-US" sz="1000" dirty="0">
              <a:solidFill>
                <a:schemeClr val="accent2"/>
              </a:solidFill>
            </a:endParaRPr>
          </a:p>
        </p:txBody>
      </p:sp>
      <p:grpSp>
        <p:nvGrpSpPr>
          <p:cNvPr id="63" name="Group 62"/>
          <p:cNvGrpSpPr/>
          <p:nvPr/>
        </p:nvGrpSpPr>
        <p:grpSpPr>
          <a:xfrm>
            <a:off x="0" y="760413"/>
            <a:ext cx="9145588" cy="25200"/>
            <a:chOff x="0" y="3408363"/>
            <a:chExt cx="9145588" cy="41275"/>
          </a:xfrm>
        </p:grpSpPr>
        <p:sp>
          <p:nvSpPr>
            <p:cNvPr id="64" name="AutoShape 3"/>
            <p:cNvSpPr>
              <a:spLocks noChangeAspect="1" noChangeArrowheads="1" noTextEdit="1"/>
            </p:cNvSpPr>
            <p:nvPr/>
          </p:nvSpPr>
          <p:spPr bwMode="auto">
            <a:xfrm>
              <a:off x="0" y="3408363"/>
              <a:ext cx="9144000" cy="41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5" name="Rectangle 5"/>
            <p:cNvSpPr>
              <a:spLocks noChangeArrowheads="1"/>
            </p:cNvSpPr>
            <p:nvPr/>
          </p:nvSpPr>
          <p:spPr bwMode="auto">
            <a:xfrm>
              <a:off x="0" y="3408363"/>
              <a:ext cx="182563"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6" name="Rectangle 6"/>
            <p:cNvSpPr>
              <a:spLocks noChangeArrowheads="1"/>
            </p:cNvSpPr>
            <p:nvPr/>
          </p:nvSpPr>
          <p:spPr bwMode="auto">
            <a:xfrm>
              <a:off x="0" y="3408363"/>
              <a:ext cx="365125"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7" name="Rectangle 7"/>
            <p:cNvSpPr>
              <a:spLocks noChangeArrowheads="1"/>
            </p:cNvSpPr>
            <p:nvPr/>
          </p:nvSpPr>
          <p:spPr bwMode="auto">
            <a:xfrm>
              <a:off x="182563" y="3408363"/>
              <a:ext cx="366713" cy="41275"/>
            </a:xfrm>
            <a:prstGeom prst="rect">
              <a:avLst/>
            </a:prstGeom>
            <a:solidFill>
              <a:srgbClr val="E42C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8" name="Rectangle 8"/>
            <p:cNvSpPr>
              <a:spLocks noChangeArrowheads="1"/>
            </p:cNvSpPr>
            <p:nvPr/>
          </p:nvSpPr>
          <p:spPr bwMode="auto">
            <a:xfrm>
              <a:off x="365125" y="3408363"/>
              <a:ext cx="366713" cy="41275"/>
            </a:xfrm>
            <a:prstGeom prst="rect">
              <a:avLst/>
            </a:prstGeom>
            <a:solidFill>
              <a:srgbClr val="E53A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9" name="Rectangle 9"/>
            <p:cNvSpPr>
              <a:spLocks noChangeArrowheads="1"/>
            </p:cNvSpPr>
            <p:nvPr/>
          </p:nvSpPr>
          <p:spPr bwMode="auto">
            <a:xfrm>
              <a:off x="549275" y="3408363"/>
              <a:ext cx="365125" cy="41275"/>
            </a:xfrm>
            <a:prstGeom prst="rect">
              <a:avLst/>
            </a:prstGeom>
            <a:solidFill>
              <a:srgbClr val="E7462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0" name="Rectangle 10"/>
            <p:cNvSpPr>
              <a:spLocks noChangeArrowheads="1"/>
            </p:cNvSpPr>
            <p:nvPr/>
          </p:nvSpPr>
          <p:spPr bwMode="auto">
            <a:xfrm>
              <a:off x="731838" y="3408363"/>
              <a:ext cx="365125" cy="41275"/>
            </a:xfrm>
            <a:prstGeom prst="rect">
              <a:avLst/>
            </a:prstGeom>
            <a:solidFill>
              <a:srgbClr val="E8512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1" name="Rectangle 11"/>
            <p:cNvSpPr>
              <a:spLocks noChangeArrowheads="1"/>
            </p:cNvSpPr>
            <p:nvPr/>
          </p:nvSpPr>
          <p:spPr bwMode="auto">
            <a:xfrm>
              <a:off x="914400" y="3408363"/>
              <a:ext cx="365125" cy="41275"/>
            </a:xfrm>
            <a:prstGeom prst="rect">
              <a:avLst/>
            </a:prstGeom>
            <a:solidFill>
              <a:srgbClr val="EA5D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2" name="Rectangle 12"/>
            <p:cNvSpPr>
              <a:spLocks noChangeArrowheads="1"/>
            </p:cNvSpPr>
            <p:nvPr/>
          </p:nvSpPr>
          <p:spPr bwMode="auto">
            <a:xfrm>
              <a:off x="1096963" y="3408363"/>
              <a:ext cx="366713" cy="41275"/>
            </a:xfrm>
            <a:prstGeom prst="rect">
              <a:avLst/>
            </a:prstGeom>
            <a:solidFill>
              <a:srgbClr val="EC691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3" name="Rectangle 13"/>
            <p:cNvSpPr>
              <a:spLocks noChangeArrowheads="1"/>
            </p:cNvSpPr>
            <p:nvPr/>
          </p:nvSpPr>
          <p:spPr bwMode="auto">
            <a:xfrm>
              <a:off x="1279525" y="3408363"/>
              <a:ext cx="366713" cy="41275"/>
            </a:xfrm>
            <a:prstGeom prst="rect">
              <a:avLst/>
            </a:prstGeom>
            <a:solidFill>
              <a:srgbClr val="EE741D"/>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4" name="Rectangle 14"/>
            <p:cNvSpPr>
              <a:spLocks noChangeArrowheads="1"/>
            </p:cNvSpPr>
            <p:nvPr/>
          </p:nvSpPr>
          <p:spPr bwMode="auto">
            <a:xfrm>
              <a:off x="1463675" y="3408363"/>
              <a:ext cx="365125" cy="41275"/>
            </a:xfrm>
            <a:prstGeom prst="rect">
              <a:avLst/>
            </a:prstGeom>
            <a:solidFill>
              <a:srgbClr val="EF7E1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5" name="Rectangle 15"/>
            <p:cNvSpPr>
              <a:spLocks noChangeArrowheads="1"/>
            </p:cNvSpPr>
            <p:nvPr/>
          </p:nvSpPr>
          <p:spPr bwMode="auto">
            <a:xfrm>
              <a:off x="1646238" y="3408363"/>
              <a:ext cx="365125" cy="41275"/>
            </a:xfrm>
            <a:prstGeom prst="rect">
              <a:avLst/>
            </a:prstGeom>
            <a:solidFill>
              <a:srgbClr val="F188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6" name="Rectangle 16"/>
            <p:cNvSpPr>
              <a:spLocks noChangeArrowheads="1"/>
            </p:cNvSpPr>
            <p:nvPr/>
          </p:nvSpPr>
          <p:spPr bwMode="auto">
            <a:xfrm>
              <a:off x="1828800" y="3408363"/>
              <a:ext cx="365125" cy="41275"/>
            </a:xfrm>
            <a:prstGeom prst="rect">
              <a:avLst/>
            </a:prstGeom>
            <a:solidFill>
              <a:srgbClr val="F3931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7" name="Rectangle 17"/>
            <p:cNvSpPr>
              <a:spLocks noChangeArrowheads="1"/>
            </p:cNvSpPr>
            <p:nvPr/>
          </p:nvSpPr>
          <p:spPr bwMode="auto">
            <a:xfrm>
              <a:off x="2011363" y="3408363"/>
              <a:ext cx="366713" cy="41275"/>
            </a:xfrm>
            <a:prstGeom prst="rect">
              <a:avLst/>
            </a:prstGeom>
            <a:solidFill>
              <a:srgbClr val="F49C0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8" name="Rectangle 18"/>
            <p:cNvSpPr>
              <a:spLocks noChangeArrowheads="1"/>
            </p:cNvSpPr>
            <p:nvPr/>
          </p:nvSpPr>
          <p:spPr bwMode="auto">
            <a:xfrm>
              <a:off x="2193925" y="3408363"/>
              <a:ext cx="366713" cy="41275"/>
            </a:xfrm>
            <a:prstGeom prst="rect">
              <a:avLst/>
            </a:prstGeom>
            <a:solidFill>
              <a:srgbClr val="F6A60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9" name="Rectangle 19"/>
            <p:cNvSpPr>
              <a:spLocks noChangeArrowheads="1"/>
            </p:cNvSpPr>
            <p:nvPr/>
          </p:nvSpPr>
          <p:spPr bwMode="auto">
            <a:xfrm>
              <a:off x="2378075" y="3408363"/>
              <a:ext cx="365125" cy="41275"/>
            </a:xfrm>
            <a:prstGeom prst="rect">
              <a:avLst/>
            </a:prstGeom>
            <a:solidFill>
              <a:srgbClr val="F8B0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0" name="Rectangle 20"/>
            <p:cNvSpPr>
              <a:spLocks noChangeArrowheads="1"/>
            </p:cNvSpPr>
            <p:nvPr/>
          </p:nvSpPr>
          <p:spPr bwMode="auto">
            <a:xfrm>
              <a:off x="2560638" y="3408363"/>
              <a:ext cx="365125" cy="41275"/>
            </a:xfrm>
            <a:prstGeom prst="rect">
              <a:avLst/>
            </a:prstGeom>
            <a:solidFill>
              <a:srgbClr val="FBB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1" name="Rectangle 21"/>
            <p:cNvSpPr>
              <a:spLocks noChangeArrowheads="1"/>
            </p:cNvSpPr>
            <p:nvPr/>
          </p:nvSpPr>
          <p:spPr bwMode="auto">
            <a:xfrm>
              <a:off x="2743200" y="3408363"/>
              <a:ext cx="365125" cy="41275"/>
            </a:xfrm>
            <a:prstGeom prst="rect">
              <a:avLst/>
            </a:prstGeom>
            <a:solidFill>
              <a:srgbClr val="FBB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2" name="Rectangle 22"/>
            <p:cNvSpPr>
              <a:spLocks noChangeArrowheads="1"/>
            </p:cNvSpPr>
            <p:nvPr/>
          </p:nvSpPr>
          <p:spPr bwMode="auto">
            <a:xfrm>
              <a:off x="2925763" y="3408363"/>
              <a:ext cx="366713" cy="41275"/>
            </a:xfrm>
            <a:prstGeom prst="rect">
              <a:avLst/>
            </a:prstGeom>
            <a:solidFill>
              <a:srgbClr val="FBBD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3" name="Rectangle 23"/>
            <p:cNvSpPr>
              <a:spLocks noChangeArrowheads="1"/>
            </p:cNvSpPr>
            <p:nvPr/>
          </p:nvSpPr>
          <p:spPr bwMode="auto">
            <a:xfrm>
              <a:off x="3108325" y="3408363"/>
              <a:ext cx="366713" cy="41275"/>
            </a:xfrm>
            <a:prstGeom prst="rect">
              <a:avLst/>
            </a:prstGeom>
            <a:solidFill>
              <a:srgbClr val="FCB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4" name="Rectangle 24"/>
            <p:cNvSpPr>
              <a:spLocks noChangeArrowheads="1"/>
            </p:cNvSpPr>
            <p:nvPr/>
          </p:nvSpPr>
          <p:spPr bwMode="auto">
            <a:xfrm>
              <a:off x="3292475" y="3408363"/>
              <a:ext cx="365125" cy="41275"/>
            </a:xfrm>
            <a:prstGeom prst="rect">
              <a:avLst/>
            </a:prstGeom>
            <a:solidFill>
              <a:srgbClr val="FCC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5" name="Rectangle 25"/>
            <p:cNvSpPr>
              <a:spLocks noChangeArrowheads="1"/>
            </p:cNvSpPr>
            <p:nvPr/>
          </p:nvSpPr>
          <p:spPr bwMode="auto">
            <a:xfrm>
              <a:off x="3475038" y="3408363"/>
              <a:ext cx="365125" cy="41275"/>
            </a:xfrm>
            <a:prstGeom prst="rect">
              <a:avLst/>
            </a:prstGeom>
            <a:solidFill>
              <a:srgbClr val="FCC2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6" name="Rectangle 26"/>
            <p:cNvSpPr>
              <a:spLocks noChangeArrowheads="1"/>
            </p:cNvSpPr>
            <p:nvPr/>
          </p:nvSpPr>
          <p:spPr bwMode="auto">
            <a:xfrm>
              <a:off x="3657600" y="3408363"/>
              <a:ext cx="365125" cy="41275"/>
            </a:xfrm>
            <a:prstGeom prst="rect">
              <a:avLst/>
            </a:prstGeom>
            <a:solidFill>
              <a:srgbClr val="FDC4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7" name="Rectangle 27"/>
            <p:cNvSpPr>
              <a:spLocks noChangeArrowheads="1"/>
            </p:cNvSpPr>
            <p:nvPr/>
          </p:nvSpPr>
          <p:spPr bwMode="auto">
            <a:xfrm>
              <a:off x="3840163" y="3408363"/>
              <a:ext cx="366713" cy="41275"/>
            </a:xfrm>
            <a:prstGeom prst="rect">
              <a:avLst/>
            </a:prstGeom>
            <a:solidFill>
              <a:srgbClr val="FDC6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8" name="Rectangle 28"/>
            <p:cNvSpPr>
              <a:spLocks noChangeArrowheads="1"/>
            </p:cNvSpPr>
            <p:nvPr/>
          </p:nvSpPr>
          <p:spPr bwMode="auto">
            <a:xfrm>
              <a:off x="4022725" y="3408363"/>
              <a:ext cx="366713" cy="41275"/>
            </a:xfrm>
            <a:prstGeom prst="rect">
              <a:avLst/>
            </a:prstGeom>
            <a:solidFill>
              <a:srgbClr val="FDC7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9" name="Rectangle 29"/>
            <p:cNvSpPr>
              <a:spLocks noChangeArrowheads="1"/>
            </p:cNvSpPr>
            <p:nvPr/>
          </p:nvSpPr>
          <p:spPr bwMode="auto">
            <a:xfrm>
              <a:off x="4206875" y="3408363"/>
              <a:ext cx="365125" cy="41275"/>
            </a:xfrm>
            <a:prstGeom prst="rect">
              <a:avLst/>
            </a:prstGeom>
            <a:solidFill>
              <a:srgbClr val="FEC9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0" name="Rectangle 30"/>
            <p:cNvSpPr>
              <a:spLocks noChangeArrowheads="1"/>
            </p:cNvSpPr>
            <p:nvPr/>
          </p:nvSpPr>
          <p:spPr bwMode="auto">
            <a:xfrm>
              <a:off x="4389438" y="3408363"/>
              <a:ext cx="365125" cy="41275"/>
            </a:xfrm>
            <a:prstGeom prst="rect">
              <a:avLst/>
            </a:prstGeom>
            <a:solidFill>
              <a:srgbClr val="FE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1" name="Rectangle 31"/>
            <p:cNvSpPr>
              <a:spLocks noChangeArrowheads="1"/>
            </p:cNvSpPr>
            <p:nvPr/>
          </p:nvSpPr>
          <p:spPr bwMode="auto">
            <a:xfrm>
              <a:off x="4572000" y="3408363"/>
              <a:ext cx="365125" cy="41275"/>
            </a:xfrm>
            <a:prstGeom prst="rect">
              <a:avLst/>
            </a:prstGeom>
            <a:solidFill>
              <a:srgbClr val="FB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2" name="Rectangle 32"/>
            <p:cNvSpPr>
              <a:spLocks noChangeArrowheads="1"/>
            </p:cNvSpPr>
            <p:nvPr/>
          </p:nvSpPr>
          <p:spPr bwMode="auto">
            <a:xfrm>
              <a:off x="4754563" y="3408363"/>
              <a:ext cx="366713" cy="41275"/>
            </a:xfrm>
            <a:prstGeom prst="rect">
              <a:avLst/>
            </a:prstGeom>
            <a:solidFill>
              <a:srgbClr val="F3C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3" name="Rectangle 33"/>
            <p:cNvSpPr>
              <a:spLocks noChangeArrowheads="1"/>
            </p:cNvSpPr>
            <p:nvPr/>
          </p:nvSpPr>
          <p:spPr bwMode="auto">
            <a:xfrm>
              <a:off x="4937125" y="3408363"/>
              <a:ext cx="366713" cy="41275"/>
            </a:xfrm>
            <a:prstGeom prst="rect">
              <a:avLst/>
            </a:prstGeom>
            <a:solidFill>
              <a:srgbClr val="ECC8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4" name="Rectangle 34"/>
            <p:cNvSpPr>
              <a:spLocks noChangeArrowheads="1"/>
            </p:cNvSpPr>
            <p:nvPr/>
          </p:nvSpPr>
          <p:spPr bwMode="auto">
            <a:xfrm>
              <a:off x="5121275" y="3408363"/>
              <a:ext cx="365125" cy="41275"/>
            </a:xfrm>
            <a:prstGeom prst="rect">
              <a:avLst/>
            </a:prstGeom>
            <a:solidFill>
              <a:srgbClr val="E4C6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5" name="Rectangle 35"/>
            <p:cNvSpPr>
              <a:spLocks noChangeArrowheads="1"/>
            </p:cNvSpPr>
            <p:nvPr/>
          </p:nvSpPr>
          <p:spPr bwMode="auto">
            <a:xfrm>
              <a:off x="5303838" y="3408363"/>
              <a:ext cx="365125" cy="41275"/>
            </a:xfrm>
            <a:prstGeom prst="rect">
              <a:avLst/>
            </a:prstGeom>
            <a:solidFill>
              <a:srgbClr val="DCC50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6" name="Rectangle 36"/>
            <p:cNvSpPr>
              <a:spLocks noChangeArrowheads="1"/>
            </p:cNvSpPr>
            <p:nvPr/>
          </p:nvSpPr>
          <p:spPr bwMode="auto">
            <a:xfrm>
              <a:off x="5486400" y="3408363"/>
              <a:ext cx="365125" cy="41275"/>
            </a:xfrm>
            <a:prstGeom prst="rect">
              <a:avLst/>
            </a:prstGeom>
            <a:solidFill>
              <a:srgbClr val="D5C30E"/>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7" name="Rectangle 37"/>
            <p:cNvSpPr>
              <a:spLocks noChangeArrowheads="1"/>
            </p:cNvSpPr>
            <p:nvPr/>
          </p:nvSpPr>
          <p:spPr bwMode="auto">
            <a:xfrm>
              <a:off x="5668963" y="3408363"/>
              <a:ext cx="366713" cy="41275"/>
            </a:xfrm>
            <a:prstGeom prst="rect">
              <a:avLst/>
            </a:prstGeom>
            <a:solidFill>
              <a:srgbClr val="CCC1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8" name="Rectangle 38"/>
            <p:cNvSpPr>
              <a:spLocks noChangeArrowheads="1"/>
            </p:cNvSpPr>
            <p:nvPr/>
          </p:nvSpPr>
          <p:spPr bwMode="auto">
            <a:xfrm>
              <a:off x="5851525" y="3408363"/>
              <a:ext cx="366713" cy="41275"/>
            </a:xfrm>
            <a:prstGeom prst="rect">
              <a:avLst/>
            </a:prstGeom>
            <a:solidFill>
              <a:srgbClr val="B8BC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9" name="Rectangle 39"/>
            <p:cNvSpPr>
              <a:spLocks noChangeArrowheads="1"/>
            </p:cNvSpPr>
            <p:nvPr/>
          </p:nvSpPr>
          <p:spPr bwMode="auto">
            <a:xfrm>
              <a:off x="6035675" y="3408363"/>
              <a:ext cx="365125" cy="41275"/>
            </a:xfrm>
            <a:prstGeom prst="rect">
              <a:avLst/>
            </a:prstGeom>
            <a:solidFill>
              <a:srgbClr val="A3B829"/>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0" name="Rectangle 40"/>
            <p:cNvSpPr>
              <a:spLocks noChangeArrowheads="1"/>
            </p:cNvSpPr>
            <p:nvPr/>
          </p:nvSpPr>
          <p:spPr bwMode="auto">
            <a:xfrm>
              <a:off x="6218238" y="3408363"/>
              <a:ext cx="365125" cy="41275"/>
            </a:xfrm>
            <a:prstGeom prst="rect">
              <a:avLst/>
            </a:prstGeom>
            <a:solidFill>
              <a:srgbClr val="8CB23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1" name="Rectangle 41"/>
            <p:cNvSpPr>
              <a:spLocks noChangeArrowheads="1"/>
            </p:cNvSpPr>
            <p:nvPr/>
          </p:nvSpPr>
          <p:spPr bwMode="auto">
            <a:xfrm>
              <a:off x="6400800" y="3408363"/>
              <a:ext cx="365125" cy="41275"/>
            </a:xfrm>
            <a:prstGeom prst="rect">
              <a:avLst/>
            </a:prstGeom>
            <a:solidFill>
              <a:srgbClr val="71AD3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2" name="Rectangle 42"/>
            <p:cNvSpPr>
              <a:spLocks noChangeArrowheads="1"/>
            </p:cNvSpPr>
            <p:nvPr/>
          </p:nvSpPr>
          <p:spPr bwMode="auto">
            <a:xfrm>
              <a:off x="6583363" y="3408363"/>
              <a:ext cx="366713" cy="41275"/>
            </a:xfrm>
            <a:prstGeom prst="rect">
              <a:avLst/>
            </a:prstGeom>
            <a:solidFill>
              <a:srgbClr val="51A73B"/>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3" name="Rectangle 43"/>
            <p:cNvSpPr>
              <a:spLocks noChangeArrowheads="1"/>
            </p:cNvSpPr>
            <p:nvPr/>
          </p:nvSpPr>
          <p:spPr bwMode="auto">
            <a:xfrm>
              <a:off x="6765925" y="3408363"/>
              <a:ext cx="366713" cy="41275"/>
            </a:xfrm>
            <a:prstGeom prst="rect">
              <a:avLst/>
            </a:prstGeom>
            <a:solidFill>
              <a:srgbClr val="1DA24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4" name="Rectangle 44"/>
            <p:cNvSpPr>
              <a:spLocks noChangeArrowheads="1"/>
            </p:cNvSpPr>
            <p:nvPr/>
          </p:nvSpPr>
          <p:spPr bwMode="auto">
            <a:xfrm>
              <a:off x="6950075" y="3408363"/>
              <a:ext cx="365125" cy="41275"/>
            </a:xfrm>
            <a:prstGeom prst="rect">
              <a:avLst/>
            </a:prstGeom>
            <a:solidFill>
              <a:srgbClr val="009D4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5" name="Rectangle 45"/>
            <p:cNvSpPr>
              <a:spLocks noChangeArrowheads="1"/>
            </p:cNvSpPr>
            <p:nvPr/>
          </p:nvSpPr>
          <p:spPr bwMode="auto">
            <a:xfrm>
              <a:off x="7132638" y="3408363"/>
              <a:ext cx="365125" cy="41275"/>
            </a:xfrm>
            <a:prstGeom prst="rect">
              <a:avLst/>
            </a:prstGeom>
            <a:solidFill>
              <a:srgbClr val="00984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6" name="Rectangle 46"/>
            <p:cNvSpPr>
              <a:spLocks noChangeArrowheads="1"/>
            </p:cNvSpPr>
            <p:nvPr/>
          </p:nvSpPr>
          <p:spPr bwMode="auto">
            <a:xfrm>
              <a:off x="7315200" y="3408363"/>
              <a:ext cx="365125" cy="41275"/>
            </a:xfrm>
            <a:prstGeom prst="rect">
              <a:avLst/>
            </a:prstGeom>
            <a:solidFill>
              <a:srgbClr val="008C5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7" name="Rectangle 47"/>
            <p:cNvSpPr>
              <a:spLocks noChangeArrowheads="1"/>
            </p:cNvSpPr>
            <p:nvPr/>
          </p:nvSpPr>
          <p:spPr bwMode="auto">
            <a:xfrm>
              <a:off x="7497763" y="3408363"/>
              <a:ext cx="366713" cy="41275"/>
            </a:xfrm>
            <a:prstGeom prst="rect">
              <a:avLst/>
            </a:prstGeom>
            <a:solidFill>
              <a:srgbClr val="008068"/>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8" name="Rectangle 48"/>
            <p:cNvSpPr>
              <a:spLocks noChangeArrowheads="1"/>
            </p:cNvSpPr>
            <p:nvPr/>
          </p:nvSpPr>
          <p:spPr bwMode="auto">
            <a:xfrm>
              <a:off x="7680325" y="3408363"/>
              <a:ext cx="366713" cy="41275"/>
            </a:xfrm>
            <a:prstGeom prst="rect">
              <a:avLst/>
            </a:prstGeom>
            <a:solidFill>
              <a:srgbClr val="00727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9" name="Rectangle 49"/>
            <p:cNvSpPr>
              <a:spLocks noChangeArrowheads="1"/>
            </p:cNvSpPr>
            <p:nvPr/>
          </p:nvSpPr>
          <p:spPr bwMode="auto">
            <a:xfrm>
              <a:off x="7864475" y="3408363"/>
              <a:ext cx="365125" cy="41275"/>
            </a:xfrm>
            <a:prstGeom prst="rect">
              <a:avLst/>
            </a:prstGeom>
            <a:solidFill>
              <a:srgbClr val="00637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0" name="Rectangle 50"/>
            <p:cNvSpPr>
              <a:spLocks noChangeArrowheads="1"/>
            </p:cNvSpPr>
            <p:nvPr/>
          </p:nvSpPr>
          <p:spPr bwMode="auto">
            <a:xfrm>
              <a:off x="8047038" y="3408363"/>
              <a:ext cx="365125" cy="41275"/>
            </a:xfrm>
            <a:prstGeom prst="rect">
              <a:avLst/>
            </a:prstGeom>
            <a:solidFill>
              <a:srgbClr val="18538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1" name="Rectangle 51"/>
            <p:cNvSpPr>
              <a:spLocks noChangeArrowheads="1"/>
            </p:cNvSpPr>
            <p:nvPr/>
          </p:nvSpPr>
          <p:spPr bwMode="auto">
            <a:xfrm>
              <a:off x="8229600" y="3408363"/>
              <a:ext cx="365125" cy="41275"/>
            </a:xfrm>
            <a:prstGeom prst="rect">
              <a:avLst/>
            </a:prstGeom>
            <a:solidFill>
              <a:srgbClr val="2E42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2" name="Rectangle 52"/>
            <p:cNvSpPr>
              <a:spLocks noChangeArrowheads="1"/>
            </p:cNvSpPr>
            <p:nvPr/>
          </p:nvSpPr>
          <p:spPr bwMode="auto">
            <a:xfrm>
              <a:off x="8412163" y="3408363"/>
              <a:ext cx="366713" cy="41275"/>
            </a:xfrm>
            <a:prstGeom prst="rect">
              <a:avLst/>
            </a:prstGeom>
            <a:solidFill>
              <a:srgbClr val="313E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3" name="Rectangle 53"/>
            <p:cNvSpPr>
              <a:spLocks noChangeArrowheads="1"/>
            </p:cNvSpPr>
            <p:nvPr/>
          </p:nvSpPr>
          <p:spPr bwMode="auto">
            <a:xfrm>
              <a:off x="8594725" y="3408363"/>
              <a:ext cx="366713" cy="41275"/>
            </a:xfrm>
            <a:prstGeom prst="rect">
              <a:avLst/>
            </a:prstGeom>
            <a:solidFill>
              <a:srgbClr val="333B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4" name="Rectangle 54"/>
            <p:cNvSpPr>
              <a:spLocks noChangeArrowheads="1"/>
            </p:cNvSpPr>
            <p:nvPr/>
          </p:nvSpPr>
          <p:spPr bwMode="auto">
            <a:xfrm>
              <a:off x="8778875" y="3408363"/>
              <a:ext cx="365125" cy="41275"/>
            </a:xfrm>
            <a:prstGeom prst="rect">
              <a:avLst/>
            </a:prstGeom>
            <a:solidFill>
              <a:srgbClr val="3538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5" name="Rectangle 55"/>
            <p:cNvSpPr>
              <a:spLocks noChangeArrowheads="1"/>
            </p:cNvSpPr>
            <p:nvPr/>
          </p:nvSpPr>
          <p:spPr bwMode="auto">
            <a:xfrm>
              <a:off x="8961438" y="3408363"/>
              <a:ext cx="182563" cy="41275"/>
            </a:xfrm>
            <a:prstGeom prst="rect">
              <a:avLst/>
            </a:prstGeom>
            <a:solidFill>
              <a:srgbClr val="3931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6" name="Freeform 56"/>
            <p:cNvSpPr>
              <a:spLocks/>
            </p:cNvSpPr>
            <p:nvPr/>
          </p:nvSpPr>
          <p:spPr bwMode="auto">
            <a:xfrm>
              <a:off x="9144000" y="3408363"/>
              <a:ext cx="1588" cy="41275"/>
            </a:xfrm>
            <a:custGeom>
              <a:avLst/>
              <a:gdLst/>
              <a:ahLst/>
              <a:cxnLst>
                <a:cxn ang="0">
                  <a:pos x="0" y="78"/>
                </a:cxn>
                <a:cxn ang="0">
                  <a:pos x="0" y="0"/>
                </a:cxn>
                <a:cxn ang="0">
                  <a:pos x="0" y="78"/>
                </a:cxn>
              </a:cxnLst>
              <a:rect l="0" t="0" r="r" b="b"/>
              <a:pathLst>
                <a:path h="78">
                  <a:moveTo>
                    <a:pt x="0" y="78"/>
                  </a:moveTo>
                  <a:lnTo>
                    <a:pt x="0" y="0"/>
                  </a:lnTo>
                  <a:lnTo>
                    <a:pt x="0" y="78"/>
                  </a:lnTo>
                  <a:close/>
                </a:path>
              </a:pathLst>
            </a:custGeom>
            <a:solidFill>
              <a:srgbClr val="393185"/>
            </a:solidFill>
            <a:ln w="9525">
              <a:noFill/>
              <a:round/>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grpSp>
    </p:spTree>
    <p:extLst>
      <p:ext uri="{BB962C8B-B14F-4D97-AF65-F5344CB8AC3E}">
        <p14:creationId xmlns:p14="http://schemas.microsoft.com/office/powerpoint/2010/main" val="381303696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50" r:id="rId4"/>
    <p:sldLayoutId id="2147483711" r:id="rId5"/>
    <p:sldLayoutId id="2147483712" r:id="rId6"/>
    <p:sldLayoutId id="2147483752" r:id="rId7"/>
    <p:sldLayoutId id="2147483713" r:id="rId8"/>
    <p:sldLayoutId id="2147483714" r:id="rId9"/>
    <p:sldLayoutId id="2147483715" r:id="rId10"/>
    <p:sldLayoutId id="2147483716" r:id="rId11"/>
    <p:sldLayoutId id="2147483717" r:id="rId12"/>
    <p:sldLayoutId id="2147483718" r:id="rId13"/>
    <p:sldLayoutId id="2147483751" r:id="rId14"/>
    <p:sldLayoutId id="2147483719" r:id="rId15"/>
    <p:sldLayoutId id="2147483720" r:id="rId16"/>
    <p:sldLayoutId id="2147483721" r:id="rId17"/>
    <p:sldLayoutId id="2147483722" r:id="rId18"/>
    <p:sldLayoutId id="2147483723" r:id="rId19"/>
    <p:sldLayoutId id="2147483724" r:id="rId20"/>
    <p:sldLayoutId id="2147483725" r:id="rId21"/>
    <p:sldLayoutId id="2147483726" r:id="rId22"/>
    <p:sldLayoutId id="2147483727" r:id="rId23"/>
    <p:sldLayoutId id="2147483728" r:id="rId24"/>
    <p:sldLayoutId id="2147483753" r:id="rId25"/>
    <p:sldLayoutId id="2147483754" r:id="rId26"/>
  </p:sldLayoutIdLst>
  <p:timing>
    <p:tnLst>
      <p:par>
        <p:cTn id="1" dur="indefinite" restart="never" nodeType="tmRoot"/>
      </p:par>
    </p:tnLst>
  </p:timing>
  <p:txStyles>
    <p:titleStyle>
      <a:lvl1pPr algn="l" defTabSz="457200" rtl="0" eaLnBrk="1" latinLnBrk="0" hangingPunct="1">
        <a:spcBef>
          <a:spcPct val="0"/>
        </a:spcBef>
        <a:buNone/>
        <a:defRPr lang="en-US" sz="3000" b="1" kern="1200" dirty="0">
          <a:solidFill>
            <a:schemeClr val="accent2"/>
          </a:solidFill>
          <a:latin typeface="+mj-lt"/>
          <a:ea typeface="+mn-ea"/>
          <a:cs typeface="Arial"/>
        </a:defRPr>
      </a:lvl1pPr>
    </p:titleStyle>
    <p:bodyStyle>
      <a:lvl1pPr marL="231775" indent="-231775" algn="l" defTabSz="457200" rtl="0" eaLnBrk="1" latinLnBrk="0" hangingPunct="1">
        <a:spcBef>
          <a:spcPts val="600"/>
        </a:spcBef>
        <a:buClr>
          <a:srgbClr val="00B0F0"/>
        </a:buClr>
        <a:buFont typeface="Wingdings" pitchFamily="2" charset="2"/>
        <a:buChar char="§"/>
        <a:defRPr kumimoji="0" lang="en-US" sz="2000" b="0" i="0" u="none" strike="noStrike" kern="1200" cap="none" spc="0" normalizeH="0" baseline="0" noProof="0" dirty="0" smtClean="0">
          <a:ln>
            <a:noFill/>
          </a:ln>
          <a:solidFill>
            <a:schemeClr val="accent2"/>
          </a:solidFill>
          <a:effectLst/>
          <a:uLnTx/>
          <a:uFillTx/>
          <a:latin typeface="+mn-lt"/>
          <a:ea typeface="+mn-ea"/>
          <a:cs typeface="Arial"/>
        </a:defRPr>
      </a:lvl1pPr>
      <a:lvl2pPr marL="742950" indent="-285750" algn="l" defTabSz="457200" rtl="0" eaLnBrk="1" latinLnBrk="0" hangingPunct="1">
        <a:spcBef>
          <a:spcPts val="600"/>
        </a:spcBef>
        <a:buClr>
          <a:srgbClr val="00B0F0"/>
        </a:buClr>
        <a:buFont typeface="Wingdings" pitchFamily="2" charset="2"/>
        <a:buChar char="§"/>
        <a:defRPr kumimoji="0" lang="en-US" sz="1800" b="0" i="0" u="none" strike="noStrike" kern="1200" cap="none" spc="0" normalizeH="0" baseline="0" noProof="0" dirty="0" smtClean="0">
          <a:ln>
            <a:noFill/>
          </a:ln>
          <a:solidFill>
            <a:schemeClr val="accent2"/>
          </a:solidFill>
          <a:effectLst/>
          <a:uLnTx/>
          <a:uFillTx/>
          <a:latin typeface="+mn-lt"/>
          <a:ea typeface="+mn-ea"/>
          <a:cs typeface="+mn-cs"/>
        </a:defRPr>
      </a:lvl2pPr>
      <a:lvl3pPr marL="1143000" indent="-228600" algn="l" defTabSz="457200" rtl="0" eaLnBrk="1" latinLnBrk="0" hangingPunct="1">
        <a:spcBef>
          <a:spcPts val="600"/>
        </a:spcBef>
        <a:buClr>
          <a:srgbClr val="00B0F0"/>
        </a:buClr>
        <a:buFont typeface="Wingdings" pitchFamily="2" charset="2"/>
        <a:buChar char="§"/>
        <a:defRPr kumimoji="0" lang="en-US" sz="1200" b="0" i="0" u="none" strike="noStrike" kern="1200" cap="none" spc="0" normalizeH="0" baseline="0" noProof="0" dirty="0" smtClean="0">
          <a:ln>
            <a:noFill/>
          </a:ln>
          <a:solidFill>
            <a:schemeClr val="accent2"/>
          </a:solidFill>
          <a:effectLst/>
          <a:uLnTx/>
          <a:uFillTx/>
          <a:latin typeface="+mn-lt"/>
          <a:ea typeface="+mn-ea"/>
          <a:cs typeface="+mn-cs"/>
        </a:defRPr>
      </a:lvl3pPr>
      <a:lvl4pPr marL="1600200" indent="-228600" algn="l" defTabSz="457200" rtl="0" eaLnBrk="1" latinLnBrk="0" hangingPunct="1">
        <a:spcBef>
          <a:spcPts val="600"/>
        </a:spcBef>
        <a:buClr>
          <a:srgbClr val="00B0F0"/>
        </a:buClr>
        <a:buFont typeface="Wingdings" pitchFamily="2" charset="2"/>
        <a:buChar char="§"/>
        <a:defRPr kumimoji="0" lang="en-US" sz="1100" b="0" i="0" u="none" strike="noStrike" kern="1200" cap="none" spc="0" normalizeH="0" baseline="0" noProof="0" dirty="0" smtClean="0">
          <a:ln>
            <a:noFill/>
          </a:ln>
          <a:solidFill>
            <a:schemeClr val="accent2"/>
          </a:solidFill>
          <a:effectLst/>
          <a:uLnTx/>
          <a:uFillTx/>
          <a:latin typeface="+mn-lt"/>
          <a:ea typeface="+mn-ea"/>
          <a:cs typeface="+mn-cs"/>
        </a:defRPr>
      </a:lvl4pPr>
      <a:lvl5pPr marL="2057400" indent="-228600" algn="l" defTabSz="457200" rtl="0" eaLnBrk="1" latinLnBrk="0" hangingPunct="1">
        <a:spcBef>
          <a:spcPts val="600"/>
        </a:spcBef>
        <a:buClr>
          <a:srgbClr val="00B0F0"/>
        </a:buClr>
        <a:buFont typeface="Wingdings" pitchFamily="2" charset="2"/>
        <a:buChar char="§"/>
        <a:defRPr kumimoji="0" lang="en-US" sz="1050" b="0" i="0" u="none" strike="noStrike" kern="1200" cap="none" spc="0" normalizeH="0" baseline="0" noProof="0" dirty="0">
          <a:ln>
            <a:noFill/>
          </a:ln>
          <a:solidFill>
            <a:schemeClr val="accent2"/>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91299" y="2178287"/>
            <a:ext cx="4596290" cy="1554480"/>
          </a:xfrm>
        </p:spPr>
        <p:txBody>
          <a:bodyPr/>
          <a:lstStyle/>
          <a:p>
            <a:r>
              <a:rPr lang="en-US" dirty="0" smtClean="0"/>
              <a:t>CICP </a:t>
            </a:r>
            <a:r>
              <a:rPr lang="en-US" dirty="0"/>
              <a:t>O</a:t>
            </a:r>
            <a:r>
              <a:rPr lang="en-US" dirty="0" smtClean="0"/>
              <a:t>nline </a:t>
            </a:r>
            <a:r>
              <a:rPr lang="en-US" dirty="0" smtClean="0"/>
              <a:t>Course Content </a:t>
            </a:r>
            <a:endParaRPr lang="en-US" dirty="0"/>
          </a:p>
        </p:txBody>
      </p:sp>
    </p:spTree>
    <p:extLst>
      <p:ext uri="{BB962C8B-B14F-4D97-AF65-F5344CB8AC3E}">
        <p14:creationId xmlns:p14="http://schemas.microsoft.com/office/powerpoint/2010/main" val="24509737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264695"/>
            <a:ext cx="8915400" cy="523220"/>
          </a:xfrm>
          <a:prstGeom prst="rect">
            <a:avLst/>
          </a:prstGeom>
          <a:noFill/>
        </p:spPr>
        <p:txBody>
          <a:bodyPr wrap="square" rtlCol="0">
            <a:spAutoFit/>
          </a:bodyPr>
          <a:lstStyle/>
          <a:p>
            <a:pPr algn="ctr"/>
            <a:r>
              <a:rPr lang="en-AU" altLang="en-US" sz="2800" b="1" dirty="0" smtClean="0">
                <a:latin typeface="Times New Roman" panose="02020603050405020304" pitchFamily="18" charset="0"/>
                <a:cs typeface="Times New Roman" panose="02020603050405020304" pitchFamily="18" charset="0"/>
              </a:rPr>
              <a:t>Verify 6 </a:t>
            </a:r>
            <a:r>
              <a:rPr lang="en-AU" altLang="en-US" sz="2800" b="1" dirty="0">
                <a:latin typeface="Times New Roman" panose="02020603050405020304" pitchFamily="18" charset="0"/>
                <a:cs typeface="Times New Roman" panose="02020603050405020304" pitchFamily="18" charset="0"/>
              </a:rPr>
              <a:t>Levels of Learning</a:t>
            </a:r>
            <a:endParaRPr lang="en-US" sz="2800" b="1" dirty="0" smtClean="0">
              <a:solidFill>
                <a:schemeClr val="tx1">
                  <a:lumMod val="50000"/>
                  <a:lumOff val="50000"/>
                </a:schemeClr>
              </a:solidFill>
            </a:endParaRPr>
          </a:p>
        </p:txBody>
      </p:sp>
      <p:sp>
        <p:nvSpPr>
          <p:cNvPr id="5" name="Rectangle 4"/>
          <p:cNvSpPr/>
          <p:nvPr/>
        </p:nvSpPr>
        <p:spPr>
          <a:xfrm>
            <a:off x="457200" y="1299411"/>
            <a:ext cx="6436895" cy="4524315"/>
          </a:xfrm>
          <a:prstGeom prst="rect">
            <a:avLst/>
          </a:prstGeom>
        </p:spPr>
        <p:txBody>
          <a:bodyPr wrap="square">
            <a:spAutoFit/>
          </a:bodyPr>
          <a:lstStyle/>
          <a:p>
            <a:pPr>
              <a:defRPr/>
            </a:pPr>
            <a:r>
              <a:rPr lang="en-AU" sz="1600" b="1" dirty="0" smtClean="0">
                <a:latin typeface="Times New Roman" panose="02020603050405020304" pitchFamily="18" charset="0"/>
                <a:cs typeface="Times New Roman" panose="02020603050405020304" pitchFamily="18" charset="0"/>
              </a:rPr>
              <a:t>Creating :</a:t>
            </a:r>
            <a:r>
              <a:rPr lang="en-AU" sz="1600" dirty="0">
                <a:effectLst>
                  <a:outerShdw blurRad="38100" dist="38100" dir="2700000" algn="tl">
                    <a:srgbClr val="000000"/>
                  </a:outerShdw>
                </a:effectLst>
                <a:cs typeface="Courier New" panose="02070309020205020404" pitchFamily="49" charset="0"/>
              </a:rPr>
              <a:t/>
            </a:r>
            <a:br>
              <a:rPr lang="en-AU" sz="1600" dirty="0">
                <a:effectLst>
                  <a:outerShdw blurRad="38100" dist="38100" dir="2700000" algn="tl">
                    <a:srgbClr val="000000"/>
                  </a:outerShdw>
                </a:effectLst>
                <a:cs typeface="Courier New" panose="02070309020205020404" pitchFamily="49" charset="0"/>
              </a:rPr>
            </a:br>
            <a:r>
              <a:rPr lang="en-AU" sz="1600" dirty="0" smtClean="0">
                <a:effectLst>
                  <a:outerShdw blurRad="38100" dist="38100" dir="2700000" algn="tl">
                    <a:srgbClr val="000000"/>
                  </a:outerShdw>
                </a:effectLst>
                <a:cs typeface="Courier New" panose="02070309020205020404" pitchFamily="49" charset="0"/>
              </a:rPr>
              <a:t>          </a:t>
            </a:r>
            <a:r>
              <a:rPr lang="en-AU" sz="1600" dirty="0" smtClean="0">
                <a:cs typeface="Courier New" panose="02070309020205020404" pitchFamily="49" charset="0"/>
              </a:rPr>
              <a:t>Designing</a:t>
            </a:r>
            <a:r>
              <a:rPr lang="en-AU" sz="1600" dirty="0">
                <a:cs typeface="Courier New" panose="02070309020205020404" pitchFamily="49" charset="0"/>
              </a:rPr>
              <a:t>, constructing, planning, producing, inventing</a:t>
            </a:r>
          </a:p>
          <a:p>
            <a:pPr>
              <a:defRPr/>
            </a:pPr>
            <a:r>
              <a:rPr lang="en-AU" sz="1600" dirty="0">
                <a:latin typeface="Arial Black" panose="020B0A04020102020204" pitchFamily="34" charset="0"/>
                <a:cs typeface="Courier New" panose="02070309020205020404" pitchFamily="49" charset="0"/>
              </a:rPr>
              <a:t>  </a:t>
            </a:r>
            <a:br>
              <a:rPr lang="en-AU" sz="1600" dirty="0">
                <a:latin typeface="Arial Black" panose="020B0A04020102020204" pitchFamily="34" charset="0"/>
                <a:cs typeface="Courier New" panose="02070309020205020404" pitchFamily="49" charset="0"/>
              </a:rPr>
            </a:br>
            <a:r>
              <a:rPr lang="en-AU" sz="1600" b="1" dirty="0" smtClean="0">
                <a:latin typeface="Times New Roman" panose="02020603050405020304" pitchFamily="18" charset="0"/>
                <a:cs typeface="Times New Roman" panose="02020603050405020304" pitchFamily="18" charset="0"/>
              </a:rPr>
              <a:t>Evaluating :</a:t>
            </a:r>
            <a:r>
              <a:rPr lang="en-AU" sz="1600" dirty="0">
                <a:cs typeface="Courier New" panose="02070309020205020404" pitchFamily="49" charset="0"/>
              </a:rPr>
              <a:t/>
            </a:r>
            <a:br>
              <a:rPr lang="en-AU" sz="1600" dirty="0">
                <a:cs typeface="Courier New" panose="02070309020205020404" pitchFamily="49" charset="0"/>
              </a:rPr>
            </a:br>
            <a:r>
              <a:rPr lang="en-AU" sz="1600" dirty="0" smtClean="0">
                <a:cs typeface="Courier New" panose="02070309020205020404" pitchFamily="49" charset="0"/>
              </a:rPr>
              <a:t>          Checking</a:t>
            </a:r>
            <a:r>
              <a:rPr lang="en-AU" sz="1600" dirty="0">
                <a:cs typeface="Courier New" panose="02070309020205020404" pitchFamily="49" charset="0"/>
              </a:rPr>
              <a:t>, hypothesising, critiquing, experimenting, judging</a:t>
            </a:r>
            <a:br>
              <a:rPr lang="en-AU" sz="1600" dirty="0">
                <a:cs typeface="Courier New" panose="02070309020205020404" pitchFamily="49" charset="0"/>
              </a:rPr>
            </a:br>
            <a:r>
              <a:rPr lang="en-AU" sz="1600" dirty="0">
                <a:cs typeface="Courier New" panose="02070309020205020404" pitchFamily="49" charset="0"/>
              </a:rPr>
              <a:t> </a:t>
            </a:r>
            <a:r>
              <a:rPr lang="en-AU" sz="1600" dirty="0">
                <a:latin typeface="Arial Black" panose="020B0A04020102020204" pitchFamily="34" charset="0"/>
                <a:cs typeface="Courier New" panose="02070309020205020404" pitchFamily="49" charset="0"/>
              </a:rPr>
              <a:t/>
            </a:r>
            <a:br>
              <a:rPr lang="en-AU" sz="1600" dirty="0">
                <a:latin typeface="Arial Black" panose="020B0A04020102020204" pitchFamily="34" charset="0"/>
                <a:cs typeface="Courier New" panose="02070309020205020404" pitchFamily="49" charset="0"/>
              </a:rPr>
            </a:br>
            <a:r>
              <a:rPr lang="en-AU" sz="1600" dirty="0">
                <a:latin typeface="Times New Roman" panose="02020603050405020304" pitchFamily="18" charset="0"/>
                <a:cs typeface="Times New Roman" panose="02020603050405020304" pitchFamily="18" charset="0"/>
              </a:rPr>
              <a:t> </a:t>
            </a:r>
            <a:r>
              <a:rPr lang="en-AU" sz="1600" b="1" dirty="0" smtClean="0">
                <a:latin typeface="Times New Roman" panose="02020603050405020304" pitchFamily="18" charset="0"/>
                <a:cs typeface="Times New Roman" panose="02020603050405020304" pitchFamily="18" charset="0"/>
              </a:rPr>
              <a:t>Analysing :</a:t>
            </a:r>
            <a:r>
              <a:rPr lang="en-AU" sz="1600" dirty="0">
                <a:cs typeface="Courier New" panose="02070309020205020404" pitchFamily="49" charset="0"/>
              </a:rPr>
              <a:t/>
            </a:r>
            <a:br>
              <a:rPr lang="en-AU" sz="1600" dirty="0">
                <a:cs typeface="Courier New" panose="02070309020205020404" pitchFamily="49" charset="0"/>
              </a:rPr>
            </a:br>
            <a:r>
              <a:rPr lang="en-AU" sz="1600" dirty="0" smtClean="0">
                <a:cs typeface="Courier New" panose="02070309020205020404" pitchFamily="49" charset="0"/>
              </a:rPr>
              <a:t>         Comparing</a:t>
            </a:r>
            <a:r>
              <a:rPr lang="en-AU" sz="1600" dirty="0">
                <a:cs typeface="Courier New" panose="02070309020205020404" pitchFamily="49" charset="0"/>
              </a:rPr>
              <a:t>, organising, deconstructing, interrogating, finding</a:t>
            </a:r>
            <a:br>
              <a:rPr lang="en-AU" sz="1600" dirty="0">
                <a:cs typeface="Courier New" panose="02070309020205020404" pitchFamily="49" charset="0"/>
              </a:rPr>
            </a:br>
            <a:r>
              <a:rPr lang="en-AU" sz="1600" dirty="0">
                <a:cs typeface="Courier New" panose="02070309020205020404" pitchFamily="49" charset="0"/>
              </a:rPr>
              <a:t> </a:t>
            </a:r>
            <a:br>
              <a:rPr lang="en-AU" sz="1600" dirty="0">
                <a:cs typeface="Courier New" panose="02070309020205020404" pitchFamily="49" charset="0"/>
              </a:rPr>
            </a:br>
            <a:r>
              <a:rPr lang="en-AU" sz="1600" b="1" dirty="0" smtClean="0">
                <a:latin typeface="Times New Roman" panose="02020603050405020304" pitchFamily="18" charset="0"/>
                <a:cs typeface="Times New Roman" panose="02020603050405020304" pitchFamily="18" charset="0"/>
              </a:rPr>
              <a:t>Applying :</a:t>
            </a:r>
            <a:r>
              <a:rPr lang="en-AU" sz="1600" dirty="0">
                <a:effectLst>
                  <a:outerShdw blurRad="38100" dist="38100" dir="2700000" algn="tl">
                    <a:srgbClr val="000000"/>
                  </a:outerShdw>
                </a:effectLst>
                <a:cs typeface="Courier New" panose="02070309020205020404" pitchFamily="49" charset="0"/>
              </a:rPr>
              <a:t/>
            </a:r>
            <a:br>
              <a:rPr lang="en-AU" sz="1600" dirty="0">
                <a:effectLst>
                  <a:outerShdw blurRad="38100" dist="38100" dir="2700000" algn="tl">
                    <a:srgbClr val="000000"/>
                  </a:outerShdw>
                </a:effectLst>
                <a:cs typeface="Courier New" panose="02070309020205020404" pitchFamily="49" charset="0"/>
              </a:rPr>
            </a:br>
            <a:r>
              <a:rPr lang="en-AU" sz="1600" dirty="0" smtClean="0">
                <a:effectLst>
                  <a:outerShdw blurRad="38100" dist="38100" dir="2700000" algn="tl">
                    <a:srgbClr val="000000"/>
                  </a:outerShdw>
                </a:effectLst>
                <a:cs typeface="Courier New" panose="02070309020205020404" pitchFamily="49" charset="0"/>
              </a:rPr>
              <a:t>        </a:t>
            </a:r>
            <a:r>
              <a:rPr lang="en-AU" sz="1600" dirty="0" smtClean="0">
                <a:cs typeface="Courier New" panose="02070309020205020404" pitchFamily="49" charset="0"/>
              </a:rPr>
              <a:t>Implementing</a:t>
            </a:r>
            <a:r>
              <a:rPr lang="en-AU" sz="1600" dirty="0">
                <a:cs typeface="Courier New" panose="02070309020205020404" pitchFamily="49" charset="0"/>
              </a:rPr>
              <a:t>, carrying out, using, executing</a:t>
            </a:r>
            <a:br>
              <a:rPr lang="en-AU" sz="1600" dirty="0">
                <a:cs typeface="Courier New" panose="02070309020205020404" pitchFamily="49" charset="0"/>
              </a:rPr>
            </a:br>
            <a:r>
              <a:rPr lang="en-AU" sz="1600" dirty="0">
                <a:latin typeface="Arial Black" panose="020B0A04020102020204" pitchFamily="34" charset="0"/>
                <a:cs typeface="Courier New" panose="02070309020205020404" pitchFamily="49" charset="0"/>
              </a:rPr>
              <a:t> </a:t>
            </a:r>
            <a:br>
              <a:rPr lang="en-AU" sz="1600" dirty="0">
                <a:latin typeface="Arial Black" panose="020B0A04020102020204" pitchFamily="34" charset="0"/>
                <a:cs typeface="Courier New" panose="02070309020205020404" pitchFamily="49" charset="0"/>
              </a:rPr>
            </a:br>
            <a:r>
              <a:rPr lang="en-AU" sz="1600" b="1" dirty="0" smtClean="0">
                <a:latin typeface="Times New Roman" panose="02020603050405020304" pitchFamily="18" charset="0"/>
                <a:cs typeface="Times New Roman" panose="02020603050405020304" pitchFamily="18" charset="0"/>
              </a:rPr>
              <a:t>Understanding :</a:t>
            </a:r>
            <a:r>
              <a:rPr lang="en-AU" sz="1600" dirty="0">
                <a:effectLst>
                  <a:outerShdw blurRad="38100" dist="38100" dir="2700000" algn="tl">
                    <a:srgbClr val="000000"/>
                  </a:outerShdw>
                </a:effectLst>
                <a:cs typeface="Courier New" panose="02070309020205020404" pitchFamily="49" charset="0"/>
              </a:rPr>
              <a:t/>
            </a:r>
            <a:br>
              <a:rPr lang="en-AU" sz="1600" dirty="0">
                <a:effectLst>
                  <a:outerShdw blurRad="38100" dist="38100" dir="2700000" algn="tl">
                    <a:srgbClr val="000000"/>
                  </a:outerShdw>
                </a:effectLst>
                <a:cs typeface="Courier New" panose="02070309020205020404" pitchFamily="49" charset="0"/>
              </a:rPr>
            </a:br>
            <a:r>
              <a:rPr lang="en-AU" sz="1600" dirty="0" smtClean="0">
                <a:effectLst>
                  <a:outerShdw blurRad="38100" dist="38100" dir="2700000" algn="tl">
                    <a:srgbClr val="000000"/>
                  </a:outerShdw>
                </a:effectLst>
                <a:cs typeface="Courier New" panose="02070309020205020404" pitchFamily="49" charset="0"/>
              </a:rPr>
              <a:t>        </a:t>
            </a:r>
            <a:r>
              <a:rPr lang="en-AU" sz="1600" dirty="0" smtClean="0">
                <a:cs typeface="Courier New" panose="02070309020205020404" pitchFamily="49" charset="0"/>
              </a:rPr>
              <a:t>Interpreting</a:t>
            </a:r>
            <a:r>
              <a:rPr lang="en-AU" sz="1600" dirty="0">
                <a:cs typeface="Courier New" panose="02070309020205020404" pitchFamily="49" charset="0"/>
              </a:rPr>
              <a:t>, summarising, paraphrasing, classifying, explaining</a:t>
            </a:r>
            <a:br>
              <a:rPr lang="en-AU" sz="1600" dirty="0">
                <a:cs typeface="Courier New" panose="02070309020205020404" pitchFamily="49" charset="0"/>
              </a:rPr>
            </a:br>
            <a:r>
              <a:rPr lang="en-AU" sz="1600" dirty="0">
                <a:cs typeface="Courier New" panose="02070309020205020404" pitchFamily="49" charset="0"/>
              </a:rPr>
              <a:t> </a:t>
            </a:r>
            <a:br>
              <a:rPr lang="en-AU" sz="1600" dirty="0">
                <a:cs typeface="Courier New" panose="02070309020205020404" pitchFamily="49" charset="0"/>
              </a:rPr>
            </a:br>
            <a:r>
              <a:rPr lang="en-AU" sz="1600" b="1" dirty="0" smtClean="0">
                <a:latin typeface="Times New Roman" panose="02020603050405020304" pitchFamily="18" charset="0"/>
                <a:cs typeface="Times New Roman" panose="02020603050405020304" pitchFamily="18" charset="0"/>
              </a:rPr>
              <a:t>Remembering :</a:t>
            </a:r>
            <a:r>
              <a:rPr lang="en-AU" sz="1600" dirty="0">
                <a:effectLst>
                  <a:outerShdw blurRad="38100" dist="38100" dir="2700000" algn="tl">
                    <a:srgbClr val="000000"/>
                  </a:outerShdw>
                </a:effectLst>
                <a:cs typeface="Courier New" panose="02070309020205020404" pitchFamily="49" charset="0"/>
              </a:rPr>
              <a:t/>
            </a:r>
            <a:br>
              <a:rPr lang="en-AU" sz="1600" dirty="0">
                <a:effectLst>
                  <a:outerShdw blurRad="38100" dist="38100" dir="2700000" algn="tl">
                    <a:srgbClr val="000000"/>
                  </a:outerShdw>
                </a:effectLst>
                <a:cs typeface="Courier New" panose="02070309020205020404" pitchFamily="49" charset="0"/>
              </a:rPr>
            </a:br>
            <a:r>
              <a:rPr lang="en-AU" sz="1600" dirty="0" smtClean="0">
                <a:effectLst>
                  <a:outerShdw blurRad="38100" dist="38100" dir="2700000" algn="tl">
                    <a:srgbClr val="000000"/>
                  </a:outerShdw>
                </a:effectLst>
                <a:cs typeface="Courier New" panose="02070309020205020404" pitchFamily="49" charset="0"/>
              </a:rPr>
              <a:t>       </a:t>
            </a:r>
            <a:r>
              <a:rPr lang="en-AU" sz="1600" dirty="0" smtClean="0">
                <a:cs typeface="Courier New" panose="02070309020205020404" pitchFamily="49" charset="0"/>
              </a:rPr>
              <a:t>Recognising</a:t>
            </a:r>
            <a:r>
              <a:rPr lang="en-AU" sz="1600" dirty="0">
                <a:cs typeface="Courier New" panose="02070309020205020404" pitchFamily="49" charset="0"/>
              </a:rPr>
              <a:t>, listing, describing, retrieving, naming, finding</a:t>
            </a:r>
            <a:br>
              <a:rPr lang="en-AU" sz="1600" dirty="0">
                <a:cs typeface="Courier New" panose="02070309020205020404" pitchFamily="49" charset="0"/>
              </a:rPr>
            </a:br>
            <a:r>
              <a:rPr lang="en-AU" sz="1600" dirty="0">
                <a:cs typeface="Courier New" panose="02070309020205020404" pitchFamily="49" charset="0"/>
              </a:rPr>
              <a:t> </a:t>
            </a:r>
            <a:endParaRPr lang="en-US" sz="1600" dirty="0">
              <a:cs typeface="Courier New" panose="02070309020205020404" pitchFamily="49" charset="0"/>
            </a:endParaRPr>
          </a:p>
        </p:txBody>
      </p:sp>
      <p:sp>
        <p:nvSpPr>
          <p:cNvPr id="6" name="AutoShape 4"/>
          <p:cNvSpPr>
            <a:spLocks noChangeArrowheads="1"/>
          </p:cNvSpPr>
          <p:nvPr/>
        </p:nvSpPr>
        <p:spPr bwMode="auto">
          <a:xfrm>
            <a:off x="7644063" y="1143000"/>
            <a:ext cx="1143000" cy="4419600"/>
          </a:xfrm>
          <a:prstGeom prst="upArrow">
            <a:avLst>
              <a:gd name="adj1" fmla="val 50000"/>
              <a:gd name="adj2" fmla="val 44556"/>
            </a:avLst>
          </a:prstGeom>
          <a:gradFill rotWithShape="1">
            <a:gsLst>
              <a:gs pos="24000">
                <a:schemeClr val="accent5">
                  <a:lumMod val="50000"/>
                </a:schemeClr>
              </a:gs>
              <a:gs pos="100000">
                <a:srgbClr val="FFFF00"/>
              </a:gs>
            </a:gsLst>
            <a:lin ang="5400000" scaled="1"/>
          </a:gradFill>
          <a:ln w="9525">
            <a:solidFill>
              <a:schemeClr val="tx1"/>
            </a:solidFill>
            <a:miter lim="800000"/>
            <a:headEnd/>
            <a:tailEnd/>
          </a:ln>
        </p:spPr>
        <p:txBody>
          <a:bodyPr vert="eaVert" wrap="none" anchor="ctr"/>
          <a:lstStyle>
            <a:lvl1pPr eaLnBrk="0" hangingPunct="0">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solidFill>
                <a:schemeClr val="tx1"/>
              </a:solidFill>
              <a:latin typeface="Calibri" panose="020F0502020204030204" pitchFamily="34" charset="0"/>
            </a:endParaRPr>
          </a:p>
        </p:txBody>
      </p:sp>
    </p:spTree>
    <p:extLst>
      <p:ext uri="{BB962C8B-B14F-4D97-AF65-F5344CB8AC3E}">
        <p14:creationId xmlns:p14="http://schemas.microsoft.com/office/powerpoint/2010/main" val="16638571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465138" y="214313"/>
            <a:ext cx="8599487" cy="523875"/>
          </a:xfrm>
        </p:spPr>
        <p:txBody>
          <a:bodyPr/>
          <a:lstStyle/>
          <a:p>
            <a:pPr fontAlgn="base">
              <a:spcAft>
                <a:spcPct val="0"/>
              </a:spcAft>
            </a:pPr>
            <a:r>
              <a:rPr altLang="en-US" sz="2800" dirty="0" smtClean="0">
                <a:solidFill>
                  <a:schemeClr val="tx1"/>
                </a:solidFill>
                <a:cs typeface="Arial" panose="020B0604020202020204" pitchFamily="34" charset="0"/>
              </a:rPr>
              <a:t>STAR Method of Questioning</a:t>
            </a:r>
          </a:p>
        </p:txBody>
      </p:sp>
      <p:sp>
        <p:nvSpPr>
          <p:cNvPr id="111619" name="Rectangle 2"/>
          <p:cNvSpPr>
            <a:spLocks noChangeArrowheads="1"/>
          </p:cNvSpPr>
          <p:nvPr/>
        </p:nvSpPr>
        <p:spPr bwMode="auto">
          <a:xfrm>
            <a:off x="460375" y="992188"/>
            <a:ext cx="8229600" cy="526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eaLnBrk="1" hangingPunct="1">
              <a:lnSpc>
                <a:spcPct val="200000"/>
              </a:lnSpc>
              <a:spcBef>
                <a:spcPct val="0"/>
              </a:spcBef>
            </a:pPr>
            <a:r>
              <a:rPr lang="en-US" altLang="en-US" sz="2800" dirty="0">
                <a:solidFill>
                  <a:schemeClr val="tx1"/>
                </a:solidFill>
              </a:rPr>
              <a:t>Follow the </a:t>
            </a:r>
            <a:r>
              <a:rPr lang="en-US" altLang="en-US" sz="2800" b="1" dirty="0">
                <a:solidFill>
                  <a:schemeClr val="accent5">
                    <a:lumMod val="75000"/>
                  </a:schemeClr>
                </a:solidFill>
              </a:rPr>
              <a:t>STAR</a:t>
            </a:r>
            <a:r>
              <a:rPr lang="en-US" altLang="en-US" sz="2800" dirty="0">
                <a:solidFill>
                  <a:schemeClr val="tx1"/>
                </a:solidFill>
              </a:rPr>
              <a:t> method to get a concrete response from candidates:</a:t>
            </a:r>
          </a:p>
          <a:p>
            <a:pPr lvl="1" eaLnBrk="1" hangingPunct="1">
              <a:lnSpc>
                <a:spcPct val="200000"/>
              </a:lnSpc>
              <a:spcBef>
                <a:spcPct val="0"/>
              </a:spcBef>
              <a:buFont typeface="Wingdings" panose="05000000000000000000" pitchFamily="2" charset="2"/>
              <a:buChar char="v"/>
            </a:pPr>
            <a:r>
              <a:rPr lang="en-US" altLang="en-US" sz="2800" dirty="0">
                <a:solidFill>
                  <a:schemeClr val="tx1"/>
                </a:solidFill>
              </a:rPr>
              <a:t> A specific situation </a:t>
            </a:r>
            <a:r>
              <a:rPr lang="en-US" altLang="en-US" sz="2800" b="1" dirty="0">
                <a:solidFill>
                  <a:schemeClr val="tx1"/>
                </a:solidFill>
              </a:rPr>
              <a:t>(</a:t>
            </a:r>
            <a:r>
              <a:rPr lang="en-US" altLang="en-US" sz="2800" b="1" dirty="0">
                <a:solidFill>
                  <a:schemeClr val="accent5">
                    <a:lumMod val="75000"/>
                  </a:schemeClr>
                </a:solidFill>
              </a:rPr>
              <a:t>S</a:t>
            </a:r>
            <a:r>
              <a:rPr lang="en-US" altLang="en-US" sz="2800" b="1" dirty="0">
                <a:solidFill>
                  <a:schemeClr val="tx1"/>
                </a:solidFill>
              </a:rPr>
              <a:t>)</a:t>
            </a:r>
          </a:p>
          <a:p>
            <a:pPr lvl="1" eaLnBrk="1" hangingPunct="1">
              <a:lnSpc>
                <a:spcPct val="200000"/>
              </a:lnSpc>
              <a:spcBef>
                <a:spcPct val="0"/>
              </a:spcBef>
              <a:buFont typeface="Wingdings" panose="05000000000000000000" pitchFamily="2" charset="2"/>
              <a:buChar char="v"/>
            </a:pPr>
            <a:r>
              <a:rPr lang="en-US" altLang="en-US" sz="2800" dirty="0">
                <a:solidFill>
                  <a:schemeClr val="tx1"/>
                </a:solidFill>
              </a:rPr>
              <a:t> The tasks that needed to be done </a:t>
            </a:r>
            <a:r>
              <a:rPr lang="en-US" altLang="en-US" sz="2800" b="1" dirty="0">
                <a:solidFill>
                  <a:schemeClr val="tx1"/>
                </a:solidFill>
              </a:rPr>
              <a:t>(</a:t>
            </a:r>
            <a:r>
              <a:rPr lang="en-US" altLang="en-US" sz="2800" b="1" dirty="0">
                <a:solidFill>
                  <a:schemeClr val="accent5">
                    <a:lumMod val="75000"/>
                  </a:schemeClr>
                </a:solidFill>
              </a:rPr>
              <a:t>T</a:t>
            </a:r>
            <a:r>
              <a:rPr lang="en-US" altLang="en-US" sz="2800" b="1" dirty="0">
                <a:solidFill>
                  <a:schemeClr val="tx1"/>
                </a:solidFill>
              </a:rPr>
              <a:t>)</a:t>
            </a:r>
          </a:p>
          <a:p>
            <a:pPr lvl="1" eaLnBrk="1" hangingPunct="1">
              <a:lnSpc>
                <a:spcPct val="200000"/>
              </a:lnSpc>
              <a:spcBef>
                <a:spcPct val="0"/>
              </a:spcBef>
              <a:buFont typeface="Wingdings" panose="05000000000000000000" pitchFamily="2" charset="2"/>
              <a:buChar char="v"/>
            </a:pPr>
            <a:r>
              <a:rPr lang="en-US" altLang="en-US" sz="2800" dirty="0">
                <a:solidFill>
                  <a:schemeClr val="tx1"/>
                </a:solidFill>
              </a:rPr>
              <a:t> The action you took </a:t>
            </a:r>
            <a:r>
              <a:rPr lang="en-US" altLang="en-US" sz="2800" b="1" dirty="0">
                <a:solidFill>
                  <a:schemeClr val="tx1"/>
                </a:solidFill>
              </a:rPr>
              <a:t>(</a:t>
            </a:r>
            <a:r>
              <a:rPr lang="en-US" altLang="en-US" sz="2800" b="1" dirty="0">
                <a:solidFill>
                  <a:schemeClr val="accent5">
                    <a:lumMod val="75000"/>
                  </a:schemeClr>
                </a:solidFill>
              </a:rPr>
              <a:t>A</a:t>
            </a:r>
            <a:r>
              <a:rPr lang="en-US" altLang="en-US" sz="2800" b="1" dirty="0">
                <a:solidFill>
                  <a:schemeClr val="tx1"/>
                </a:solidFill>
              </a:rPr>
              <a:t>)</a:t>
            </a:r>
          </a:p>
          <a:p>
            <a:pPr lvl="1" eaLnBrk="1" hangingPunct="1">
              <a:lnSpc>
                <a:spcPct val="200000"/>
              </a:lnSpc>
              <a:spcBef>
                <a:spcPct val="0"/>
              </a:spcBef>
              <a:buFont typeface="Wingdings" panose="05000000000000000000" pitchFamily="2" charset="2"/>
              <a:buChar char="v"/>
            </a:pPr>
            <a:r>
              <a:rPr lang="en-US" altLang="en-US" sz="2800" dirty="0">
                <a:solidFill>
                  <a:schemeClr val="tx1"/>
                </a:solidFill>
              </a:rPr>
              <a:t> The results i.e. what happened </a:t>
            </a:r>
            <a:r>
              <a:rPr lang="en-US" altLang="en-US" sz="2800" b="1" dirty="0">
                <a:solidFill>
                  <a:schemeClr val="tx1"/>
                </a:solidFill>
              </a:rPr>
              <a:t>(</a:t>
            </a:r>
            <a:r>
              <a:rPr lang="en-US" altLang="en-US" sz="2800" b="1" dirty="0">
                <a:solidFill>
                  <a:schemeClr val="accent5">
                    <a:lumMod val="50000"/>
                  </a:schemeClr>
                </a:solidFill>
              </a:rPr>
              <a:t>R</a:t>
            </a:r>
            <a:r>
              <a:rPr lang="en-US" altLang="en-US" sz="2800" b="1" dirty="0">
                <a:solidFill>
                  <a:schemeClr val="tx1"/>
                </a:solidFill>
              </a:rPr>
              <a:t>)</a:t>
            </a:r>
            <a:endParaRPr lang="en-US" altLang="en-US" sz="2800" dirty="0">
              <a:solidFill>
                <a:schemeClr val="tx1"/>
              </a:solidFill>
            </a:endParaRPr>
          </a:p>
        </p:txBody>
      </p:sp>
    </p:spTree>
    <p:extLst>
      <p:ext uri="{BB962C8B-B14F-4D97-AF65-F5344CB8AC3E}">
        <p14:creationId xmlns:p14="http://schemas.microsoft.com/office/powerpoint/2010/main" val="2499032607"/>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16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161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161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16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ltLang="en-US" dirty="0" smtClean="0">
                <a:solidFill>
                  <a:schemeClr val="tx1"/>
                </a:solidFill>
                <a:cs typeface="Arial" panose="020B0604020202020204" pitchFamily="34" charset="0"/>
              </a:rPr>
              <a:t>       Fresher </a:t>
            </a:r>
            <a:r>
              <a:rPr lang="en-US" altLang="en-US" dirty="0">
                <a:solidFill>
                  <a:schemeClr val="tx1"/>
                </a:solidFill>
                <a:cs typeface="Arial" panose="020B0604020202020204" pitchFamily="34" charset="0"/>
              </a:rPr>
              <a:t>Success Profile Scorecard</a:t>
            </a:r>
            <a:endParaRPr lang="en-US" dirty="0"/>
          </a:p>
        </p:txBody>
      </p:sp>
      <p:graphicFrame>
        <p:nvGraphicFramePr>
          <p:cNvPr id="9" name="Diagram 8"/>
          <p:cNvGraphicFramePr/>
          <p:nvPr>
            <p:extLst>
              <p:ext uri="{D42A27DB-BD31-4B8C-83A1-F6EECF244321}">
                <p14:modId xmlns:p14="http://schemas.microsoft.com/office/powerpoint/2010/main" val="2476748556"/>
              </p:ext>
            </p:extLst>
          </p:nvPr>
        </p:nvGraphicFramePr>
        <p:xfrm>
          <a:off x="2011605" y="1276729"/>
          <a:ext cx="4814008" cy="39362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938402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14401" y="144379"/>
            <a:ext cx="7615988" cy="461665"/>
          </a:xfrm>
          <a:prstGeom prst="rect">
            <a:avLst/>
          </a:prstGeom>
          <a:noFill/>
        </p:spPr>
        <p:txBody>
          <a:bodyPr wrap="square" rtlCol="0">
            <a:spAutoFit/>
          </a:bodyPr>
          <a:lstStyle/>
          <a:p>
            <a:pPr algn="ctr"/>
            <a:r>
              <a:rPr lang="en-US" altLang="en-US" sz="2400" b="1">
                <a:cs typeface="Arial" panose="020B0604020202020204" pitchFamily="34" charset="0"/>
              </a:rPr>
              <a:t>Components of Fresher Success Profile</a:t>
            </a:r>
            <a:endParaRPr lang="en-US" sz="2400" b="1" dirty="0" smtClean="0">
              <a:solidFill>
                <a:schemeClr val="tx1">
                  <a:lumMod val="50000"/>
                  <a:lumOff val="50000"/>
                </a:schemeClr>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228376257"/>
              </p:ext>
            </p:extLst>
          </p:nvPr>
        </p:nvGraphicFramePr>
        <p:xfrm>
          <a:off x="193675" y="1069975"/>
          <a:ext cx="8691563" cy="5198478"/>
        </p:xfrm>
        <a:graphic>
          <a:graphicData uri="http://schemas.openxmlformats.org/drawingml/2006/table">
            <a:tbl>
              <a:tblPr firstRow="1" firstCol="1" bandRow="1">
                <a:tableStyleId>{46F890A9-2807-4EBB-B81D-B2AA78EC7F39}</a:tableStyleId>
              </a:tblPr>
              <a:tblGrid>
                <a:gridCol w="1689364"/>
                <a:gridCol w="3002892"/>
                <a:gridCol w="3999307"/>
              </a:tblGrid>
              <a:tr h="452461">
                <a:tc>
                  <a:txBody>
                    <a:bodyPr/>
                    <a:lstStyle/>
                    <a:p>
                      <a:pPr marL="0" marR="0" algn="ctr">
                        <a:lnSpc>
                          <a:spcPct val="150000"/>
                        </a:lnSpc>
                        <a:spcBef>
                          <a:spcPts val="0"/>
                        </a:spcBef>
                        <a:spcAft>
                          <a:spcPts val="0"/>
                        </a:spcAft>
                      </a:pPr>
                      <a:r>
                        <a:rPr lang="en-US" sz="1800" dirty="0">
                          <a:effectLst/>
                        </a:rPr>
                        <a:t>Area</a:t>
                      </a:r>
                      <a:endParaRPr lang="en-US" sz="1800" dirty="0">
                        <a:solidFill>
                          <a:schemeClr val="bg1"/>
                        </a:solidFill>
                        <a:effectLst/>
                        <a:latin typeface="Calibri"/>
                        <a:ea typeface="Times New Roman"/>
                        <a:cs typeface="Times New Roman"/>
                      </a:endParaRPr>
                    </a:p>
                  </a:txBody>
                  <a:tcPr marL="63313" marR="6331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marL="0" marR="0" algn="ctr">
                        <a:lnSpc>
                          <a:spcPct val="150000"/>
                        </a:lnSpc>
                        <a:spcBef>
                          <a:spcPts val="0"/>
                        </a:spcBef>
                        <a:spcAft>
                          <a:spcPts val="0"/>
                        </a:spcAft>
                      </a:pPr>
                      <a:r>
                        <a:rPr lang="en-US" sz="1800" dirty="0">
                          <a:effectLst/>
                        </a:rPr>
                        <a:t>Component</a:t>
                      </a:r>
                      <a:endParaRPr lang="en-US" sz="1800" dirty="0">
                        <a:solidFill>
                          <a:schemeClr val="bg1"/>
                        </a:solidFill>
                        <a:effectLst/>
                        <a:latin typeface="Calibri"/>
                        <a:ea typeface="Times New Roman"/>
                        <a:cs typeface="Times New Roman"/>
                      </a:endParaRPr>
                    </a:p>
                  </a:txBody>
                  <a:tcPr marL="63313" marR="6331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marL="0" marR="0" algn="ctr">
                        <a:lnSpc>
                          <a:spcPct val="150000"/>
                        </a:lnSpc>
                        <a:spcBef>
                          <a:spcPts val="0"/>
                        </a:spcBef>
                        <a:spcAft>
                          <a:spcPts val="0"/>
                        </a:spcAft>
                      </a:pPr>
                      <a:r>
                        <a:rPr lang="en-US" sz="1800" dirty="0">
                          <a:effectLst/>
                        </a:rPr>
                        <a:t>Definition</a:t>
                      </a:r>
                      <a:endParaRPr lang="en-US" sz="1800" dirty="0">
                        <a:solidFill>
                          <a:schemeClr val="bg1"/>
                        </a:solidFill>
                        <a:effectLst/>
                        <a:latin typeface="Calibri"/>
                        <a:ea typeface="Times New Roman"/>
                        <a:cs typeface="Times New Roman"/>
                      </a:endParaRPr>
                    </a:p>
                  </a:txBody>
                  <a:tcPr marL="63313" marR="6331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r>
              <a:tr h="1294368">
                <a:tc rowSpan="3">
                  <a:txBody>
                    <a:bodyPr/>
                    <a:lstStyle/>
                    <a:p>
                      <a:pPr marL="0" marR="0" algn="ctr">
                        <a:lnSpc>
                          <a:spcPct val="150000"/>
                        </a:lnSpc>
                        <a:spcBef>
                          <a:spcPts val="0"/>
                        </a:spcBef>
                        <a:spcAft>
                          <a:spcPts val="0"/>
                        </a:spcAft>
                      </a:pPr>
                      <a:r>
                        <a:rPr lang="en-US" sz="1800" dirty="0">
                          <a:effectLst/>
                        </a:rPr>
                        <a:t> </a:t>
                      </a:r>
                      <a:r>
                        <a:rPr lang="en-US" sz="2000" dirty="0" smtClean="0">
                          <a:effectLst/>
                        </a:rPr>
                        <a:t>Knowledge</a:t>
                      </a:r>
                      <a:r>
                        <a:rPr lang="en-US" sz="1800" dirty="0" smtClean="0">
                          <a:effectLst/>
                        </a:rPr>
                        <a:t> </a:t>
                      </a:r>
                      <a:endParaRPr lang="en-US" sz="1800" dirty="0">
                        <a:effectLst/>
                        <a:latin typeface="Calibri"/>
                        <a:ea typeface="Times New Roman"/>
                        <a:cs typeface="Times New Roman"/>
                      </a:endParaRPr>
                    </a:p>
                  </a:txBody>
                  <a:tcPr marL="63313" marR="6331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800" dirty="0">
                          <a:effectLst/>
                        </a:rPr>
                        <a:t>Knowledge of fundamental concepts</a:t>
                      </a:r>
                      <a:endParaRPr lang="en-US" sz="1800" dirty="0">
                        <a:effectLst/>
                        <a:latin typeface="Calibri"/>
                        <a:ea typeface="Times New Roman"/>
                        <a:cs typeface="Times New Roman"/>
                      </a:endParaRPr>
                    </a:p>
                  </a:txBody>
                  <a:tcPr marL="63313" marR="6331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1800" dirty="0">
                          <a:effectLst/>
                        </a:rPr>
                        <a:t>In-depth understanding of fundamental concepts of the subjects in curriculum</a:t>
                      </a:r>
                      <a:endParaRPr lang="en-US" sz="1800" dirty="0">
                        <a:effectLst/>
                        <a:latin typeface="Calibri"/>
                        <a:ea typeface="Times New Roman"/>
                        <a:cs typeface="Times New Roman"/>
                      </a:endParaRPr>
                    </a:p>
                  </a:txBody>
                  <a:tcPr marL="63313" marR="6331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8737">
                <a:tc vMerge="1">
                  <a:txBody>
                    <a:bodyPr/>
                    <a:lstStyle/>
                    <a:p>
                      <a:endParaRPr lang="en-US"/>
                    </a:p>
                  </a:txBody>
                  <a:tcPr/>
                </a:tc>
                <a:tc>
                  <a:txBody>
                    <a:bodyPr/>
                    <a:lstStyle/>
                    <a:p>
                      <a:pPr marL="0" marR="0" algn="ctr">
                        <a:lnSpc>
                          <a:spcPct val="150000"/>
                        </a:lnSpc>
                        <a:spcBef>
                          <a:spcPts val="0"/>
                        </a:spcBef>
                        <a:spcAft>
                          <a:spcPts val="0"/>
                        </a:spcAft>
                      </a:pPr>
                      <a:r>
                        <a:rPr lang="en-US" sz="1800" dirty="0">
                          <a:effectLst/>
                        </a:rPr>
                        <a:t>Application of </a:t>
                      </a:r>
                      <a:r>
                        <a:rPr lang="en-US" sz="1800" dirty="0" smtClean="0">
                          <a:effectLst/>
                        </a:rPr>
                        <a:t> knowledge/ Analytical </a:t>
                      </a:r>
                      <a:r>
                        <a:rPr lang="en-US" sz="1800" dirty="0">
                          <a:effectLst/>
                        </a:rPr>
                        <a:t>&amp; Problem Solving Ability</a:t>
                      </a:r>
                      <a:endParaRPr lang="en-US" sz="1800" dirty="0">
                        <a:effectLst/>
                        <a:latin typeface="Calibri"/>
                        <a:ea typeface="Times New Roman"/>
                        <a:cs typeface="Times New Roman"/>
                      </a:endParaRPr>
                    </a:p>
                  </a:txBody>
                  <a:tcPr marL="63313" marR="6331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1800" dirty="0">
                          <a:effectLst/>
                        </a:rPr>
                        <a:t>Good understanding of practical, everyday and industry applications of theory learnt in class and a logical, analytical approach towards obtaining solution to a problem through multiple means without being deterred.</a:t>
                      </a:r>
                      <a:endParaRPr lang="en-US" sz="1800" dirty="0">
                        <a:effectLst/>
                        <a:latin typeface="Calibri"/>
                        <a:ea typeface="Times New Roman"/>
                        <a:cs typeface="Times New Roman"/>
                      </a:endParaRPr>
                    </a:p>
                  </a:txBody>
                  <a:tcPr marL="63313" marR="6331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62912">
                <a:tc vMerge="1">
                  <a:txBody>
                    <a:bodyPr/>
                    <a:lstStyle/>
                    <a:p>
                      <a:endParaRPr lang="en-US"/>
                    </a:p>
                  </a:txBody>
                  <a:tcPr/>
                </a:tc>
                <a:tc>
                  <a:txBody>
                    <a:bodyPr/>
                    <a:lstStyle/>
                    <a:p>
                      <a:pPr marL="0" marR="0" algn="ctr">
                        <a:lnSpc>
                          <a:spcPct val="150000"/>
                        </a:lnSpc>
                        <a:spcBef>
                          <a:spcPts val="0"/>
                        </a:spcBef>
                        <a:spcAft>
                          <a:spcPts val="0"/>
                        </a:spcAft>
                      </a:pPr>
                      <a:r>
                        <a:rPr lang="en-US" sz="1800" dirty="0">
                          <a:effectLst/>
                        </a:rPr>
                        <a:t>Flair for Computer </a:t>
                      </a:r>
                      <a:r>
                        <a:rPr lang="en-US" sz="1800" dirty="0" smtClean="0">
                          <a:effectLst/>
                        </a:rPr>
                        <a:t> Programming</a:t>
                      </a:r>
                      <a:endParaRPr lang="en-US" sz="1800" dirty="0">
                        <a:effectLst/>
                        <a:latin typeface="Calibri"/>
                        <a:ea typeface="Times New Roman"/>
                        <a:cs typeface="Times New Roman"/>
                      </a:endParaRPr>
                    </a:p>
                  </a:txBody>
                  <a:tcPr marL="63313" marR="6331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1800" dirty="0">
                          <a:effectLst/>
                        </a:rPr>
                        <a:t>Has a good aptitude towards programming</a:t>
                      </a:r>
                      <a:endParaRPr lang="en-US" sz="1800" dirty="0">
                        <a:effectLst/>
                        <a:latin typeface="Calibri"/>
                        <a:ea typeface="Times New Roman"/>
                        <a:cs typeface="Times New Roman"/>
                      </a:endParaRPr>
                    </a:p>
                  </a:txBody>
                  <a:tcPr marL="63313" marR="6331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056092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14401" y="144379"/>
            <a:ext cx="7615988" cy="461665"/>
          </a:xfrm>
          <a:prstGeom prst="rect">
            <a:avLst/>
          </a:prstGeom>
          <a:noFill/>
        </p:spPr>
        <p:txBody>
          <a:bodyPr wrap="square" rtlCol="0">
            <a:spAutoFit/>
          </a:bodyPr>
          <a:lstStyle/>
          <a:p>
            <a:pPr algn="ctr"/>
            <a:r>
              <a:rPr lang="en-US" altLang="en-US" sz="2400" b="1">
                <a:cs typeface="Arial" panose="020B0604020202020204" pitchFamily="34" charset="0"/>
              </a:rPr>
              <a:t>Components of Fresher Success Profile</a:t>
            </a:r>
            <a:endParaRPr lang="en-US" sz="2400" b="1" dirty="0" smtClean="0">
              <a:solidFill>
                <a:schemeClr val="tx1">
                  <a:lumMod val="50000"/>
                  <a:lumOff val="50000"/>
                </a:schemeClr>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089574720"/>
              </p:ext>
            </p:extLst>
          </p:nvPr>
        </p:nvGraphicFramePr>
        <p:xfrm>
          <a:off x="355245" y="1085896"/>
          <a:ext cx="8443912" cy="5254746"/>
        </p:xfrm>
        <a:graphic>
          <a:graphicData uri="http://schemas.openxmlformats.org/drawingml/2006/table">
            <a:tbl>
              <a:tblPr firstRow="1" firstCol="1" bandRow="1">
                <a:tableStyleId>{46F890A9-2807-4EBB-B81D-B2AA78EC7F39}</a:tableStyleId>
              </a:tblPr>
              <a:tblGrid>
                <a:gridCol w="1386929"/>
                <a:gridCol w="3155595"/>
                <a:gridCol w="3901388"/>
              </a:tblGrid>
              <a:tr h="429637">
                <a:tc>
                  <a:txBody>
                    <a:bodyPr/>
                    <a:lstStyle/>
                    <a:p>
                      <a:pPr marL="0" marR="0" algn="ctr">
                        <a:lnSpc>
                          <a:spcPct val="150000"/>
                        </a:lnSpc>
                        <a:spcBef>
                          <a:spcPts val="0"/>
                        </a:spcBef>
                        <a:spcAft>
                          <a:spcPts val="0"/>
                        </a:spcAft>
                      </a:pPr>
                      <a:r>
                        <a:rPr lang="en-US" sz="1800" dirty="0">
                          <a:effectLst/>
                        </a:rPr>
                        <a:t>Area</a:t>
                      </a:r>
                      <a:endParaRPr lang="en-US" sz="1800" dirty="0">
                        <a:solidFill>
                          <a:schemeClr val="bg1"/>
                        </a:solidFill>
                        <a:effectLst/>
                        <a:latin typeface="Calibri"/>
                        <a:ea typeface="Times New Roman"/>
                        <a:cs typeface="Times New Roman"/>
                      </a:endParaRPr>
                    </a:p>
                  </a:txBody>
                  <a:tcPr marL="63313" marR="6331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ctr">
                        <a:lnSpc>
                          <a:spcPct val="150000"/>
                        </a:lnSpc>
                        <a:spcBef>
                          <a:spcPts val="0"/>
                        </a:spcBef>
                        <a:spcAft>
                          <a:spcPts val="0"/>
                        </a:spcAft>
                      </a:pPr>
                      <a:r>
                        <a:rPr lang="en-US" sz="1800" dirty="0">
                          <a:effectLst/>
                        </a:rPr>
                        <a:t>Component</a:t>
                      </a:r>
                      <a:endParaRPr lang="en-US" sz="1800" dirty="0">
                        <a:solidFill>
                          <a:schemeClr val="bg1"/>
                        </a:solidFill>
                        <a:effectLst/>
                        <a:latin typeface="Calibri"/>
                        <a:ea typeface="Times New Roman"/>
                        <a:cs typeface="Times New Roman"/>
                      </a:endParaRPr>
                    </a:p>
                  </a:txBody>
                  <a:tcPr marL="63313" marR="6331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ctr">
                        <a:lnSpc>
                          <a:spcPct val="150000"/>
                        </a:lnSpc>
                        <a:spcBef>
                          <a:spcPts val="0"/>
                        </a:spcBef>
                        <a:spcAft>
                          <a:spcPts val="0"/>
                        </a:spcAft>
                      </a:pPr>
                      <a:r>
                        <a:rPr lang="en-US" sz="1800" dirty="0">
                          <a:effectLst/>
                        </a:rPr>
                        <a:t>Definition</a:t>
                      </a:r>
                      <a:endParaRPr lang="en-US" sz="1800" dirty="0">
                        <a:solidFill>
                          <a:schemeClr val="bg1"/>
                        </a:solidFill>
                        <a:effectLst/>
                        <a:latin typeface="Calibri"/>
                        <a:ea typeface="Times New Roman"/>
                        <a:cs typeface="Times New Roman"/>
                      </a:endParaRPr>
                    </a:p>
                  </a:txBody>
                  <a:tcPr marL="63313" marR="6331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1718547">
                <a:tc rowSpan="4">
                  <a:txBody>
                    <a:bodyPr/>
                    <a:lstStyle/>
                    <a:p>
                      <a:pPr marL="0" marR="0" algn="ctr">
                        <a:lnSpc>
                          <a:spcPct val="150000"/>
                        </a:lnSpc>
                        <a:spcBef>
                          <a:spcPts val="0"/>
                        </a:spcBef>
                        <a:spcAft>
                          <a:spcPts val="0"/>
                        </a:spcAft>
                      </a:pPr>
                      <a:r>
                        <a:rPr lang="en-US" sz="1800" dirty="0" smtClean="0">
                          <a:effectLst/>
                        </a:rPr>
                        <a:t> </a:t>
                      </a:r>
                      <a:r>
                        <a:rPr lang="en-US" sz="2000" dirty="0" smtClean="0">
                          <a:effectLst/>
                        </a:rPr>
                        <a:t>Competencies</a:t>
                      </a:r>
                      <a:endParaRPr lang="en-US" sz="1800" dirty="0">
                        <a:effectLst/>
                        <a:latin typeface="Calibri"/>
                        <a:ea typeface="Times New Roman"/>
                        <a:cs typeface="Times New Roman"/>
                      </a:endParaRPr>
                    </a:p>
                  </a:txBody>
                  <a:tcPr marL="63313" marR="63313" marT="0" marB="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800" dirty="0">
                          <a:effectLst/>
                        </a:rPr>
                        <a:t>Ability to communicate </a:t>
                      </a:r>
                      <a:r>
                        <a:rPr lang="en-US" sz="1800" dirty="0" smtClean="0">
                          <a:effectLst/>
                        </a:rPr>
                        <a:t>effectively</a:t>
                      </a:r>
                      <a:endParaRPr lang="en-US" sz="1800" dirty="0">
                        <a:effectLst/>
                        <a:latin typeface="Calibri"/>
                        <a:ea typeface="Times New Roman"/>
                        <a:cs typeface="Times New Roman"/>
                      </a:endParaRPr>
                    </a:p>
                  </a:txBody>
                  <a:tcPr marL="63313" marR="6331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1800" dirty="0">
                          <a:effectLst/>
                        </a:rPr>
                        <a:t>Communicates and relays information effectively with the team and others and ensures mutual understanding of the subject</a:t>
                      </a:r>
                      <a:endParaRPr lang="en-US" sz="1800" dirty="0">
                        <a:effectLst/>
                        <a:latin typeface="Calibri"/>
                        <a:ea typeface="Times New Roman"/>
                        <a:cs typeface="Times New Roman"/>
                      </a:endParaRPr>
                    </a:p>
                  </a:txBody>
                  <a:tcPr marL="63313" marR="6331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88910">
                <a:tc vMerge="1">
                  <a:txBody>
                    <a:bodyPr/>
                    <a:lstStyle/>
                    <a:p>
                      <a:endParaRPr lang="en-US"/>
                    </a:p>
                  </a:txBody>
                  <a:tcPr/>
                </a:tc>
                <a:tc>
                  <a:txBody>
                    <a:bodyPr/>
                    <a:lstStyle/>
                    <a:p>
                      <a:pPr marL="0" marR="0" algn="ctr">
                        <a:lnSpc>
                          <a:spcPct val="150000"/>
                        </a:lnSpc>
                        <a:spcBef>
                          <a:spcPts val="0"/>
                        </a:spcBef>
                        <a:spcAft>
                          <a:spcPts val="0"/>
                        </a:spcAft>
                      </a:pPr>
                      <a:r>
                        <a:rPr lang="en-US" sz="1800" dirty="0">
                          <a:effectLst/>
                        </a:rPr>
                        <a:t>Achievement </a:t>
                      </a:r>
                      <a:r>
                        <a:rPr lang="en-US" sz="1800" dirty="0" smtClean="0">
                          <a:effectLst/>
                        </a:rPr>
                        <a:t>Orientation</a:t>
                      </a:r>
                      <a:endParaRPr lang="en-US" sz="1800" dirty="0">
                        <a:effectLst/>
                        <a:latin typeface="Calibri"/>
                        <a:ea typeface="Times New Roman"/>
                        <a:cs typeface="Times New Roman"/>
                      </a:endParaRPr>
                    </a:p>
                  </a:txBody>
                  <a:tcPr marL="63313" marR="6331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1800" dirty="0">
                          <a:effectLst/>
                        </a:rPr>
                        <a:t>Follows through with plan of action manages obstacles to successfully achieve work objectives</a:t>
                      </a:r>
                      <a:endParaRPr lang="en-US" sz="1800" dirty="0">
                        <a:effectLst/>
                        <a:latin typeface="Calibri"/>
                        <a:ea typeface="Times New Roman"/>
                        <a:cs typeface="Times New Roman"/>
                      </a:endParaRPr>
                    </a:p>
                  </a:txBody>
                  <a:tcPr marL="63313" marR="6331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28742">
                <a:tc vMerge="1">
                  <a:txBody>
                    <a:bodyPr/>
                    <a:lstStyle/>
                    <a:p>
                      <a:endParaRPr lang="en-US"/>
                    </a:p>
                  </a:txBody>
                  <a:tcPr/>
                </a:tc>
                <a:tc>
                  <a:txBody>
                    <a:bodyPr/>
                    <a:lstStyle/>
                    <a:p>
                      <a:pPr marL="0" marR="0" algn="ctr">
                        <a:lnSpc>
                          <a:spcPct val="150000"/>
                        </a:lnSpc>
                        <a:spcBef>
                          <a:spcPts val="0"/>
                        </a:spcBef>
                        <a:spcAft>
                          <a:spcPts val="0"/>
                        </a:spcAft>
                      </a:pPr>
                      <a:r>
                        <a:rPr lang="en-US" sz="1800" dirty="0">
                          <a:effectLst/>
                        </a:rPr>
                        <a:t>Self </a:t>
                      </a:r>
                      <a:r>
                        <a:rPr lang="en-US" sz="1800" dirty="0" smtClean="0">
                          <a:effectLst/>
                        </a:rPr>
                        <a:t>Confidence/Energy</a:t>
                      </a:r>
                      <a:endParaRPr lang="en-US" sz="1800" dirty="0">
                        <a:effectLst/>
                        <a:latin typeface="Calibri"/>
                        <a:ea typeface="Times New Roman"/>
                        <a:cs typeface="Times New Roman"/>
                      </a:endParaRPr>
                    </a:p>
                  </a:txBody>
                  <a:tcPr marL="63313" marR="6331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1800" dirty="0">
                          <a:effectLst/>
                        </a:rPr>
                        <a:t>Establishes credibility in own role</a:t>
                      </a:r>
                      <a:endParaRPr lang="en-US" sz="1800" dirty="0">
                        <a:effectLst/>
                        <a:latin typeface="Calibri"/>
                        <a:ea typeface="Times New Roman"/>
                        <a:cs typeface="Times New Roman"/>
                      </a:endParaRPr>
                    </a:p>
                  </a:txBody>
                  <a:tcPr marL="63313" marR="6331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88910">
                <a:tc vMerge="1">
                  <a:txBody>
                    <a:bodyPr/>
                    <a:lstStyle/>
                    <a:p>
                      <a:endParaRPr lang="en-US"/>
                    </a:p>
                  </a:txBody>
                  <a:tcPr/>
                </a:tc>
                <a:tc>
                  <a:txBody>
                    <a:bodyPr/>
                    <a:lstStyle/>
                    <a:p>
                      <a:pPr marL="0" marR="0" algn="ctr">
                        <a:lnSpc>
                          <a:spcPct val="150000"/>
                        </a:lnSpc>
                        <a:spcBef>
                          <a:spcPts val="0"/>
                        </a:spcBef>
                        <a:spcAft>
                          <a:spcPts val="0"/>
                        </a:spcAft>
                      </a:pPr>
                      <a:r>
                        <a:rPr lang="en-US" sz="1800" dirty="0">
                          <a:effectLst/>
                        </a:rPr>
                        <a:t>Ability to work in </a:t>
                      </a:r>
                      <a:r>
                        <a:rPr lang="en-US" sz="1800" dirty="0" smtClean="0">
                          <a:effectLst/>
                        </a:rPr>
                        <a:t>teams</a:t>
                      </a:r>
                      <a:endParaRPr lang="en-US" sz="1800" dirty="0">
                        <a:effectLst/>
                        <a:latin typeface="Calibri"/>
                        <a:ea typeface="Times New Roman"/>
                        <a:cs typeface="Times New Roman"/>
                      </a:endParaRPr>
                    </a:p>
                  </a:txBody>
                  <a:tcPr marL="63313" marR="6331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1800" dirty="0">
                          <a:effectLst/>
                        </a:rPr>
                        <a:t>Understanding team dynamics and displaying the interest and ability to work in a team/Effective Team Player</a:t>
                      </a:r>
                      <a:endParaRPr lang="en-US" sz="1800" dirty="0">
                        <a:effectLst/>
                        <a:latin typeface="Calibri"/>
                        <a:ea typeface="Times New Roman"/>
                        <a:cs typeface="Times New Roman"/>
                      </a:endParaRPr>
                    </a:p>
                  </a:txBody>
                  <a:tcPr marL="63313" marR="6331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846284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14401" y="144379"/>
            <a:ext cx="7615988" cy="461665"/>
          </a:xfrm>
          <a:prstGeom prst="rect">
            <a:avLst/>
          </a:prstGeom>
          <a:noFill/>
        </p:spPr>
        <p:txBody>
          <a:bodyPr wrap="square" rtlCol="0">
            <a:spAutoFit/>
          </a:bodyPr>
          <a:lstStyle/>
          <a:p>
            <a:pPr algn="ctr"/>
            <a:r>
              <a:rPr lang="en-US" altLang="en-US" sz="2400" b="1">
                <a:cs typeface="Arial" panose="020B0604020202020204" pitchFamily="34" charset="0"/>
              </a:rPr>
              <a:t>Components of Fresher Success Profile</a:t>
            </a:r>
            <a:endParaRPr lang="en-US" sz="2400" b="1" dirty="0" smtClean="0">
              <a:solidFill>
                <a:schemeClr val="tx1">
                  <a:lumMod val="50000"/>
                  <a:lumOff val="50000"/>
                </a:schemeClr>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854039523"/>
              </p:ext>
            </p:extLst>
          </p:nvPr>
        </p:nvGraphicFramePr>
        <p:xfrm>
          <a:off x="246063" y="1185863"/>
          <a:ext cx="8707437" cy="5239000"/>
        </p:xfrm>
        <a:graphic>
          <a:graphicData uri="http://schemas.openxmlformats.org/drawingml/2006/table">
            <a:tbl>
              <a:tblPr firstRow="1" firstCol="1" bandRow="1">
                <a:tableStyleId>{46F890A9-2807-4EBB-B81D-B2AA78EC7F39}</a:tableStyleId>
              </a:tblPr>
              <a:tblGrid>
                <a:gridCol w="1402790"/>
                <a:gridCol w="3264833"/>
                <a:gridCol w="4039814"/>
              </a:tblGrid>
              <a:tr h="380280">
                <a:tc>
                  <a:txBody>
                    <a:bodyPr/>
                    <a:lstStyle/>
                    <a:p>
                      <a:pPr marL="0" marR="0" algn="ctr">
                        <a:lnSpc>
                          <a:spcPct val="115000"/>
                        </a:lnSpc>
                        <a:spcBef>
                          <a:spcPts val="0"/>
                        </a:spcBef>
                        <a:spcAft>
                          <a:spcPts val="0"/>
                        </a:spcAft>
                      </a:pPr>
                      <a:r>
                        <a:rPr lang="en-US" sz="1800" dirty="0">
                          <a:effectLst/>
                        </a:rPr>
                        <a:t>Area</a:t>
                      </a:r>
                      <a:endParaRPr lang="en-US" sz="1800" dirty="0">
                        <a:solidFill>
                          <a:schemeClr val="bg1"/>
                        </a:solidFill>
                        <a:effectLst/>
                        <a:latin typeface="Calibri"/>
                        <a:ea typeface="Times New Roman"/>
                        <a:cs typeface="Times New Roman"/>
                      </a:endParaRPr>
                    </a:p>
                  </a:txBody>
                  <a:tcPr marL="52259" marR="5225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ctr">
                        <a:lnSpc>
                          <a:spcPct val="115000"/>
                        </a:lnSpc>
                        <a:spcBef>
                          <a:spcPts val="0"/>
                        </a:spcBef>
                        <a:spcAft>
                          <a:spcPts val="0"/>
                        </a:spcAft>
                      </a:pPr>
                      <a:r>
                        <a:rPr lang="en-US" sz="1800" dirty="0">
                          <a:effectLst/>
                        </a:rPr>
                        <a:t>Component</a:t>
                      </a:r>
                      <a:endParaRPr lang="en-US" sz="1800" dirty="0">
                        <a:solidFill>
                          <a:schemeClr val="bg1"/>
                        </a:solidFill>
                        <a:effectLst/>
                        <a:latin typeface="Calibri"/>
                        <a:ea typeface="Times New Roman"/>
                        <a:cs typeface="Times New Roman"/>
                      </a:endParaRPr>
                    </a:p>
                  </a:txBody>
                  <a:tcPr marL="52259" marR="5225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ctr">
                        <a:lnSpc>
                          <a:spcPct val="115000"/>
                        </a:lnSpc>
                        <a:spcBef>
                          <a:spcPts val="0"/>
                        </a:spcBef>
                        <a:spcAft>
                          <a:spcPts val="0"/>
                        </a:spcAft>
                      </a:pPr>
                      <a:r>
                        <a:rPr lang="en-US" sz="1800" dirty="0">
                          <a:effectLst/>
                        </a:rPr>
                        <a:t>Definition</a:t>
                      </a:r>
                      <a:endParaRPr lang="en-US" sz="1800" dirty="0">
                        <a:solidFill>
                          <a:schemeClr val="bg1"/>
                        </a:solidFill>
                        <a:effectLst/>
                        <a:latin typeface="Calibri"/>
                        <a:ea typeface="Times New Roman"/>
                        <a:cs typeface="Times New Roman"/>
                      </a:endParaRPr>
                    </a:p>
                  </a:txBody>
                  <a:tcPr marL="52259" marR="5225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1329607">
                <a:tc rowSpan="2">
                  <a:txBody>
                    <a:bodyPr/>
                    <a:lstStyle/>
                    <a:p>
                      <a:pPr marL="0" marR="0" algn="ctr">
                        <a:lnSpc>
                          <a:spcPct val="150000"/>
                        </a:lnSpc>
                        <a:spcBef>
                          <a:spcPts val="0"/>
                        </a:spcBef>
                        <a:spcAft>
                          <a:spcPts val="0"/>
                        </a:spcAft>
                      </a:pPr>
                      <a:r>
                        <a:rPr lang="en-US" sz="2000" dirty="0">
                          <a:effectLst/>
                        </a:rPr>
                        <a:t>Motivation &amp; Values </a:t>
                      </a:r>
                      <a:endParaRPr lang="en-US" sz="2000" dirty="0">
                        <a:solidFill>
                          <a:schemeClr val="tx1"/>
                        </a:solidFill>
                        <a:effectLst/>
                        <a:latin typeface="Calibri"/>
                        <a:ea typeface="Times New Roman"/>
                        <a:cs typeface="Times New Roman"/>
                      </a:endParaRPr>
                    </a:p>
                  </a:txBody>
                  <a:tcPr marL="52259" marR="5225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50000"/>
                        </a:lnSpc>
                        <a:spcBef>
                          <a:spcPts val="0"/>
                        </a:spcBef>
                        <a:spcAft>
                          <a:spcPts val="0"/>
                        </a:spcAft>
                      </a:pPr>
                      <a:r>
                        <a:rPr lang="en-US" sz="1800" dirty="0">
                          <a:effectLst/>
                        </a:rPr>
                        <a:t>Adaptability &amp; Flexibility</a:t>
                      </a:r>
                      <a:endParaRPr lang="en-US" sz="1800" dirty="0">
                        <a:effectLst/>
                        <a:latin typeface="Calibri"/>
                        <a:ea typeface="Times New Roman"/>
                        <a:cs typeface="Times New Roman"/>
                      </a:endParaRPr>
                    </a:p>
                  </a:txBody>
                  <a:tcPr marL="52259" marR="522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50000"/>
                        </a:lnSpc>
                        <a:spcBef>
                          <a:spcPts val="0"/>
                        </a:spcBef>
                        <a:spcAft>
                          <a:spcPts val="0"/>
                        </a:spcAft>
                      </a:pPr>
                      <a:r>
                        <a:rPr lang="en-US" sz="1800" dirty="0">
                          <a:effectLst/>
                        </a:rPr>
                        <a:t>Ability to adjust to changing environments whilst maintaining effectiveness</a:t>
                      </a:r>
                      <a:endParaRPr lang="en-US" sz="1800" dirty="0">
                        <a:effectLst/>
                        <a:latin typeface="Calibri"/>
                        <a:ea typeface="Times New Roman"/>
                        <a:cs typeface="Times New Roman"/>
                      </a:endParaRPr>
                    </a:p>
                  </a:txBody>
                  <a:tcPr marL="52259" marR="522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29607">
                <a:tc vMerge="1">
                  <a:txBody>
                    <a:bodyPr/>
                    <a:lstStyle/>
                    <a:p>
                      <a:endParaRPr lang="en-US"/>
                    </a:p>
                  </a:txBody>
                  <a:tcPr/>
                </a:tc>
                <a:tc>
                  <a:txBody>
                    <a:bodyPr/>
                    <a:lstStyle/>
                    <a:p>
                      <a:pPr marL="0" marR="0">
                        <a:lnSpc>
                          <a:spcPct val="150000"/>
                        </a:lnSpc>
                        <a:spcBef>
                          <a:spcPts val="0"/>
                        </a:spcBef>
                        <a:spcAft>
                          <a:spcPts val="0"/>
                        </a:spcAft>
                      </a:pPr>
                      <a:r>
                        <a:rPr lang="en-US" sz="1800" dirty="0" smtClean="0">
                          <a:effectLst/>
                        </a:rPr>
                        <a:t>Passion </a:t>
                      </a:r>
                      <a:r>
                        <a:rPr lang="en-US" sz="1800" dirty="0">
                          <a:effectLst/>
                        </a:rPr>
                        <a:t>for learning/Willingness to Learn</a:t>
                      </a:r>
                      <a:endParaRPr lang="en-US" sz="1800" dirty="0">
                        <a:effectLst/>
                        <a:latin typeface="Calibri"/>
                        <a:ea typeface="Times New Roman"/>
                        <a:cs typeface="Times New Roman"/>
                      </a:endParaRPr>
                    </a:p>
                  </a:txBody>
                  <a:tcPr marL="52259" marR="522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50000"/>
                        </a:lnSpc>
                        <a:spcBef>
                          <a:spcPts val="0"/>
                        </a:spcBef>
                        <a:spcAft>
                          <a:spcPts val="0"/>
                        </a:spcAft>
                      </a:pPr>
                      <a:r>
                        <a:rPr lang="en-US" sz="1800" dirty="0">
                          <a:effectLst/>
                        </a:rPr>
                        <a:t>Sustained energy  and drive towards learning new concepts and enhancing knowledge</a:t>
                      </a:r>
                      <a:endParaRPr lang="en-US" sz="1800" dirty="0">
                        <a:effectLst/>
                        <a:latin typeface="Calibri"/>
                        <a:ea typeface="Times New Roman"/>
                        <a:cs typeface="Times New Roman"/>
                      </a:endParaRPr>
                    </a:p>
                  </a:txBody>
                  <a:tcPr marL="52259" marR="522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69899">
                <a:tc rowSpan="2">
                  <a:txBody>
                    <a:bodyPr/>
                    <a:lstStyle/>
                    <a:p>
                      <a:pPr marL="0" marR="0" algn="ctr">
                        <a:lnSpc>
                          <a:spcPct val="150000"/>
                        </a:lnSpc>
                        <a:spcBef>
                          <a:spcPts val="0"/>
                        </a:spcBef>
                        <a:spcAft>
                          <a:spcPts val="0"/>
                        </a:spcAft>
                      </a:pPr>
                      <a:r>
                        <a:rPr lang="en-US" sz="2000" dirty="0">
                          <a:effectLst/>
                        </a:rPr>
                        <a:t>Initiatives </a:t>
                      </a:r>
                      <a:endParaRPr lang="en-US" sz="2000" dirty="0">
                        <a:solidFill>
                          <a:schemeClr val="tx1"/>
                        </a:solidFill>
                        <a:effectLst/>
                      </a:endParaRPr>
                    </a:p>
                  </a:txBody>
                  <a:tcPr marL="52259" marR="5225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50000"/>
                        </a:lnSpc>
                        <a:spcBef>
                          <a:spcPts val="0"/>
                        </a:spcBef>
                        <a:spcAft>
                          <a:spcPts val="0"/>
                        </a:spcAft>
                      </a:pPr>
                      <a:r>
                        <a:rPr lang="en-US" sz="1800" dirty="0">
                          <a:effectLst/>
                        </a:rPr>
                        <a:t>Co Curricular excellence</a:t>
                      </a:r>
                      <a:endParaRPr lang="en-US" sz="1800" dirty="0">
                        <a:solidFill>
                          <a:schemeClr val="tx1"/>
                        </a:solidFill>
                        <a:effectLst/>
                        <a:latin typeface="Calibri"/>
                        <a:ea typeface="Times New Roman"/>
                        <a:cs typeface="Times New Roman"/>
                      </a:endParaRPr>
                    </a:p>
                  </a:txBody>
                  <a:tcPr marL="52259" marR="522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50000"/>
                        </a:lnSpc>
                        <a:spcBef>
                          <a:spcPts val="0"/>
                        </a:spcBef>
                        <a:spcAft>
                          <a:spcPts val="0"/>
                        </a:spcAft>
                      </a:pPr>
                      <a:r>
                        <a:rPr lang="en-US" sz="1800" dirty="0">
                          <a:effectLst/>
                        </a:rPr>
                        <a:t>Achievements related to  course curriculum</a:t>
                      </a:r>
                      <a:endParaRPr lang="en-US" sz="1800" dirty="0">
                        <a:solidFill>
                          <a:schemeClr val="tx1"/>
                        </a:solidFill>
                        <a:effectLst/>
                        <a:latin typeface="Calibri"/>
                        <a:ea typeface="Times New Roman"/>
                        <a:cs typeface="Times New Roman"/>
                      </a:endParaRPr>
                    </a:p>
                  </a:txBody>
                  <a:tcPr marL="52259" marR="522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29607">
                <a:tc vMerge="1">
                  <a:txBody>
                    <a:bodyPr/>
                    <a:lstStyle/>
                    <a:p>
                      <a:endParaRPr lang="en-US"/>
                    </a:p>
                  </a:txBody>
                  <a:tcPr/>
                </a:tc>
                <a:tc>
                  <a:txBody>
                    <a:bodyPr/>
                    <a:lstStyle/>
                    <a:p>
                      <a:pPr marL="0" marR="0">
                        <a:lnSpc>
                          <a:spcPct val="150000"/>
                        </a:lnSpc>
                        <a:spcBef>
                          <a:spcPts val="0"/>
                        </a:spcBef>
                        <a:spcAft>
                          <a:spcPts val="0"/>
                        </a:spcAft>
                      </a:pPr>
                      <a:r>
                        <a:rPr lang="en-US" sz="1800" dirty="0">
                          <a:effectLst/>
                        </a:rPr>
                        <a:t>Extracurricular excellence</a:t>
                      </a:r>
                      <a:endParaRPr lang="en-US" sz="1800" dirty="0">
                        <a:solidFill>
                          <a:schemeClr val="tx1"/>
                        </a:solidFill>
                        <a:effectLst/>
                        <a:latin typeface="Calibri"/>
                        <a:ea typeface="Times New Roman"/>
                        <a:cs typeface="Times New Roman"/>
                      </a:endParaRPr>
                    </a:p>
                  </a:txBody>
                  <a:tcPr marL="52259" marR="522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50000"/>
                        </a:lnSpc>
                        <a:spcBef>
                          <a:spcPts val="0"/>
                        </a:spcBef>
                        <a:spcAft>
                          <a:spcPts val="0"/>
                        </a:spcAft>
                      </a:pPr>
                      <a:r>
                        <a:rPr lang="en-US" sz="1800" dirty="0">
                          <a:effectLst/>
                        </a:rPr>
                        <a:t>Achievements outside the course curriculum/Personal achievements</a:t>
                      </a:r>
                      <a:endParaRPr lang="en-US" sz="1800" dirty="0">
                        <a:solidFill>
                          <a:schemeClr val="tx1"/>
                        </a:solidFill>
                        <a:effectLst/>
                        <a:latin typeface="Calibri"/>
                        <a:ea typeface="Times New Roman"/>
                        <a:cs typeface="Times New Roman"/>
                      </a:endParaRPr>
                    </a:p>
                  </a:txBody>
                  <a:tcPr marL="52259" marR="522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408999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457200" y="153988"/>
            <a:ext cx="8229600" cy="584200"/>
          </a:xfrm>
        </p:spPr>
        <p:txBody>
          <a:bodyPr/>
          <a:lstStyle/>
          <a:p>
            <a:pPr fontAlgn="base">
              <a:spcAft>
                <a:spcPct val="0"/>
              </a:spcAft>
            </a:pPr>
            <a:r>
              <a:rPr altLang="en-US" sz="3200" smtClean="0">
                <a:solidFill>
                  <a:schemeClr val="tx1"/>
                </a:solidFill>
                <a:cs typeface="Arial" panose="020B0604020202020204" pitchFamily="34" charset="0"/>
              </a:rPr>
              <a:t>Components of Fresher Success Profile</a:t>
            </a:r>
            <a:endParaRPr altLang="en-US" sz="2800" smtClean="0">
              <a:solidFill>
                <a:schemeClr val="tx1"/>
              </a:solidFill>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313126458"/>
              </p:ext>
            </p:extLst>
          </p:nvPr>
        </p:nvGraphicFramePr>
        <p:xfrm>
          <a:off x="106363" y="1263650"/>
          <a:ext cx="8710612" cy="4872040"/>
        </p:xfrm>
        <a:graphic>
          <a:graphicData uri="http://schemas.openxmlformats.org/drawingml/2006/table">
            <a:tbl>
              <a:tblPr firstRow="1" firstCol="1" bandRow="1">
                <a:tableStyleId>{5940675A-B579-460E-94D1-54222C63F5DA}</a:tableStyleId>
              </a:tblPr>
              <a:tblGrid>
                <a:gridCol w="1640049"/>
                <a:gridCol w="3903155"/>
                <a:gridCol w="1158126"/>
                <a:gridCol w="1144173"/>
                <a:gridCol w="865109"/>
              </a:tblGrid>
              <a:tr h="841345">
                <a:tc>
                  <a:txBody>
                    <a:bodyPr/>
                    <a:lstStyle/>
                    <a:p>
                      <a:pPr marL="0" marR="0" algn="ctr">
                        <a:lnSpc>
                          <a:spcPct val="115000"/>
                        </a:lnSpc>
                        <a:spcBef>
                          <a:spcPts val="0"/>
                        </a:spcBef>
                        <a:spcAft>
                          <a:spcPts val="0"/>
                        </a:spcAft>
                      </a:pPr>
                      <a:r>
                        <a:rPr lang="en-US" sz="1600" b="1" dirty="0">
                          <a:effectLst/>
                        </a:rPr>
                        <a:t>Success Factors</a:t>
                      </a:r>
                      <a:endParaRPr lang="en-US" sz="2800" b="1" dirty="0">
                        <a:effectLst/>
                        <a:latin typeface="Calibri"/>
                        <a:ea typeface="Times New Roman"/>
                        <a:cs typeface="Times New Roman"/>
                      </a:endParaRPr>
                    </a:p>
                  </a:txBody>
                  <a:tcPr marL="68587" marR="68587" marT="0" marB="0" anchor="ctr">
                    <a:solidFill>
                      <a:schemeClr val="bg2"/>
                    </a:solidFill>
                  </a:tcPr>
                </a:tc>
                <a:tc>
                  <a:txBody>
                    <a:bodyPr/>
                    <a:lstStyle/>
                    <a:p>
                      <a:pPr marL="0" marR="0" algn="ctr">
                        <a:lnSpc>
                          <a:spcPct val="115000"/>
                        </a:lnSpc>
                        <a:spcBef>
                          <a:spcPts val="0"/>
                        </a:spcBef>
                        <a:spcAft>
                          <a:spcPts val="0"/>
                        </a:spcAft>
                      </a:pPr>
                      <a:r>
                        <a:rPr lang="en-US" sz="1600" b="1" dirty="0">
                          <a:effectLst/>
                        </a:rPr>
                        <a:t>Components</a:t>
                      </a:r>
                      <a:endParaRPr lang="en-US" sz="2800" b="1" dirty="0">
                        <a:effectLst/>
                        <a:latin typeface="Calibri"/>
                        <a:ea typeface="Times New Roman"/>
                        <a:cs typeface="Times New Roman"/>
                      </a:endParaRPr>
                    </a:p>
                  </a:txBody>
                  <a:tcPr marL="68587" marR="68587" marT="0" marB="0" anchor="ctr">
                    <a:solidFill>
                      <a:schemeClr val="bg2"/>
                    </a:solidFill>
                  </a:tcPr>
                </a:tc>
                <a:tc>
                  <a:txBody>
                    <a:bodyPr/>
                    <a:lstStyle/>
                    <a:p>
                      <a:pPr marL="0" marR="0" algn="ctr">
                        <a:lnSpc>
                          <a:spcPct val="115000"/>
                        </a:lnSpc>
                        <a:spcBef>
                          <a:spcPts val="0"/>
                        </a:spcBef>
                        <a:spcAft>
                          <a:spcPts val="0"/>
                        </a:spcAft>
                      </a:pPr>
                      <a:r>
                        <a:rPr lang="en-US" sz="1600" b="1" dirty="0">
                          <a:effectLst/>
                        </a:rPr>
                        <a:t>Maximum Score per Factor</a:t>
                      </a:r>
                      <a:endParaRPr lang="en-US" sz="2800" b="1" dirty="0">
                        <a:effectLst/>
                        <a:latin typeface="Calibri"/>
                        <a:ea typeface="Times New Roman"/>
                        <a:cs typeface="Times New Roman"/>
                      </a:endParaRPr>
                    </a:p>
                  </a:txBody>
                  <a:tcPr marL="68587" marR="68587" marT="0" marB="0" anchor="ctr">
                    <a:solidFill>
                      <a:schemeClr val="bg2"/>
                    </a:solidFill>
                  </a:tcPr>
                </a:tc>
                <a:tc>
                  <a:txBody>
                    <a:bodyPr/>
                    <a:lstStyle/>
                    <a:p>
                      <a:pPr marL="0" marR="0" algn="ctr">
                        <a:lnSpc>
                          <a:spcPct val="115000"/>
                        </a:lnSpc>
                        <a:spcBef>
                          <a:spcPts val="0"/>
                        </a:spcBef>
                        <a:spcAft>
                          <a:spcPts val="0"/>
                        </a:spcAft>
                      </a:pPr>
                      <a:r>
                        <a:rPr lang="en-US" sz="1600" b="1" dirty="0">
                          <a:effectLst/>
                        </a:rPr>
                        <a:t>Score </a:t>
                      </a:r>
                      <a:r>
                        <a:rPr lang="en-US" sz="1600" b="1" dirty="0" smtClean="0">
                          <a:effectLst/>
                        </a:rPr>
                        <a:t>Obtained</a:t>
                      </a:r>
                      <a:endParaRPr lang="en-US" sz="2800" b="1" dirty="0">
                        <a:effectLst/>
                        <a:latin typeface="Calibri"/>
                        <a:ea typeface="Times New Roman"/>
                        <a:cs typeface="Times New Roman"/>
                      </a:endParaRPr>
                    </a:p>
                  </a:txBody>
                  <a:tcPr marL="68587" marR="68587" marT="0" marB="0" anchor="ctr">
                    <a:solidFill>
                      <a:schemeClr val="bg2"/>
                    </a:solidFill>
                  </a:tcPr>
                </a:tc>
                <a:tc>
                  <a:txBody>
                    <a:bodyPr/>
                    <a:lstStyle/>
                    <a:p>
                      <a:pPr marL="0" marR="0" algn="ctr">
                        <a:lnSpc>
                          <a:spcPct val="115000"/>
                        </a:lnSpc>
                        <a:spcBef>
                          <a:spcPts val="0"/>
                        </a:spcBef>
                        <a:spcAft>
                          <a:spcPts val="0"/>
                        </a:spcAft>
                      </a:pPr>
                      <a:r>
                        <a:rPr lang="en-US" sz="1600" b="1" dirty="0">
                          <a:effectLst/>
                        </a:rPr>
                        <a:t>Comments</a:t>
                      </a:r>
                      <a:endParaRPr lang="en-US" sz="2800" b="1" dirty="0">
                        <a:effectLst/>
                        <a:latin typeface="Calibri"/>
                        <a:ea typeface="Times New Roman"/>
                        <a:cs typeface="Times New Roman"/>
                      </a:endParaRPr>
                    </a:p>
                  </a:txBody>
                  <a:tcPr marL="68587" marR="68587" marT="0" marB="0" anchor="ctr">
                    <a:solidFill>
                      <a:schemeClr val="bg2"/>
                    </a:solidFill>
                  </a:tcPr>
                </a:tc>
              </a:tr>
              <a:tr h="291718">
                <a:tc rowSpan="3">
                  <a:txBody>
                    <a:bodyPr/>
                    <a:lstStyle/>
                    <a:p>
                      <a:pPr marL="0" marR="0" algn="ctr">
                        <a:lnSpc>
                          <a:spcPct val="115000"/>
                        </a:lnSpc>
                        <a:spcBef>
                          <a:spcPts val="0"/>
                        </a:spcBef>
                        <a:spcAft>
                          <a:spcPts val="0"/>
                        </a:spcAft>
                      </a:pPr>
                      <a:r>
                        <a:rPr lang="en-US" sz="1600" b="1" dirty="0">
                          <a:effectLst/>
                        </a:rPr>
                        <a:t>Knowledge</a:t>
                      </a:r>
                      <a:endParaRPr lang="en-US" sz="2000" b="1" dirty="0">
                        <a:effectLst/>
                        <a:latin typeface="Calibri"/>
                        <a:ea typeface="Times New Roman"/>
                        <a:cs typeface="Times New Roman"/>
                      </a:endParaRPr>
                    </a:p>
                  </a:txBody>
                  <a:tcPr marL="68587" marR="68587" marT="0" marB="0" anchor="ctr">
                    <a:solidFill>
                      <a:schemeClr val="bg2">
                        <a:lumMod val="20000"/>
                        <a:lumOff val="80000"/>
                      </a:schemeClr>
                    </a:solidFill>
                  </a:tcPr>
                </a:tc>
                <a:tc>
                  <a:txBody>
                    <a:bodyPr/>
                    <a:lstStyle/>
                    <a:p>
                      <a:pPr marL="0" marR="0" algn="l">
                        <a:lnSpc>
                          <a:spcPct val="115000"/>
                        </a:lnSpc>
                        <a:spcBef>
                          <a:spcPts val="0"/>
                        </a:spcBef>
                        <a:spcAft>
                          <a:spcPts val="0"/>
                        </a:spcAft>
                      </a:pPr>
                      <a:r>
                        <a:rPr lang="en-US" sz="1600" dirty="0">
                          <a:effectLst/>
                        </a:rPr>
                        <a:t>Knowledge of fundamental concepts</a:t>
                      </a:r>
                      <a:endParaRPr lang="en-US" sz="2000" dirty="0">
                        <a:effectLst/>
                        <a:latin typeface="Calibri"/>
                        <a:ea typeface="Times New Roman"/>
                        <a:cs typeface="Times New Roman"/>
                      </a:endParaRPr>
                    </a:p>
                  </a:txBody>
                  <a:tcPr marL="68587" marR="68587" marT="0" marB="0" anchor="ctr">
                    <a:solidFill>
                      <a:schemeClr val="bg2">
                        <a:lumMod val="20000"/>
                        <a:lumOff val="80000"/>
                      </a:schemeClr>
                    </a:solidFill>
                  </a:tcPr>
                </a:tc>
                <a:tc rowSpan="3">
                  <a:txBody>
                    <a:bodyPr/>
                    <a:lstStyle/>
                    <a:p>
                      <a:pPr marL="0" marR="0" algn="ctr">
                        <a:lnSpc>
                          <a:spcPct val="115000"/>
                        </a:lnSpc>
                        <a:spcBef>
                          <a:spcPts val="0"/>
                        </a:spcBef>
                        <a:spcAft>
                          <a:spcPts val="0"/>
                        </a:spcAft>
                      </a:pPr>
                      <a:r>
                        <a:rPr lang="en-US" sz="1600" dirty="0">
                          <a:effectLst/>
                        </a:rPr>
                        <a:t>10</a:t>
                      </a:r>
                      <a:endParaRPr lang="en-US" sz="2000" dirty="0">
                        <a:effectLst/>
                        <a:latin typeface="Calibri"/>
                        <a:ea typeface="Times New Roman"/>
                        <a:cs typeface="Times New Roman"/>
                      </a:endParaRPr>
                    </a:p>
                  </a:txBody>
                  <a:tcPr marL="68587" marR="68587" marT="0" marB="0" anchor="ctr">
                    <a:solidFill>
                      <a:schemeClr val="bg2">
                        <a:lumMod val="20000"/>
                        <a:lumOff val="80000"/>
                      </a:schemeClr>
                    </a:solidFill>
                  </a:tcPr>
                </a:tc>
                <a:tc rowSpan="3">
                  <a:txBody>
                    <a:bodyPr/>
                    <a:lstStyle/>
                    <a:p>
                      <a:pPr marL="0" marR="0" algn="ctr">
                        <a:lnSpc>
                          <a:spcPct val="115000"/>
                        </a:lnSpc>
                        <a:spcBef>
                          <a:spcPts val="0"/>
                        </a:spcBef>
                        <a:spcAft>
                          <a:spcPts val="0"/>
                        </a:spcAft>
                      </a:pPr>
                      <a:r>
                        <a:rPr lang="en-US" sz="1600">
                          <a:effectLst/>
                        </a:rPr>
                        <a:t> </a:t>
                      </a:r>
                      <a:endParaRPr lang="en-US" sz="2000">
                        <a:effectLst/>
                        <a:latin typeface="Calibri"/>
                        <a:ea typeface="Times New Roman"/>
                        <a:cs typeface="Times New Roman"/>
                      </a:endParaRPr>
                    </a:p>
                  </a:txBody>
                  <a:tcPr marL="68587" marR="68587" marT="0" marB="0" anchor="ctr">
                    <a:solidFill>
                      <a:schemeClr val="bg2">
                        <a:lumMod val="20000"/>
                        <a:lumOff val="80000"/>
                      </a:schemeClr>
                    </a:solidFill>
                  </a:tcPr>
                </a:tc>
                <a:tc rowSpan="3">
                  <a:txBody>
                    <a:bodyPr/>
                    <a:lstStyle/>
                    <a:p>
                      <a:pPr marL="0" marR="0" algn="ctr">
                        <a:lnSpc>
                          <a:spcPct val="115000"/>
                        </a:lnSpc>
                        <a:spcBef>
                          <a:spcPts val="0"/>
                        </a:spcBef>
                        <a:spcAft>
                          <a:spcPts val="0"/>
                        </a:spcAft>
                      </a:pPr>
                      <a:r>
                        <a:rPr lang="en-US" sz="1600" dirty="0">
                          <a:effectLst/>
                        </a:rPr>
                        <a:t> </a:t>
                      </a:r>
                      <a:endParaRPr lang="en-US" sz="2000" dirty="0">
                        <a:effectLst/>
                        <a:latin typeface="Calibri"/>
                        <a:ea typeface="Times New Roman"/>
                        <a:cs typeface="Times New Roman"/>
                      </a:endParaRPr>
                    </a:p>
                  </a:txBody>
                  <a:tcPr marL="68587" marR="68587" marT="0" marB="0" anchor="b">
                    <a:solidFill>
                      <a:schemeClr val="bg2">
                        <a:lumMod val="20000"/>
                        <a:lumOff val="80000"/>
                      </a:schemeClr>
                    </a:solidFill>
                  </a:tcPr>
                </a:tc>
              </a:tr>
              <a:tr h="560897">
                <a:tc vMerge="1">
                  <a:txBody>
                    <a:bodyPr/>
                    <a:lstStyle/>
                    <a:p>
                      <a:endParaRPr lang="en-US"/>
                    </a:p>
                  </a:txBody>
                  <a:tcPr/>
                </a:tc>
                <a:tc>
                  <a:txBody>
                    <a:bodyPr/>
                    <a:lstStyle/>
                    <a:p>
                      <a:pPr marL="0" marR="0" algn="l">
                        <a:lnSpc>
                          <a:spcPct val="115000"/>
                        </a:lnSpc>
                        <a:spcBef>
                          <a:spcPts val="0"/>
                        </a:spcBef>
                        <a:spcAft>
                          <a:spcPts val="0"/>
                        </a:spcAft>
                      </a:pPr>
                      <a:r>
                        <a:rPr lang="en-US" sz="1600" dirty="0">
                          <a:effectLst/>
                        </a:rPr>
                        <a:t>Application of Knowledge/Analytical &amp; Problem Solving Ability</a:t>
                      </a:r>
                      <a:endParaRPr lang="en-US" sz="2000" dirty="0">
                        <a:effectLst/>
                        <a:latin typeface="Calibri"/>
                        <a:ea typeface="Times New Roman"/>
                        <a:cs typeface="Times New Roman"/>
                      </a:endParaRPr>
                    </a:p>
                  </a:txBody>
                  <a:tcPr marL="68587" marR="68587" marT="0" marB="0" anchor="ctr">
                    <a:solidFill>
                      <a:schemeClr val="bg2">
                        <a:lumMod val="20000"/>
                        <a:lumOff val="80000"/>
                      </a:schemeClr>
                    </a:solidFill>
                  </a:tcPr>
                </a:tc>
                <a:tc vMerge="1">
                  <a:txBody>
                    <a:bodyPr/>
                    <a:lstStyle/>
                    <a:p>
                      <a:endParaRPr lang="en-US"/>
                    </a:p>
                  </a:txBody>
                  <a:tcPr/>
                </a:tc>
                <a:tc vMerge="1">
                  <a:txBody>
                    <a:bodyPr/>
                    <a:lstStyle/>
                    <a:p>
                      <a:endParaRPr lang="en-US"/>
                    </a:p>
                  </a:txBody>
                  <a:tcPr/>
                </a:tc>
                <a:tc vMerge="1">
                  <a:txBody>
                    <a:bodyPr/>
                    <a:lstStyle/>
                    <a:p>
                      <a:endParaRPr lang="en-US"/>
                    </a:p>
                  </a:txBody>
                  <a:tcPr/>
                </a:tc>
              </a:tr>
              <a:tr h="290953">
                <a:tc vMerge="1">
                  <a:txBody>
                    <a:bodyPr/>
                    <a:lstStyle/>
                    <a:p>
                      <a:endParaRPr lang="en-US"/>
                    </a:p>
                  </a:txBody>
                  <a:tcPr/>
                </a:tc>
                <a:tc>
                  <a:txBody>
                    <a:bodyPr/>
                    <a:lstStyle/>
                    <a:p>
                      <a:pPr marL="0" marR="0" algn="l">
                        <a:lnSpc>
                          <a:spcPct val="115000"/>
                        </a:lnSpc>
                        <a:spcBef>
                          <a:spcPts val="0"/>
                        </a:spcBef>
                        <a:spcAft>
                          <a:spcPts val="0"/>
                        </a:spcAft>
                      </a:pPr>
                      <a:r>
                        <a:rPr lang="en-US" sz="1600" dirty="0">
                          <a:effectLst/>
                        </a:rPr>
                        <a:t>Flair for Computer  Programming</a:t>
                      </a:r>
                      <a:endParaRPr lang="en-US" sz="2000" dirty="0">
                        <a:effectLst/>
                        <a:latin typeface="Calibri"/>
                        <a:ea typeface="Times New Roman"/>
                        <a:cs typeface="Times New Roman"/>
                      </a:endParaRPr>
                    </a:p>
                  </a:txBody>
                  <a:tcPr marL="68587" marR="68587" marT="0" marB="0" anchor="ctr">
                    <a:solidFill>
                      <a:schemeClr val="bg2">
                        <a:lumMod val="20000"/>
                        <a:lumOff val="80000"/>
                      </a:schemeClr>
                    </a:solidFill>
                  </a:tcPr>
                </a:tc>
                <a:tc vMerge="1">
                  <a:txBody>
                    <a:bodyPr/>
                    <a:lstStyle/>
                    <a:p>
                      <a:endParaRPr lang="en-US"/>
                    </a:p>
                  </a:txBody>
                  <a:tcPr/>
                </a:tc>
                <a:tc vMerge="1">
                  <a:txBody>
                    <a:bodyPr/>
                    <a:lstStyle/>
                    <a:p>
                      <a:endParaRPr lang="en-US"/>
                    </a:p>
                  </a:txBody>
                  <a:tcPr/>
                </a:tc>
                <a:tc vMerge="1">
                  <a:txBody>
                    <a:bodyPr/>
                    <a:lstStyle/>
                    <a:p>
                      <a:endParaRPr lang="en-US"/>
                    </a:p>
                  </a:txBody>
                  <a:tcPr/>
                </a:tc>
              </a:tr>
              <a:tr h="280448">
                <a:tc rowSpan="4">
                  <a:txBody>
                    <a:bodyPr/>
                    <a:lstStyle/>
                    <a:p>
                      <a:pPr marL="0" marR="0" algn="ctr">
                        <a:lnSpc>
                          <a:spcPct val="115000"/>
                        </a:lnSpc>
                        <a:spcBef>
                          <a:spcPts val="0"/>
                        </a:spcBef>
                        <a:spcAft>
                          <a:spcPts val="0"/>
                        </a:spcAft>
                      </a:pPr>
                      <a:r>
                        <a:rPr lang="en-US" sz="1600" b="1">
                          <a:effectLst/>
                        </a:rPr>
                        <a:t>Competencies</a:t>
                      </a:r>
                      <a:endParaRPr lang="en-US" sz="2000" b="1">
                        <a:effectLst/>
                        <a:latin typeface="Calibri"/>
                        <a:ea typeface="Times New Roman"/>
                        <a:cs typeface="Times New Roman"/>
                      </a:endParaRPr>
                    </a:p>
                  </a:txBody>
                  <a:tcPr marL="68587" marR="68587" marT="0" marB="0" anchor="ctr">
                    <a:solidFill>
                      <a:schemeClr val="bg2">
                        <a:lumMod val="20000"/>
                        <a:lumOff val="80000"/>
                      </a:schemeClr>
                    </a:solidFill>
                  </a:tcPr>
                </a:tc>
                <a:tc>
                  <a:txBody>
                    <a:bodyPr/>
                    <a:lstStyle/>
                    <a:p>
                      <a:pPr marL="0" marR="0" algn="l">
                        <a:lnSpc>
                          <a:spcPct val="115000"/>
                        </a:lnSpc>
                        <a:spcBef>
                          <a:spcPts val="0"/>
                        </a:spcBef>
                        <a:spcAft>
                          <a:spcPts val="0"/>
                        </a:spcAft>
                      </a:pPr>
                      <a:r>
                        <a:rPr lang="en-US" sz="1600" dirty="0">
                          <a:effectLst/>
                        </a:rPr>
                        <a:t>Ability to communicate effectively</a:t>
                      </a:r>
                      <a:endParaRPr lang="en-US" sz="2000" dirty="0">
                        <a:effectLst/>
                        <a:latin typeface="Calibri"/>
                        <a:ea typeface="Times New Roman"/>
                        <a:cs typeface="Times New Roman"/>
                      </a:endParaRPr>
                    </a:p>
                  </a:txBody>
                  <a:tcPr marL="68587" marR="68587" marT="0" marB="0" anchor="ctr">
                    <a:solidFill>
                      <a:schemeClr val="bg2">
                        <a:lumMod val="20000"/>
                        <a:lumOff val="80000"/>
                      </a:schemeClr>
                    </a:solidFill>
                  </a:tcPr>
                </a:tc>
                <a:tc rowSpan="4">
                  <a:txBody>
                    <a:bodyPr/>
                    <a:lstStyle/>
                    <a:p>
                      <a:pPr marL="0" marR="0" algn="ctr">
                        <a:lnSpc>
                          <a:spcPct val="115000"/>
                        </a:lnSpc>
                        <a:spcBef>
                          <a:spcPts val="0"/>
                        </a:spcBef>
                        <a:spcAft>
                          <a:spcPts val="0"/>
                        </a:spcAft>
                      </a:pPr>
                      <a:r>
                        <a:rPr lang="en-US" sz="1600" dirty="0">
                          <a:effectLst/>
                        </a:rPr>
                        <a:t>10</a:t>
                      </a:r>
                      <a:endParaRPr lang="en-US" sz="2000" dirty="0">
                        <a:effectLst/>
                        <a:latin typeface="Calibri"/>
                        <a:ea typeface="Times New Roman"/>
                        <a:cs typeface="Times New Roman"/>
                      </a:endParaRPr>
                    </a:p>
                  </a:txBody>
                  <a:tcPr marL="68587" marR="68587" marT="0" marB="0" anchor="ctr">
                    <a:solidFill>
                      <a:schemeClr val="bg2">
                        <a:lumMod val="20000"/>
                        <a:lumOff val="80000"/>
                      </a:schemeClr>
                    </a:solidFill>
                  </a:tcPr>
                </a:tc>
                <a:tc rowSpan="4">
                  <a:txBody>
                    <a:bodyPr/>
                    <a:lstStyle/>
                    <a:p>
                      <a:pPr marL="0" marR="0" algn="ctr">
                        <a:lnSpc>
                          <a:spcPct val="115000"/>
                        </a:lnSpc>
                        <a:spcBef>
                          <a:spcPts val="0"/>
                        </a:spcBef>
                        <a:spcAft>
                          <a:spcPts val="0"/>
                        </a:spcAft>
                      </a:pPr>
                      <a:r>
                        <a:rPr lang="en-US" sz="1600" dirty="0">
                          <a:effectLst/>
                        </a:rPr>
                        <a:t> </a:t>
                      </a:r>
                      <a:endParaRPr lang="en-US" sz="2000" dirty="0">
                        <a:effectLst/>
                        <a:latin typeface="Calibri"/>
                        <a:ea typeface="Times New Roman"/>
                        <a:cs typeface="Times New Roman"/>
                      </a:endParaRPr>
                    </a:p>
                  </a:txBody>
                  <a:tcPr marL="68587" marR="68587" marT="0" marB="0" anchor="ctr">
                    <a:solidFill>
                      <a:schemeClr val="bg2">
                        <a:lumMod val="20000"/>
                        <a:lumOff val="80000"/>
                      </a:schemeClr>
                    </a:solidFill>
                  </a:tcPr>
                </a:tc>
                <a:tc rowSpan="4">
                  <a:txBody>
                    <a:bodyPr/>
                    <a:lstStyle/>
                    <a:p>
                      <a:pPr marL="0" marR="0" algn="ctr">
                        <a:lnSpc>
                          <a:spcPct val="115000"/>
                        </a:lnSpc>
                        <a:spcBef>
                          <a:spcPts val="0"/>
                        </a:spcBef>
                        <a:spcAft>
                          <a:spcPts val="0"/>
                        </a:spcAft>
                      </a:pPr>
                      <a:r>
                        <a:rPr lang="en-US" sz="1600">
                          <a:effectLst/>
                        </a:rPr>
                        <a:t> </a:t>
                      </a:r>
                      <a:endParaRPr lang="en-US" sz="2000">
                        <a:effectLst/>
                        <a:latin typeface="Calibri"/>
                        <a:ea typeface="Times New Roman"/>
                        <a:cs typeface="Times New Roman"/>
                      </a:endParaRPr>
                    </a:p>
                  </a:txBody>
                  <a:tcPr marL="68587" marR="68587" marT="0" marB="0" anchor="b">
                    <a:solidFill>
                      <a:schemeClr val="bg2">
                        <a:lumMod val="20000"/>
                        <a:lumOff val="80000"/>
                      </a:schemeClr>
                    </a:solidFill>
                  </a:tcPr>
                </a:tc>
              </a:tr>
              <a:tr h="291233">
                <a:tc vMerge="1">
                  <a:txBody>
                    <a:bodyPr/>
                    <a:lstStyle/>
                    <a:p>
                      <a:endParaRPr lang="en-US"/>
                    </a:p>
                  </a:txBody>
                  <a:tcPr/>
                </a:tc>
                <a:tc>
                  <a:txBody>
                    <a:bodyPr/>
                    <a:lstStyle/>
                    <a:p>
                      <a:pPr marL="0" marR="0" algn="l">
                        <a:lnSpc>
                          <a:spcPct val="115000"/>
                        </a:lnSpc>
                        <a:spcBef>
                          <a:spcPts val="0"/>
                        </a:spcBef>
                        <a:spcAft>
                          <a:spcPts val="0"/>
                        </a:spcAft>
                      </a:pPr>
                      <a:r>
                        <a:rPr lang="en-US" sz="1600" dirty="0">
                          <a:effectLst/>
                        </a:rPr>
                        <a:t>Achievement Orientation</a:t>
                      </a:r>
                      <a:endParaRPr lang="en-US" sz="2000" dirty="0">
                        <a:effectLst/>
                        <a:latin typeface="Calibri"/>
                        <a:ea typeface="Times New Roman"/>
                        <a:cs typeface="Times New Roman"/>
                      </a:endParaRPr>
                    </a:p>
                  </a:txBody>
                  <a:tcPr marL="68587" marR="68587" marT="0" marB="0" anchor="ctr">
                    <a:solidFill>
                      <a:schemeClr val="bg2">
                        <a:lumMod val="20000"/>
                        <a:lumOff val="80000"/>
                      </a:schemeClr>
                    </a:solidFill>
                  </a:tcPr>
                </a:tc>
                <a:tc vMerge="1">
                  <a:txBody>
                    <a:bodyPr/>
                    <a:lstStyle/>
                    <a:p>
                      <a:endParaRPr lang="en-US"/>
                    </a:p>
                  </a:txBody>
                  <a:tcPr/>
                </a:tc>
                <a:tc vMerge="1">
                  <a:txBody>
                    <a:bodyPr/>
                    <a:lstStyle/>
                    <a:p>
                      <a:endParaRPr lang="en-US"/>
                    </a:p>
                  </a:txBody>
                  <a:tcPr/>
                </a:tc>
                <a:tc vMerge="1">
                  <a:txBody>
                    <a:bodyPr/>
                    <a:lstStyle/>
                    <a:p>
                      <a:endParaRPr lang="en-US"/>
                    </a:p>
                  </a:txBody>
                  <a:tcPr/>
                </a:tc>
              </a:tr>
              <a:tr h="280448">
                <a:tc vMerge="1">
                  <a:txBody>
                    <a:bodyPr/>
                    <a:lstStyle/>
                    <a:p>
                      <a:endParaRPr lang="en-US"/>
                    </a:p>
                  </a:txBody>
                  <a:tcPr/>
                </a:tc>
                <a:tc>
                  <a:txBody>
                    <a:bodyPr/>
                    <a:lstStyle/>
                    <a:p>
                      <a:pPr marL="0" marR="0" algn="l">
                        <a:lnSpc>
                          <a:spcPct val="115000"/>
                        </a:lnSpc>
                        <a:spcBef>
                          <a:spcPts val="0"/>
                        </a:spcBef>
                        <a:spcAft>
                          <a:spcPts val="0"/>
                        </a:spcAft>
                      </a:pPr>
                      <a:r>
                        <a:rPr lang="en-US" sz="1600" dirty="0">
                          <a:effectLst/>
                        </a:rPr>
                        <a:t>Self Confidence / Energy</a:t>
                      </a:r>
                      <a:endParaRPr lang="en-US" sz="2000" dirty="0">
                        <a:effectLst/>
                        <a:latin typeface="Calibri"/>
                        <a:ea typeface="Times New Roman"/>
                        <a:cs typeface="Times New Roman"/>
                      </a:endParaRPr>
                    </a:p>
                  </a:txBody>
                  <a:tcPr marL="68587" marR="68587" marT="0" marB="0" anchor="ctr">
                    <a:solidFill>
                      <a:schemeClr val="bg2">
                        <a:lumMod val="20000"/>
                        <a:lumOff val="80000"/>
                      </a:schemeClr>
                    </a:solidFill>
                  </a:tcPr>
                </a:tc>
                <a:tc vMerge="1">
                  <a:txBody>
                    <a:bodyPr/>
                    <a:lstStyle/>
                    <a:p>
                      <a:endParaRPr lang="en-US"/>
                    </a:p>
                  </a:txBody>
                  <a:tcPr/>
                </a:tc>
                <a:tc vMerge="1">
                  <a:txBody>
                    <a:bodyPr/>
                    <a:lstStyle/>
                    <a:p>
                      <a:endParaRPr lang="en-US"/>
                    </a:p>
                  </a:txBody>
                  <a:tcPr/>
                </a:tc>
                <a:tc vMerge="1">
                  <a:txBody>
                    <a:bodyPr/>
                    <a:lstStyle/>
                    <a:p>
                      <a:endParaRPr lang="en-US"/>
                    </a:p>
                  </a:txBody>
                  <a:tcPr/>
                </a:tc>
              </a:tr>
              <a:tr h="285377">
                <a:tc vMerge="1">
                  <a:txBody>
                    <a:bodyPr/>
                    <a:lstStyle/>
                    <a:p>
                      <a:endParaRPr lang="en-US"/>
                    </a:p>
                  </a:txBody>
                  <a:tcPr/>
                </a:tc>
                <a:tc>
                  <a:txBody>
                    <a:bodyPr/>
                    <a:lstStyle/>
                    <a:p>
                      <a:pPr marL="0" marR="0" algn="l">
                        <a:lnSpc>
                          <a:spcPct val="115000"/>
                        </a:lnSpc>
                        <a:spcBef>
                          <a:spcPts val="0"/>
                        </a:spcBef>
                        <a:spcAft>
                          <a:spcPts val="0"/>
                        </a:spcAft>
                      </a:pPr>
                      <a:r>
                        <a:rPr lang="en-US" sz="1600" dirty="0">
                          <a:effectLst/>
                        </a:rPr>
                        <a:t>Ability to work in teams</a:t>
                      </a:r>
                      <a:endParaRPr lang="en-US" sz="2000" dirty="0">
                        <a:effectLst/>
                        <a:latin typeface="Calibri"/>
                        <a:ea typeface="Times New Roman"/>
                        <a:cs typeface="Times New Roman"/>
                      </a:endParaRPr>
                    </a:p>
                  </a:txBody>
                  <a:tcPr marL="68587" marR="68587" marT="0" marB="0" anchor="ctr">
                    <a:solidFill>
                      <a:schemeClr val="bg2">
                        <a:lumMod val="20000"/>
                        <a:lumOff val="80000"/>
                      </a:schemeClr>
                    </a:solidFill>
                  </a:tcPr>
                </a:tc>
                <a:tc vMerge="1">
                  <a:txBody>
                    <a:bodyPr/>
                    <a:lstStyle/>
                    <a:p>
                      <a:endParaRPr lang="en-US"/>
                    </a:p>
                  </a:txBody>
                  <a:tcPr/>
                </a:tc>
                <a:tc vMerge="1">
                  <a:txBody>
                    <a:bodyPr/>
                    <a:lstStyle/>
                    <a:p>
                      <a:endParaRPr lang="en-US"/>
                    </a:p>
                  </a:txBody>
                  <a:tcPr/>
                </a:tc>
                <a:tc vMerge="1">
                  <a:txBody>
                    <a:bodyPr/>
                    <a:lstStyle/>
                    <a:p>
                      <a:endParaRPr lang="en-US"/>
                    </a:p>
                  </a:txBody>
                  <a:tcPr/>
                </a:tc>
              </a:tr>
              <a:tr h="310743">
                <a:tc rowSpan="2">
                  <a:txBody>
                    <a:bodyPr/>
                    <a:lstStyle/>
                    <a:p>
                      <a:pPr marL="0" marR="0" algn="ctr">
                        <a:lnSpc>
                          <a:spcPct val="115000"/>
                        </a:lnSpc>
                        <a:spcBef>
                          <a:spcPts val="0"/>
                        </a:spcBef>
                        <a:spcAft>
                          <a:spcPts val="0"/>
                        </a:spcAft>
                      </a:pPr>
                      <a:r>
                        <a:rPr lang="en-US" sz="1600" b="1">
                          <a:effectLst/>
                        </a:rPr>
                        <a:t>Motivation &amp; Values</a:t>
                      </a:r>
                      <a:endParaRPr lang="en-US" sz="2000" b="1">
                        <a:effectLst/>
                        <a:latin typeface="Calibri"/>
                        <a:ea typeface="Times New Roman"/>
                        <a:cs typeface="Times New Roman"/>
                      </a:endParaRPr>
                    </a:p>
                  </a:txBody>
                  <a:tcPr marL="68587" marR="68587" marT="0" marB="0" anchor="ctr">
                    <a:solidFill>
                      <a:schemeClr val="bg2">
                        <a:lumMod val="20000"/>
                        <a:lumOff val="80000"/>
                      </a:schemeClr>
                    </a:solidFill>
                  </a:tcPr>
                </a:tc>
                <a:tc>
                  <a:txBody>
                    <a:bodyPr/>
                    <a:lstStyle/>
                    <a:p>
                      <a:pPr marL="0" marR="0" algn="l">
                        <a:lnSpc>
                          <a:spcPct val="115000"/>
                        </a:lnSpc>
                        <a:spcBef>
                          <a:spcPts val="0"/>
                        </a:spcBef>
                        <a:spcAft>
                          <a:spcPts val="0"/>
                        </a:spcAft>
                      </a:pPr>
                      <a:r>
                        <a:rPr lang="en-US" sz="1600">
                          <a:effectLst/>
                        </a:rPr>
                        <a:t>Adaptability &amp; Flexibility</a:t>
                      </a:r>
                      <a:endParaRPr lang="en-US" sz="2000">
                        <a:effectLst/>
                        <a:latin typeface="Calibri"/>
                        <a:ea typeface="Times New Roman"/>
                        <a:cs typeface="Times New Roman"/>
                      </a:endParaRPr>
                    </a:p>
                  </a:txBody>
                  <a:tcPr marL="68587" marR="68587" marT="0" marB="0" anchor="ctr">
                    <a:solidFill>
                      <a:schemeClr val="bg2">
                        <a:lumMod val="20000"/>
                        <a:lumOff val="80000"/>
                      </a:schemeClr>
                    </a:solidFill>
                  </a:tcPr>
                </a:tc>
                <a:tc rowSpan="2">
                  <a:txBody>
                    <a:bodyPr/>
                    <a:lstStyle/>
                    <a:p>
                      <a:pPr marL="0" marR="0" algn="ctr">
                        <a:lnSpc>
                          <a:spcPct val="115000"/>
                        </a:lnSpc>
                        <a:spcBef>
                          <a:spcPts val="0"/>
                        </a:spcBef>
                        <a:spcAft>
                          <a:spcPts val="0"/>
                        </a:spcAft>
                      </a:pPr>
                      <a:r>
                        <a:rPr lang="en-US" sz="1600" dirty="0">
                          <a:effectLst/>
                        </a:rPr>
                        <a:t>10</a:t>
                      </a:r>
                      <a:endParaRPr lang="en-US" sz="2000" dirty="0">
                        <a:effectLst/>
                        <a:latin typeface="Calibri"/>
                        <a:ea typeface="Times New Roman"/>
                        <a:cs typeface="Times New Roman"/>
                      </a:endParaRPr>
                    </a:p>
                  </a:txBody>
                  <a:tcPr marL="68587" marR="68587" marT="0" marB="0" anchor="ctr">
                    <a:solidFill>
                      <a:schemeClr val="bg2">
                        <a:lumMod val="20000"/>
                        <a:lumOff val="80000"/>
                      </a:schemeClr>
                    </a:solidFill>
                  </a:tcPr>
                </a:tc>
                <a:tc rowSpan="2">
                  <a:txBody>
                    <a:bodyPr/>
                    <a:lstStyle/>
                    <a:p>
                      <a:pPr marL="0" marR="0" algn="ctr">
                        <a:lnSpc>
                          <a:spcPct val="115000"/>
                        </a:lnSpc>
                        <a:spcBef>
                          <a:spcPts val="0"/>
                        </a:spcBef>
                        <a:spcAft>
                          <a:spcPts val="0"/>
                        </a:spcAft>
                      </a:pPr>
                      <a:r>
                        <a:rPr lang="en-US" sz="1600" dirty="0">
                          <a:effectLst/>
                        </a:rPr>
                        <a:t> </a:t>
                      </a:r>
                      <a:endParaRPr lang="en-US" sz="2000" dirty="0">
                        <a:effectLst/>
                        <a:latin typeface="Calibri"/>
                        <a:ea typeface="Times New Roman"/>
                        <a:cs typeface="Times New Roman"/>
                      </a:endParaRPr>
                    </a:p>
                  </a:txBody>
                  <a:tcPr marL="68587" marR="68587" marT="0" marB="0" anchor="ctr">
                    <a:solidFill>
                      <a:schemeClr val="bg2">
                        <a:lumMod val="20000"/>
                        <a:lumOff val="80000"/>
                      </a:schemeClr>
                    </a:solidFill>
                  </a:tcPr>
                </a:tc>
                <a:tc rowSpan="2">
                  <a:txBody>
                    <a:bodyPr/>
                    <a:lstStyle/>
                    <a:p>
                      <a:pPr marL="0" marR="0" algn="ctr">
                        <a:lnSpc>
                          <a:spcPct val="115000"/>
                        </a:lnSpc>
                        <a:spcBef>
                          <a:spcPts val="0"/>
                        </a:spcBef>
                        <a:spcAft>
                          <a:spcPts val="0"/>
                        </a:spcAft>
                      </a:pPr>
                      <a:r>
                        <a:rPr lang="en-US" sz="1600">
                          <a:effectLst/>
                        </a:rPr>
                        <a:t> </a:t>
                      </a:r>
                      <a:endParaRPr lang="en-US" sz="2000">
                        <a:effectLst/>
                        <a:latin typeface="Calibri"/>
                        <a:ea typeface="Times New Roman"/>
                        <a:cs typeface="Times New Roman"/>
                      </a:endParaRPr>
                    </a:p>
                  </a:txBody>
                  <a:tcPr marL="68587" marR="68587" marT="0" marB="0" anchor="b">
                    <a:solidFill>
                      <a:schemeClr val="bg2">
                        <a:lumMod val="20000"/>
                        <a:lumOff val="80000"/>
                      </a:schemeClr>
                    </a:solidFill>
                  </a:tcPr>
                </a:tc>
              </a:tr>
              <a:tr h="560897">
                <a:tc vMerge="1">
                  <a:txBody>
                    <a:bodyPr/>
                    <a:lstStyle/>
                    <a:p>
                      <a:endParaRPr lang="en-US"/>
                    </a:p>
                  </a:txBody>
                  <a:tcPr/>
                </a:tc>
                <a:tc>
                  <a:txBody>
                    <a:bodyPr/>
                    <a:lstStyle/>
                    <a:p>
                      <a:pPr marL="0" marR="0" algn="l">
                        <a:lnSpc>
                          <a:spcPct val="115000"/>
                        </a:lnSpc>
                        <a:spcBef>
                          <a:spcPts val="0"/>
                        </a:spcBef>
                        <a:spcAft>
                          <a:spcPts val="0"/>
                        </a:spcAft>
                      </a:pPr>
                      <a:r>
                        <a:rPr lang="en-US" sz="1600" dirty="0">
                          <a:effectLst/>
                        </a:rPr>
                        <a:t>Passion for learning / Willingness to Learn</a:t>
                      </a:r>
                      <a:endParaRPr lang="en-US" sz="2000" dirty="0">
                        <a:effectLst/>
                        <a:latin typeface="Calibri"/>
                        <a:ea typeface="Times New Roman"/>
                        <a:cs typeface="Times New Roman"/>
                      </a:endParaRPr>
                    </a:p>
                  </a:txBody>
                  <a:tcPr marL="68587" marR="68587" marT="0" marB="0" anchor="ctr">
                    <a:solidFill>
                      <a:schemeClr val="bg2">
                        <a:lumMod val="20000"/>
                        <a:lumOff val="80000"/>
                      </a:schemeClr>
                    </a:solidFill>
                  </a:tcPr>
                </a:tc>
                <a:tc vMerge="1">
                  <a:txBody>
                    <a:bodyPr/>
                    <a:lstStyle/>
                    <a:p>
                      <a:endParaRPr lang="en-US"/>
                    </a:p>
                  </a:txBody>
                  <a:tcPr/>
                </a:tc>
                <a:tc vMerge="1">
                  <a:txBody>
                    <a:bodyPr/>
                    <a:lstStyle/>
                    <a:p>
                      <a:endParaRPr lang="en-US"/>
                    </a:p>
                  </a:txBody>
                  <a:tcPr/>
                </a:tc>
                <a:tc vMerge="1">
                  <a:txBody>
                    <a:bodyPr/>
                    <a:lstStyle/>
                    <a:p>
                      <a:endParaRPr lang="en-US"/>
                    </a:p>
                  </a:txBody>
                  <a:tcPr/>
                </a:tc>
              </a:tr>
              <a:tr h="280448">
                <a:tc rowSpan="2">
                  <a:txBody>
                    <a:bodyPr/>
                    <a:lstStyle/>
                    <a:p>
                      <a:pPr marL="0" marR="0" algn="ctr">
                        <a:lnSpc>
                          <a:spcPct val="115000"/>
                        </a:lnSpc>
                        <a:spcBef>
                          <a:spcPts val="0"/>
                        </a:spcBef>
                        <a:spcAft>
                          <a:spcPts val="0"/>
                        </a:spcAft>
                      </a:pPr>
                      <a:r>
                        <a:rPr lang="en-US" sz="1600" b="1" dirty="0">
                          <a:effectLst/>
                        </a:rPr>
                        <a:t>Initiatives</a:t>
                      </a:r>
                      <a:endParaRPr lang="en-US" sz="2000" b="1" dirty="0">
                        <a:effectLst/>
                        <a:latin typeface="Calibri"/>
                        <a:ea typeface="Times New Roman"/>
                        <a:cs typeface="Times New Roman"/>
                      </a:endParaRPr>
                    </a:p>
                  </a:txBody>
                  <a:tcPr marL="68587" marR="68587" marT="0" marB="0" anchor="ctr">
                    <a:solidFill>
                      <a:schemeClr val="bg2">
                        <a:lumMod val="20000"/>
                        <a:lumOff val="80000"/>
                      </a:schemeClr>
                    </a:solidFill>
                  </a:tcPr>
                </a:tc>
                <a:tc>
                  <a:txBody>
                    <a:bodyPr/>
                    <a:lstStyle/>
                    <a:p>
                      <a:pPr marL="0" marR="0" algn="l">
                        <a:lnSpc>
                          <a:spcPct val="115000"/>
                        </a:lnSpc>
                        <a:spcBef>
                          <a:spcPts val="0"/>
                        </a:spcBef>
                        <a:spcAft>
                          <a:spcPts val="0"/>
                        </a:spcAft>
                      </a:pPr>
                      <a:r>
                        <a:rPr lang="en-US" sz="1600">
                          <a:effectLst/>
                        </a:rPr>
                        <a:t>Co Curricular excellence</a:t>
                      </a:r>
                      <a:endParaRPr lang="en-US" sz="2000">
                        <a:effectLst/>
                        <a:latin typeface="Calibri"/>
                        <a:ea typeface="Times New Roman"/>
                        <a:cs typeface="Times New Roman"/>
                      </a:endParaRPr>
                    </a:p>
                  </a:txBody>
                  <a:tcPr marL="68587" marR="68587" marT="0" marB="0" anchor="ctr">
                    <a:solidFill>
                      <a:schemeClr val="bg2">
                        <a:lumMod val="20000"/>
                        <a:lumOff val="80000"/>
                      </a:schemeClr>
                    </a:solidFill>
                  </a:tcPr>
                </a:tc>
                <a:tc rowSpan="2">
                  <a:txBody>
                    <a:bodyPr/>
                    <a:lstStyle/>
                    <a:p>
                      <a:pPr marL="0" marR="0" algn="ctr">
                        <a:lnSpc>
                          <a:spcPct val="115000"/>
                        </a:lnSpc>
                        <a:spcBef>
                          <a:spcPts val="0"/>
                        </a:spcBef>
                        <a:spcAft>
                          <a:spcPts val="0"/>
                        </a:spcAft>
                      </a:pPr>
                      <a:r>
                        <a:rPr lang="en-US" sz="1600" dirty="0">
                          <a:effectLst/>
                        </a:rPr>
                        <a:t>5</a:t>
                      </a:r>
                      <a:endParaRPr lang="en-US" sz="2000" dirty="0">
                        <a:effectLst/>
                        <a:latin typeface="Calibri"/>
                        <a:ea typeface="Times New Roman"/>
                        <a:cs typeface="Times New Roman"/>
                      </a:endParaRPr>
                    </a:p>
                  </a:txBody>
                  <a:tcPr marL="68587" marR="68587" marT="0" marB="0" anchor="ctr">
                    <a:solidFill>
                      <a:schemeClr val="bg2">
                        <a:lumMod val="20000"/>
                        <a:lumOff val="80000"/>
                      </a:schemeClr>
                    </a:solidFill>
                  </a:tcPr>
                </a:tc>
                <a:tc rowSpan="2">
                  <a:txBody>
                    <a:bodyPr/>
                    <a:lstStyle/>
                    <a:p>
                      <a:pPr marL="0" marR="0" algn="ctr">
                        <a:lnSpc>
                          <a:spcPct val="115000"/>
                        </a:lnSpc>
                        <a:spcBef>
                          <a:spcPts val="0"/>
                        </a:spcBef>
                        <a:spcAft>
                          <a:spcPts val="0"/>
                        </a:spcAft>
                      </a:pPr>
                      <a:r>
                        <a:rPr lang="en-US" sz="1600" dirty="0">
                          <a:effectLst/>
                        </a:rPr>
                        <a:t> </a:t>
                      </a:r>
                      <a:endParaRPr lang="en-US" sz="2000" dirty="0">
                        <a:effectLst/>
                        <a:latin typeface="Calibri"/>
                        <a:ea typeface="Times New Roman"/>
                        <a:cs typeface="Times New Roman"/>
                      </a:endParaRPr>
                    </a:p>
                  </a:txBody>
                  <a:tcPr marL="68587" marR="68587" marT="0" marB="0" anchor="ctr">
                    <a:solidFill>
                      <a:schemeClr val="bg2">
                        <a:lumMod val="20000"/>
                        <a:lumOff val="80000"/>
                      </a:schemeClr>
                    </a:solidFill>
                  </a:tcPr>
                </a:tc>
                <a:tc rowSpan="2">
                  <a:txBody>
                    <a:bodyPr/>
                    <a:lstStyle/>
                    <a:p>
                      <a:pPr marL="0" marR="0" algn="ctr">
                        <a:lnSpc>
                          <a:spcPct val="115000"/>
                        </a:lnSpc>
                        <a:spcBef>
                          <a:spcPts val="0"/>
                        </a:spcBef>
                        <a:spcAft>
                          <a:spcPts val="0"/>
                        </a:spcAft>
                      </a:pPr>
                      <a:r>
                        <a:rPr lang="en-US" sz="1600" dirty="0">
                          <a:effectLst/>
                        </a:rPr>
                        <a:t> </a:t>
                      </a:r>
                      <a:endParaRPr lang="en-US" sz="2000" dirty="0">
                        <a:effectLst/>
                        <a:latin typeface="Calibri"/>
                        <a:ea typeface="Times New Roman"/>
                        <a:cs typeface="Times New Roman"/>
                      </a:endParaRPr>
                    </a:p>
                  </a:txBody>
                  <a:tcPr marL="68587" marR="68587" marT="0" marB="0" anchor="ctr">
                    <a:solidFill>
                      <a:schemeClr val="bg2">
                        <a:lumMod val="20000"/>
                        <a:lumOff val="80000"/>
                      </a:schemeClr>
                    </a:solidFill>
                  </a:tcPr>
                </a:tc>
              </a:tr>
              <a:tr h="317085">
                <a:tc vMerge="1">
                  <a:txBody>
                    <a:bodyPr/>
                    <a:lstStyle/>
                    <a:p>
                      <a:endParaRPr lang="en-US"/>
                    </a:p>
                  </a:txBody>
                  <a:tcPr/>
                </a:tc>
                <a:tc>
                  <a:txBody>
                    <a:bodyPr/>
                    <a:lstStyle/>
                    <a:p>
                      <a:pPr marL="0" marR="0" algn="l">
                        <a:lnSpc>
                          <a:spcPct val="115000"/>
                        </a:lnSpc>
                        <a:spcBef>
                          <a:spcPts val="0"/>
                        </a:spcBef>
                        <a:spcAft>
                          <a:spcPts val="0"/>
                        </a:spcAft>
                      </a:pPr>
                      <a:r>
                        <a:rPr lang="en-US" sz="1600" dirty="0">
                          <a:effectLst/>
                        </a:rPr>
                        <a:t>Extra curricular excellence</a:t>
                      </a:r>
                      <a:endParaRPr lang="en-US" sz="2000" dirty="0">
                        <a:effectLst/>
                        <a:latin typeface="Calibri"/>
                        <a:ea typeface="Times New Roman"/>
                        <a:cs typeface="Times New Roman"/>
                      </a:endParaRPr>
                    </a:p>
                  </a:txBody>
                  <a:tcPr marL="68587" marR="68587" marT="0" marB="0" anchor="ctr">
                    <a:solidFill>
                      <a:schemeClr val="bg2">
                        <a:lumMod val="20000"/>
                        <a:lumOff val="80000"/>
                      </a:schemeClr>
                    </a:solidFill>
                  </a:tcPr>
                </a:tc>
                <a:tc vMerge="1">
                  <a:txBody>
                    <a:bodyPr/>
                    <a:lstStyle/>
                    <a:p>
                      <a:endParaRPr lang="en-US"/>
                    </a:p>
                  </a:txBody>
                  <a:tcPr/>
                </a:tc>
                <a:tc vMerge="1">
                  <a:txBody>
                    <a:bodyPr/>
                    <a:lstStyle/>
                    <a:p>
                      <a:endParaRPr lang="en-US"/>
                    </a:p>
                  </a:txBody>
                  <a:tcPr/>
                </a:tc>
                <a:tc vMerge="1">
                  <a:txBody>
                    <a:bodyPr/>
                    <a:lstStyle/>
                    <a:p>
                      <a:endParaRPr lang="en-US"/>
                    </a:p>
                  </a:txBody>
                  <a:tcPr/>
                </a:tc>
              </a:tr>
              <a:tr h="280448">
                <a:tc gridSpan="2">
                  <a:txBody>
                    <a:bodyPr/>
                    <a:lstStyle/>
                    <a:p>
                      <a:pPr marL="0" marR="0" algn="ctr">
                        <a:lnSpc>
                          <a:spcPct val="115000"/>
                        </a:lnSpc>
                        <a:spcBef>
                          <a:spcPts val="0"/>
                        </a:spcBef>
                        <a:spcAft>
                          <a:spcPts val="0"/>
                        </a:spcAft>
                      </a:pPr>
                      <a:r>
                        <a:rPr lang="en-US" sz="1600" b="1" dirty="0">
                          <a:effectLst>
                            <a:outerShdw blurRad="38100" dist="38100" dir="2700000" algn="tl">
                              <a:srgbClr val="000000">
                                <a:alpha val="43137"/>
                              </a:srgbClr>
                            </a:outerShdw>
                          </a:effectLst>
                        </a:rPr>
                        <a:t>TOTAL</a:t>
                      </a:r>
                      <a:endParaRPr lang="en-US" sz="2000" b="1" dirty="0">
                        <a:effectLst>
                          <a:outerShdw blurRad="38100" dist="38100" dir="2700000" algn="tl">
                            <a:srgbClr val="000000">
                              <a:alpha val="43137"/>
                            </a:srgbClr>
                          </a:outerShdw>
                        </a:effectLst>
                        <a:latin typeface="Calibri"/>
                        <a:ea typeface="Times New Roman"/>
                        <a:cs typeface="Times New Roman"/>
                      </a:endParaRPr>
                    </a:p>
                  </a:txBody>
                  <a:tcPr marL="68587" marR="68587" marT="0" marB="0" anchor="ctr">
                    <a:solidFill>
                      <a:schemeClr val="bg2">
                        <a:lumMod val="20000"/>
                        <a:lumOff val="80000"/>
                      </a:schemeClr>
                    </a:solidFill>
                  </a:tcPr>
                </a:tc>
                <a:tc hMerge="1">
                  <a:txBody>
                    <a:bodyPr/>
                    <a:lstStyle/>
                    <a:p>
                      <a:endParaRPr lang="en-US"/>
                    </a:p>
                  </a:txBody>
                  <a:tcPr/>
                </a:tc>
                <a:tc>
                  <a:txBody>
                    <a:bodyPr/>
                    <a:lstStyle/>
                    <a:p>
                      <a:pPr marL="0" marR="0" algn="ctr">
                        <a:lnSpc>
                          <a:spcPct val="115000"/>
                        </a:lnSpc>
                        <a:spcBef>
                          <a:spcPts val="0"/>
                        </a:spcBef>
                        <a:spcAft>
                          <a:spcPts val="0"/>
                        </a:spcAft>
                      </a:pPr>
                      <a:r>
                        <a:rPr lang="en-US" sz="1600" b="1" dirty="0">
                          <a:effectLst>
                            <a:outerShdw blurRad="38100" dist="38100" dir="2700000" algn="tl">
                              <a:srgbClr val="000000">
                                <a:alpha val="43137"/>
                              </a:srgbClr>
                            </a:outerShdw>
                          </a:effectLst>
                        </a:rPr>
                        <a:t>35</a:t>
                      </a:r>
                      <a:endParaRPr lang="en-US" sz="2000" b="1" dirty="0">
                        <a:effectLst>
                          <a:outerShdw blurRad="38100" dist="38100" dir="2700000" algn="tl">
                            <a:srgbClr val="000000">
                              <a:alpha val="43137"/>
                            </a:srgbClr>
                          </a:outerShdw>
                        </a:effectLst>
                        <a:latin typeface="Calibri"/>
                        <a:ea typeface="Times New Roman"/>
                        <a:cs typeface="Times New Roman"/>
                      </a:endParaRPr>
                    </a:p>
                  </a:txBody>
                  <a:tcPr marL="68587" marR="68587" marT="0" marB="0" anchor="ctr">
                    <a:solidFill>
                      <a:schemeClr val="bg2">
                        <a:lumMod val="20000"/>
                        <a:lumOff val="80000"/>
                      </a:schemeClr>
                    </a:solidFill>
                  </a:tcPr>
                </a:tc>
                <a:tc>
                  <a:txBody>
                    <a:bodyPr/>
                    <a:lstStyle/>
                    <a:p>
                      <a:pPr marL="0" marR="0" algn="ctr">
                        <a:lnSpc>
                          <a:spcPct val="115000"/>
                        </a:lnSpc>
                        <a:spcBef>
                          <a:spcPts val="0"/>
                        </a:spcBef>
                        <a:spcAft>
                          <a:spcPts val="0"/>
                        </a:spcAft>
                      </a:pPr>
                      <a:r>
                        <a:rPr lang="en-US" sz="1600">
                          <a:effectLst/>
                        </a:rPr>
                        <a:t> </a:t>
                      </a:r>
                      <a:endParaRPr lang="en-US" sz="2000">
                        <a:effectLst/>
                        <a:latin typeface="Calibri"/>
                        <a:ea typeface="Times New Roman"/>
                        <a:cs typeface="Times New Roman"/>
                      </a:endParaRPr>
                    </a:p>
                  </a:txBody>
                  <a:tcPr marL="68587" marR="68587" marT="0" marB="0" anchor="ctr">
                    <a:solidFill>
                      <a:schemeClr val="bg2">
                        <a:lumMod val="20000"/>
                        <a:lumOff val="80000"/>
                      </a:schemeClr>
                    </a:solidFill>
                  </a:tcPr>
                </a:tc>
                <a:tc>
                  <a:txBody>
                    <a:bodyPr/>
                    <a:lstStyle/>
                    <a:p>
                      <a:pPr marL="0" marR="0" algn="ctr">
                        <a:lnSpc>
                          <a:spcPct val="115000"/>
                        </a:lnSpc>
                        <a:spcBef>
                          <a:spcPts val="0"/>
                        </a:spcBef>
                        <a:spcAft>
                          <a:spcPts val="0"/>
                        </a:spcAft>
                      </a:pPr>
                      <a:r>
                        <a:rPr lang="en-US" sz="1600" dirty="0">
                          <a:effectLst/>
                        </a:rPr>
                        <a:t> </a:t>
                      </a:r>
                      <a:endParaRPr lang="en-US" sz="2000" dirty="0">
                        <a:effectLst/>
                        <a:latin typeface="Calibri"/>
                        <a:ea typeface="Times New Roman"/>
                        <a:cs typeface="Times New Roman"/>
                      </a:endParaRPr>
                    </a:p>
                  </a:txBody>
                  <a:tcPr marL="68587" marR="68587" marT="0" marB="0" anchor="ctr">
                    <a:solidFill>
                      <a:schemeClr val="bg2">
                        <a:lumMod val="20000"/>
                        <a:lumOff val="80000"/>
                      </a:schemeClr>
                    </a:solidFill>
                  </a:tcPr>
                </a:tc>
              </a:tr>
            </a:tbl>
          </a:graphicData>
        </a:graphic>
      </p:graphicFrame>
    </p:spTree>
    <p:extLst>
      <p:ext uri="{BB962C8B-B14F-4D97-AF65-F5344CB8AC3E}">
        <p14:creationId xmlns:p14="http://schemas.microsoft.com/office/powerpoint/2010/main" val="11622599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solidFill>
                  <a:schemeClr val="tx1"/>
                </a:solidFill>
              </a:rPr>
              <a:t/>
            </a:r>
            <a:br>
              <a:rPr lang="en-US" dirty="0" smtClean="0">
                <a:solidFill>
                  <a:schemeClr val="tx1"/>
                </a:solidFill>
              </a:rPr>
            </a:br>
            <a:r>
              <a:rPr lang="en-US" dirty="0" smtClean="0">
                <a:solidFill>
                  <a:schemeClr val="tx1"/>
                </a:solidFill>
              </a:rPr>
              <a:t>    </a:t>
            </a:r>
            <a:r>
              <a:rPr lang="en-US" dirty="0" smtClean="0">
                <a:solidFill>
                  <a:schemeClr val="tx1"/>
                </a:solidFill>
              </a:rPr>
              <a:t>       Interview </a:t>
            </a:r>
            <a:r>
              <a:rPr lang="en-US" dirty="0">
                <a:solidFill>
                  <a:schemeClr val="tx1"/>
                </a:solidFill>
              </a:rPr>
              <a:t>Opening and the Way Forward..</a:t>
            </a:r>
            <a:br>
              <a:rPr lang="en-US" dirty="0">
                <a:solidFill>
                  <a:schemeClr val="tx1"/>
                </a:solidFill>
              </a:rPr>
            </a:br>
            <a:endParaRPr lang="en-US" dirty="0"/>
          </a:p>
        </p:txBody>
      </p:sp>
      <p:grpSp>
        <p:nvGrpSpPr>
          <p:cNvPr id="8" name="Group 7"/>
          <p:cNvGrpSpPr/>
          <p:nvPr/>
        </p:nvGrpSpPr>
        <p:grpSpPr>
          <a:xfrm>
            <a:off x="-19012" y="1069455"/>
            <a:ext cx="1270518" cy="602364"/>
            <a:chOff x="0" y="28763"/>
            <a:chExt cx="1270518" cy="602364"/>
          </a:xfrm>
          <a:solidFill>
            <a:schemeClr val="accent5">
              <a:lumMod val="75000"/>
            </a:schemeClr>
          </a:solidFill>
          <a:scene3d>
            <a:camera prst="orthographicFront">
              <a:rot lat="0" lon="0" rev="0"/>
            </a:camera>
            <a:lightRig rig="balanced" dir="t">
              <a:rot lat="0" lon="0" rev="8700000"/>
            </a:lightRig>
          </a:scene3d>
        </p:grpSpPr>
        <p:sp>
          <p:nvSpPr>
            <p:cNvPr id="9" name="Rounded Rectangle 8"/>
            <p:cNvSpPr/>
            <p:nvPr/>
          </p:nvSpPr>
          <p:spPr>
            <a:xfrm>
              <a:off x="0" y="28763"/>
              <a:ext cx="1270518" cy="602364"/>
            </a:xfrm>
            <a:prstGeom prst="roundRect">
              <a:avLst/>
            </a:prstGeom>
            <a:grpFill/>
            <a:ln>
              <a:noFill/>
            </a:ln>
            <a:effectLst>
              <a:outerShdw blurRad="44450" dist="27940" dir="5400000" algn="ctr">
                <a:srgbClr val="000000">
                  <a:alpha val="32000"/>
                </a:srgbClr>
              </a:outerShdw>
            </a:effectLst>
            <a:sp3d>
              <a:bevelT w="190500" h="38100"/>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Rounded Rectangle 4"/>
            <p:cNvSpPr/>
            <p:nvPr/>
          </p:nvSpPr>
          <p:spPr>
            <a:xfrm>
              <a:off x="29405" y="58168"/>
              <a:ext cx="1211708" cy="543554"/>
            </a:xfrm>
            <a:prstGeom prst="rect">
              <a:avLst/>
            </a:prstGeom>
            <a:grpFill/>
            <a:ln>
              <a:noFill/>
            </a:ln>
            <a:effectLst>
              <a:outerShdw blurRad="44450" dist="27940" dir="5400000" algn="ctr">
                <a:srgbClr val="000000">
                  <a:alpha val="32000"/>
                </a:srgbClr>
              </a:outerShdw>
            </a:effectLst>
            <a:sp3d>
              <a:bevelT w="190500" h="38100"/>
            </a:sp3d>
          </p:spPr>
          <p:style>
            <a:lnRef idx="0">
              <a:scrgbClr r="0" g="0" b="0"/>
            </a:lnRef>
            <a:fillRef idx="0">
              <a:scrgbClr r="0" g="0" b="0"/>
            </a:fillRef>
            <a:effectRef idx="0">
              <a:scrgbClr r="0" g="0" b="0"/>
            </a:effectRef>
            <a:fontRef idx="minor">
              <a:schemeClr val="lt1"/>
            </a:fontRef>
          </p:style>
          <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sz="2800" kern="1200" dirty="0" smtClean="0"/>
                <a:t>Read</a:t>
              </a:r>
              <a:endParaRPr lang="en-US" sz="2800" kern="1200" dirty="0"/>
            </a:p>
          </p:txBody>
        </p:sp>
      </p:grpSp>
      <p:grpSp>
        <p:nvGrpSpPr>
          <p:cNvPr id="11" name="Group 10"/>
          <p:cNvGrpSpPr/>
          <p:nvPr/>
        </p:nvGrpSpPr>
        <p:grpSpPr>
          <a:xfrm>
            <a:off x="1393611" y="1033055"/>
            <a:ext cx="7655007" cy="655415"/>
            <a:chOff x="1270518" y="2238"/>
            <a:chExt cx="7847512" cy="655415"/>
          </a:xfrm>
          <a:solidFill>
            <a:schemeClr val="accent3"/>
          </a:solidFill>
          <a:scene3d>
            <a:camera prst="orthographicFront">
              <a:rot lat="0" lon="0" rev="0"/>
            </a:camera>
            <a:lightRig rig="balanced" dir="t">
              <a:rot lat="0" lon="0" rev="8700000"/>
            </a:lightRig>
          </a:scene3d>
        </p:grpSpPr>
        <p:sp>
          <p:nvSpPr>
            <p:cNvPr id="12" name="Round Same Side Corner Rectangle 11"/>
            <p:cNvSpPr/>
            <p:nvPr/>
          </p:nvSpPr>
          <p:spPr>
            <a:xfrm rot="5400000">
              <a:off x="4866566" y="-3593810"/>
              <a:ext cx="655415" cy="7847512"/>
            </a:xfrm>
            <a:prstGeom prst="round2SameRect">
              <a:avLst/>
            </a:prstGeom>
            <a:grpFill/>
            <a:ln>
              <a:noFill/>
            </a:ln>
            <a:effectLst>
              <a:outerShdw blurRad="44450" dist="27940" dir="5400000" algn="ctr">
                <a:srgbClr val="000000">
                  <a:alpha val="32000"/>
                </a:srgbClr>
              </a:outerShdw>
            </a:effectLst>
            <a:sp3d>
              <a:bevelT w="190500" h="38100"/>
            </a:sp3d>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3" name="Round Same Side Corner Rectangle 4"/>
            <p:cNvSpPr/>
            <p:nvPr/>
          </p:nvSpPr>
          <p:spPr>
            <a:xfrm>
              <a:off x="1270518" y="34233"/>
              <a:ext cx="7815517" cy="591425"/>
            </a:xfrm>
            <a:prstGeom prst="rect">
              <a:avLst/>
            </a:prstGeom>
            <a:grpFill/>
            <a:ln>
              <a:noFill/>
            </a:ln>
            <a:effectLst>
              <a:outerShdw blurRad="44450" dist="27940" dir="5400000" algn="ctr">
                <a:srgbClr val="000000">
                  <a:alpha val="32000"/>
                </a:srgbClr>
              </a:outerShdw>
            </a:effectLst>
            <a:sp3d>
              <a:bevelT w="190500" h="38100"/>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b="1" i="0" kern="1200" dirty="0" smtClean="0"/>
                <a:t>The candidate CV and mark relevant items you want to question them.</a:t>
              </a:r>
              <a:endParaRPr lang="en-US" sz="1600" kern="1200" dirty="0"/>
            </a:p>
          </p:txBody>
        </p:sp>
      </p:grpSp>
      <p:grpSp>
        <p:nvGrpSpPr>
          <p:cNvPr id="14" name="Group 13"/>
          <p:cNvGrpSpPr/>
          <p:nvPr/>
        </p:nvGrpSpPr>
        <p:grpSpPr>
          <a:xfrm>
            <a:off x="1410240" y="2800481"/>
            <a:ext cx="7655007" cy="580869"/>
            <a:chOff x="1270518" y="2238"/>
            <a:chExt cx="7847512" cy="655415"/>
          </a:xfrm>
          <a:solidFill>
            <a:schemeClr val="accent3"/>
          </a:solidFill>
          <a:scene3d>
            <a:camera prst="orthographicFront">
              <a:rot lat="0" lon="0" rev="0"/>
            </a:camera>
            <a:lightRig rig="balanced" dir="t">
              <a:rot lat="0" lon="0" rev="8700000"/>
            </a:lightRig>
          </a:scene3d>
        </p:grpSpPr>
        <p:sp>
          <p:nvSpPr>
            <p:cNvPr id="15" name="Round Same Side Corner Rectangle 14"/>
            <p:cNvSpPr/>
            <p:nvPr/>
          </p:nvSpPr>
          <p:spPr>
            <a:xfrm rot="5400000">
              <a:off x="4866566" y="-3593810"/>
              <a:ext cx="655415" cy="7847512"/>
            </a:xfrm>
            <a:prstGeom prst="round2SameRect">
              <a:avLst/>
            </a:prstGeom>
            <a:grpFill/>
            <a:ln>
              <a:noFill/>
            </a:ln>
            <a:effectLst>
              <a:outerShdw blurRad="44450" dist="27940" dir="5400000" algn="ctr">
                <a:srgbClr val="000000">
                  <a:alpha val="32000"/>
                </a:srgbClr>
              </a:outerShdw>
            </a:effectLst>
            <a:sp3d>
              <a:bevelT w="190500" h="38100"/>
            </a:sp3d>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6" name="Round Same Side Corner Rectangle 4"/>
            <p:cNvSpPr/>
            <p:nvPr/>
          </p:nvSpPr>
          <p:spPr>
            <a:xfrm>
              <a:off x="1270518" y="34233"/>
              <a:ext cx="7815517" cy="591425"/>
            </a:xfrm>
            <a:prstGeom prst="rect">
              <a:avLst/>
            </a:prstGeom>
            <a:grpFill/>
            <a:ln>
              <a:noFill/>
            </a:ln>
            <a:effectLst>
              <a:outerShdw blurRad="44450" dist="27940" dir="5400000" algn="ctr">
                <a:srgbClr val="000000">
                  <a:alpha val="32000"/>
                </a:srgbClr>
              </a:outerShdw>
            </a:effectLst>
            <a:sp3d>
              <a:bevelT w="190500" h="38100"/>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marL="171450" lvl="1" indent="-171450" defTabSz="711200">
                <a:lnSpc>
                  <a:spcPct val="90000"/>
                </a:lnSpc>
                <a:spcBef>
                  <a:spcPct val="0"/>
                </a:spcBef>
                <a:spcAft>
                  <a:spcPct val="15000"/>
                </a:spcAft>
                <a:buFontTx/>
                <a:buChar char="••"/>
              </a:pPr>
              <a:r>
                <a:rPr lang="en-US" sz="1600" b="1" dirty="0"/>
                <a:t>Introduce yourself and allow initial few minutes to relax and build </a:t>
              </a:r>
              <a:r>
                <a:rPr lang="en-US" sz="1600" b="1" dirty="0" smtClean="0"/>
                <a:t>rapport</a:t>
              </a:r>
              <a:endParaRPr lang="en-US" sz="1600" b="1" dirty="0"/>
            </a:p>
          </p:txBody>
        </p:sp>
      </p:grpSp>
      <p:grpSp>
        <p:nvGrpSpPr>
          <p:cNvPr id="17" name="Group 16"/>
          <p:cNvGrpSpPr/>
          <p:nvPr/>
        </p:nvGrpSpPr>
        <p:grpSpPr>
          <a:xfrm>
            <a:off x="1475106" y="3576056"/>
            <a:ext cx="7633653" cy="880636"/>
            <a:chOff x="1270518" y="-46641"/>
            <a:chExt cx="7847512" cy="882033"/>
          </a:xfrm>
          <a:solidFill>
            <a:schemeClr val="accent3"/>
          </a:solidFill>
          <a:scene3d>
            <a:camera prst="orthographicFront">
              <a:rot lat="0" lon="0" rev="0"/>
            </a:camera>
            <a:lightRig rig="balanced" dir="t">
              <a:rot lat="0" lon="0" rev="8700000"/>
            </a:lightRig>
          </a:scene3d>
        </p:grpSpPr>
        <p:sp>
          <p:nvSpPr>
            <p:cNvPr id="18" name="Round Same Side Corner Rectangle 17"/>
            <p:cNvSpPr/>
            <p:nvPr/>
          </p:nvSpPr>
          <p:spPr>
            <a:xfrm rot="5400000">
              <a:off x="4866566" y="-3593810"/>
              <a:ext cx="655415" cy="7847512"/>
            </a:xfrm>
            <a:prstGeom prst="round2SameRect">
              <a:avLst/>
            </a:prstGeom>
            <a:grpFill/>
            <a:ln>
              <a:noFill/>
            </a:ln>
            <a:effectLst>
              <a:outerShdw blurRad="44450" dist="27940" dir="5400000" algn="ctr">
                <a:srgbClr val="000000">
                  <a:alpha val="32000"/>
                </a:srgbClr>
              </a:outerShdw>
            </a:effectLst>
            <a:sp3d>
              <a:bevelT w="190500" h="38100"/>
            </a:sp3d>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9" name="Round Same Side Corner Rectangle 4"/>
            <p:cNvSpPr/>
            <p:nvPr/>
          </p:nvSpPr>
          <p:spPr>
            <a:xfrm>
              <a:off x="1337608" y="-46641"/>
              <a:ext cx="7700699" cy="882033"/>
            </a:xfrm>
            <a:prstGeom prst="rect">
              <a:avLst/>
            </a:prstGeom>
            <a:grpFill/>
            <a:ln>
              <a:noFill/>
            </a:ln>
            <a:effectLst>
              <a:outerShdw blurRad="44450" dist="27940" dir="5400000" algn="ctr">
                <a:srgbClr val="000000">
                  <a:alpha val="32000"/>
                </a:srgbClr>
              </a:outerShdw>
            </a:effectLst>
            <a:sp3d>
              <a:bevelT w="190500" h="38100"/>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lvl="0"/>
              <a:r>
                <a:rPr lang="en-US" sz="1600" b="1" dirty="0"/>
                <a:t>Proceed with the behavior based </a:t>
              </a:r>
              <a:r>
                <a:rPr lang="en-US" sz="1600" b="1" dirty="0" smtClean="0"/>
                <a:t>interview. Select </a:t>
              </a:r>
              <a:r>
                <a:rPr lang="en-US" sz="1600" b="1" dirty="0"/>
                <a:t>a range of questions from the list provided. </a:t>
              </a:r>
              <a:r>
                <a:rPr lang="en-US" sz="1600" b="1" dirty="0" smtClean="0"/>
                <a:t>Ask </a:t>
              </a:r>
              <a:r>
                <a:rPr lang="en-US" sz="1600" b="1" dirty="0"/>
                <a:t>similar questions to each </a:t>
              </a:r>
              <a:r>
                <a:rPr lang="en-US" sz="1600" b="1" dirty="0" smtClean="0"/>
                <a:t>candidate.</a:t>
              </a:r>
            </a:p>
            <a:p>
              <a:pPr marL="0" lvl="1" algn="l" defTabSz="711200">
                <a:lnSpc>
                  <a:spcPct val="90000"/>
                </a:lnSpc>
                <a:spcBef>
                  <a:spcPct val="0"/>
                </a:spcBef>
                <a:spcAft>
                  <a:spcPct val="15000"/>
                </a:spcAft>
              </a:pPr>
              <a:endParaRPr lang="en-US" sz="1600" kern="1200" dirty="0"/>
            </a:p>
          </p:txBody>
        </p:sp>
      </p:grpSp>
      <p:grpSp>
        <p:nvGrpSpPr>
          <p:cNvPr id="20" name="Group 19"/>
          <p:cNvGrpSpPr/>
          <p:nvPr/>
        </p:nvGrpSpPr>
        <p:grpSpPr>
          <a:xfrm>
            <a:off x="75980" y="4742149"/>
            <a:ext cx="8921384" cy="655415"/>
            <a:chOff x="1270518" y="2238"/>
            <a:chExt cx="7847512" cy="655415"/>
          </a:xfrm>
          <a:solidFill>
            <a:schemeClr val="accent3"/>
          </a:solidFill>
          <a:scene3d>
            <a:camera prst="orthographicFront">
              <a:rot lat="0" lon="0" rev="0"/>
            </a:camera>
            <a:lightRig rig="balanced" dir="t">
              <a:rot lat="0" lon="0" rev="8700000"/>
            </a:lightRig>
          </a:scene3d>
        </p:grpSpPr>
        <p:sp>
          <p:nvSpPr>
            <p:cNvPr id="21" name="Round Same Side Corner Rectangle 20"/>
            <p:cNvSpPr/>
            <p:nvPr/>
          </p:nvSpPr>
          <p:spPr>
            <a:xfrm rot="5400000">
              <a:off x="4866566" y="-3593810"/>
              <a:ext cx="655415" cy="7847512"/>
            </a:xfrm>
            <a:prstGeom prst="round2SameRect">
              <a:avLst/>
            </a:prstGeom>
            <a:grpFill/>
            <a:ln>
              <a:noFill/>
            </a:ln>
            <a:effectLst>
              <a:outerShdw blurRad="44450" dist="27940" dir="5400000" algn="ctr">
                <a:srgbClr val="000000">
                  <a:alpha val="32000"/>
                </a:srgbClr>
              </a:outerShdw>
            </a:effectLst>
            <a:sp3d>
              <a:bevelT w="190500" h="38100"/>
            </a:sp3d>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2" name="Round Same Side Corner Rectangle 4"/>
            <p:cNvSpPr/>
            <p:nvPr/>
          </p:nvSpPr>
          <p:spPr>
            <a:xfrm>
              <a:off x="1270518" y="34233"/>
              <a:ext cx="7815517" cy="591425"/>
            </a:xfrm>
            <a:prstGeom prst="rect">
              <a:avLst/>
            </a:prstGeom>
            <a:grpFill/>
            <a:ln>
              <a:noFill/>
            </a:ln>
            <a:effectLst>
              <a:outerShdw blurRad="44450" dist="27940" dir="5400000" algn="ctr">
                <a:srgbClr val="000000">
                  <a:alpha val="32000"/>
                </a:srgbClr>
              </a:outerShdw>
            </a:effectLst>
            <a:sp3d>
              <a:bevelT w="190500" h="38100"/>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lvl="0"/>
              <a:r>
                <a:rPr lang="en-US" sz="1600" b="1" dirty="0"/>
                <a:t>If you require further information from the candidate ask further questions until you are satisfied with the answer </a:t>
              </a:r>
              <a:r>
                <a:rPr lang="en-US" sz="1600" b="1" dirty="0" smtClean="0"/>
                <a:t>. Ensure </a:t>
              </a:r>
              <a:r>
                <a:rPr lang="en-US" sz="1600" b="1" dirty="0"/>
                <a:t>that all questions are non-discriminatory</a:t>
              </a:r>
            </a:p>
          </p:txBody>
        </p:sp>
      </p:grpSp>
      <p:grpSp>
        <p:nvGrpSpPr>
          <p:cNvPr id="26" name="Group 25"/>
          <p:cNvGrpSpPr/>
          <p:nvPr/>
        </p:nvGrpSpPr>
        <p:grpSpPr>
          <a:xfrm>
            <a:off x="0" y="1956542"/>
            <a:ext cx="1270518" cy="602364"/>
            <a:chOff x="0" y="28763"/>
            <a:chExt cx="1270518" cy="602364"/>
          </a:xfrm>
          <a:solidFill>
            <a:schemeClr val="accent5">
              <a:lumMod val="75000"/>
            </a:schemeClr>
          </a:solidFill>
          <a:scene3d>
            <a:camera prst="orthographicFront">
              <a:rot lat="0" lon="0" rev="0"/>
            </a:camera>
            <a:lightRig rig="balanced" dir="t">
              <a:rot lat="0" lon="0" rev="8700000"/>
            </a:lightRig>
          </a:scene3d>
        </p:grpSpPr>
        <p:sp>
          <p:nvSpPr>
            <p:cNvPr id="27" name="Rounded Rectangle 26"/>
            <p:cNvSpPr/>
            <p:nvPr/>
          </p:nvSpPr>
          <p:spPr>
            <a:xfrm>
              <a:off x="0" y="28763"/>
              <a:ext cx="1270518" cy="602364"/>
            </a:xfrm>
            <a:prstGeom prst="roundRect">
              <a:avLst/>
            </a:prstGeom>
            <a:grpFill/>
            <a:ln>
              <a:noFill/>
            </a:ln>
            <a:effectLst>
              <a:outerShdw blurRad="44450" dist="27940" dir="5400000" algn="ctr">
                <a:srgbClr val="000000">
                  <a:alpha val="32000"/>
                </a:srgbClr>
              </a:outerShdw>
            </a:effectLst>
            <a:sp3d>
              <a:bevelT w="190500" h="38100"/>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8" name="Rounded Rectangle 4"/>
            <p:cNvSpPr/>
            <p:nvPr/>
          </p:nvSpPr>
          <p:spPr>
            <a:xfrm>
              <a:off x="29405" y="58168"/>
              <a:ext cx="1211708" cy="543554"/>
            </a:xfrm>
            <a:prstGeom prst="rect">
              <a:avLst/>
            </a:prstGeom>
            <a:grpFill/>
            <a:ln>
              <a:noFill/>
            </a:ln>
            <a:effectLst>
              <a:outerShdw blurRad="44450" dist="27940" dir="5400000" algn="ctr">
                <a:srgbClr val="000000">
                  <a:alpha val="32000"/>
                </a:srgbClr>
              </a:outerShdw>
            </a:effectLst>
            <a:sp3d>
              <a:bevelT w="190500" h="38100"/>
            </a:sp3d>
          </p:spPr>
          <p:style>
            <a:lnRef idx="0">
              <a:scrgbClr r="0" g="0" b="0"/>
            </a:lnRef>
            <a:fillRef idx="0">
              <a:scrgbClr r="0" g="0" b="0"/>
            </a:fillRef>
            <a:effectRef idx="0">
              <a:scrgbClr r="0" g="0" b="0"/>
            </a:effectRef>
            <a:fontRef idx="minor">
              <a:schemeClr val="lt1"/>
            </a:fontRef>
          </p:style>
          <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sz="2800" kern="1200" dirty="0" smtClean="0"/>
                <a:t>Greet</a:t>
              </a:r>
              <a:endParaRPr lang="en-US" sz="2800" kern="1200" dirty="0"/>
            </a:p>
          </p:txBody>
        </p:sp>
      </p:grpSp>
      <p:grpSp>
        <p:nvGrpSpPr>
          <p:cNvPr id="29" name="Group 28"/>
          <p:cNvGrpSpPr/>
          <p:nvPr/>
        </p:nvGrpSpPr>
        <p:grpSpPr>
          <a:xfrm>
            <a:off x="25969" y="2797029"/>
            <a:ext cx="1270518" cy="602364"/>
            <a:chOff x="0" y="28763"/>
            <a:chExt cx="1270518" cy="602364"/>
          </a:xfrm>
          <a:solidFill>
            <a:schemeClr val="accent5">
              <a:lumMod val="75000"/>
            </a:schemeClr>
          </a:solidFill>
          <a:scene3d>
            <a:camera prst="orthographicFront">
              <a:rot lat="0" lon="0" rev="0"/>
            </a:camera>
            <a:lightRig rig="balanced" dir="t">
              <a:rot lat="0" lon="0" rev="8700000"/>
            </a:lightRig>
          </a:scene3d>
        </p:grpSpPr>
        <p:sp>
          <p:nvSpPr>
            <p:cNvPr id="30" name="Rounded Rectangle 29"/>
            <p:cNvSpPr/>
            <p:nvPr/>
          </p:nvSpPr>
          <p:spPr>
            <a:xfrm>
              <a:off x="0" y="28763"/>
              <a:ext cx="1270518" cy="602364"/>
            </a:xfrm>
            <a:prstGeom prst="roundRect">
              <a:avLst/>
            </a:prstGeom>
            <a:grpFill/>
            <a:ln>
              <a:noFill/>
            </a:ln>
            <a:effectLst>
              <a:outerShdw blurRad="44450" dist="27940" dir="5400000" algn="ctr">
                <a:srgbClr val="000000">
                  <a:alpha val="32000"/>
                </a:srgbClr>
              </a:outerShdw>
            </a:effectLst>
            <a:sp3d>
              <a:bevelT w="190500" h="38100"/>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Rounded Rectangle 4"/>
            <p:cNvSpPr/>
            <p:nvPr/>
          </p:nvSpPr>
          <p:spPr>
            <a:xfrm>
              <a:off x="29405" y="58168"/>
              <a:ext cx="1211708" cy="543554"/>
            </a:xfrm>
            <a:prstGeom prst="rect">
              <a:avLst/>
            </a:prstGeom>
            <a:grpFill/>
            <a:ln>
              <a:noFill/>
            </a:ln>
            <a:effectLst>
              <a:outerShdw blurRad="44450" dist="27940" dir="5400000" algn="ctr">
                <a:srgbClr val="000000">
                  <a:alpha val="32000"/>
                </a:srgbClr>
              </a:outerShdw>
            </a:effectLst>
            <a:sp3d>
              <a:bevelT w="190500" h="38100"/>
            </a:sp3d>
          </p:spPr>
          <p:style>
            <a:lnRef idx="0">
              <a:scrgbClr r="0" g="0" b="0"/>
            </a:lnRef>
            <a:fillRef idx="0">
              <a:scrgbClr r="0" g="0" b="0"/>
            </a:fillRef>
            <a:effectRef idx="0">
              <a:scrgbClr r="0" g="0" b="0"/>
            </a:effectRef>
            <a:fontRef idx="minor">
              <a:schemeClr val="lt1"/>
            </a:fontRef>
          </p:style>
          <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sz="2800" kern="1200" dirty="0" smtClean="0"/>
                <a:t>Intro</a:t>
              </a:r>
              <a:endParaRPr lang="en-US" sz="2800" kern="1200" dirty="0"/>
            </a:p>
          </p:txBody>
        </p:sp>
      </p:grpSp>
      <p:grpSp>
        <p:nvGrpSpPr>
          <p:cNvPr id="33" name="Group 32"/>
          <p:cNvGrpSpPr/>
          <p:nvPr/>
        </p:nvGrpSpPr>
        <p:grpSpPr>
          <a:xfrm>
            <a:off x="8885" y="3654645"/>
            <a:ext cx="1401355" cy="602364"/>
            <a:chOff x="-29405" y="33328"/>
            <a:chExt cx="1270518" cy="602364"/>
          </a:xfrm>
          <a:solidFill>
            <a:schemeClr val="accent5">
              <a:lumMod val="75000"/>
            </a:schemeClr>
          </a:solidFill>
          <a:scene3d>
            <a:camera prst="orthographicFront">
              <a:rot lat="0" lon="0" rev="0"/>
            </a:camera>
            <a:lightRig rig="balanced" dir="t">
              <a:rot lat="0" lon="0" rev="8700000"/>
            </a:lightRig>
          </a:scene3d>
        </p:grpSpPr>
        <p:sp>
          <p:nvSpPr>
            <p:cNvPr id="34" name="Rounded Rectangle 33"/>
            <p:cNvSpPr/>
            <p:nvPr/>
          </p:nvSpPr>
          <p:spPr>
            <a:xfrm>
              <a:off x="-29405" y="33328"/>
              <a:ext cx="1270518" cy="602364"/>
            </a:xfrm>
            <a:prstGeom prst="roundRect">
              <a:avLst/>
            </a:prstGeom>
            <a:grpFill/>
            <a:ln>
              <a:noFill/>
            </a:ln>
            <a:effectLst>
              <a:outerShdw blurRad="44450" dist="27940" dir="5400000" algn="ctr">
                <a:srgbClr val="000000">
                  <a:alpha val="32000"/>
                </a:srgbClr>
              </a:outerShdw>
            </a:effectLst>
            <a:sp3d>
              <a:bevelT w="190500" h="38100"/>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5" name="Rounded Rectangle 4"/>
            <p:cNvSpPr/>
            <p:nvPr/>
          </p:nvSpPr>
          <p:spPr>
            <a:xfrm>
              <a:off x="29405" y="58168"/>
              <a:ext cx="1169522" cy="543554"/>
            </a:xfrm>
            <a:prstGeom prst="rect">
              <a:avLst/>
            </a:prstGeom>
            <a:grpFill/>
            <a:ln>
              <a:noFill/>
            </a:ln>
            <a:effectLst>
              <a:outerShdw blurRad="44450" dist="27940" dir="5400000" algn="ctr">
                <a:srgbClr val="000000">
                  <a:alpha val="32000"/>
                </a:srgbClr>
              </a:outerShdw>
            </a:effectLst>
            <a:sp3d>
              <a:bevelT w="190500" h="38100"/>
            </a:sp3d>
          </p:spPr>
          <p:style>
            <a:lnRef idx="0">
              <a:scrgbClr r="0" g="0" b="0"/>
            </a:lnRef>
            <a:fillRef idx="0">
              <a:scrgbClr r="0" g="0" b="0"/>
            </a:fillRef>
            <a:effectRef idx="0">
              <a:scrgbClr r="0" g="0" b="0"/>
            </a:effectRef>
            <a:fontRef idx="minor">
              <a:schemeClr val="lt1"/>
            </a:fontRef>
          </p:style>
          <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sz="2400" kern="1200" dirty="0" smtClean="0"/>
                <a:t>Queries</a:t>
              </a:r>
              <a:endParaRPr lang="en-US" sz="2400" kern="1200" dirty="0"/>
            </a:p>
          </p:txBody>
        </p:sp>
      </p:grpSp>
      <p:grpSp>
        <p:nvGrpSpPr>
          <p:cNvPr id="40" name="Group 39"/>
          <p:cNvGrpSpPr/>
          <p:nvPr/>
        </p:nvGrpSpPr>
        <p:grpSpPr>
          <a:xfrm>
            <a:off x="1395537" y="1886725"/>
            <a:ext cx="7684411" cy="637496"/>
            <a:chOff x="1270518" y="2238"/>
            <a:chExt cx="7847512" cy="655415"/>
          </a:xfrm>
          <a:solidFill>
            <a:schemeClr val="accent3"/>
          </a:solidFill>
          <a:scene3d>
            <a:camera prst="orthographicFront">
              <a:rot lat="0" lon="0" rev="0"/>
            </a:camera>
            <a:lightRig rig="balanced" dir="t">
              <a:rot lat="0" lon="0" rev="8700000"/>
            </a:lightRig>
          </a:scene3d>
        </p:grpSpPr>
        <p:sp>
          <p:nvSpPr>
            <p:cNvPr id="41" name="Round Same Side Corner Rectangle 40"/>
            <p:cNvSpPr/>
            <p:nvPr/>
          </p:nvSpPr>
          <p:spPr>
            <a:xfrm rot="5400000">
              <a:off x="4866566" y="-3593810"/>
              <a:ext cx="655415" cy="7847512"/>
            </a:xfrm>
            <a:prstGeom prst="round2SameRect">
              <a:avLst/>
            </a:prstGeom>
            <a:grpFill/>
            <a:ln>
              <a:noFill/>
            </a:ln>
            <a:effectLst>
              <a:outerShdw blurRad="44450" dist="27940" dir="5400000" algn="ctr">
                <a:srgbClr val="000000">
                  <a:alpha val="32000"/>
                </a:srgbClr>
              </a:outerShdw>
            </a:effectLst>
            <a:sp3d>
              <a:bevelT w="190500" h="38100"/>
            </a:sp3d>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42" name="Round Same Side Corner Rectangle 4"/>
            <p:cNvSpPr/>
            <p:nvPr/>
          </p:nvSpPr>
          <p:spPr>
            <a:xfrm>
              <a:off x="1270518" y="103175"/>
              <a:ext cx="7815517" cy="522483"/>
            </a:xfrm>
            <a:prstGeom prst="rect">
              <a:avLst/>
            </a:prstGeom>
            <a:grpFill/>
            <a:ln>
              <a:noFill/>
            </a:ln>
            <a:effectLst>
              <a:outerShdw blurRad="44450" dist="27940" dir="5400000" algn="ctr">
                <a:srgbClr val="000000">
                  <a:alpha val="32000"/>
                </a:srgbClr>
              </a:outerShdw>
            </a:effectLst>
            <a:sp3d>
              <a:bevelT w="190500" h="38100"/>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marL="285750" lvl="1" indent="-285750" defTabSz="711200">
                <a:lnSpc>
                  <a:spcPct val="90000"/>
                </a:lnSpc>
                <a:spcBef>
                  <a:spcPct val="0"/>
                </a:spcBef>
                <a:spcAft>
                  <a:spcPct val="15000"/>
                </a:spcAft>
                <a:buFont typeface="Arial" panose="020B0604020202020204" pitchFamily="34" charset="0"/>
                <a:buChar char="•"/>
              </a:pPr>
              <a:r>
                <a:rPr lang="en-US" sz="1600" b="1" dirty="0" smtClean="0"/>
                <a:t>Candidates </a:t>
              </a:r>
              <a:r>
                <a:rPr lang="en-US" sz="1600" b="1" dirty="0"/>
                <a:t>warmly and offer a </a:t>
              </a:r>
              <a:r>
                <a:rPr lang="en-US" sz="1600" b="1" dirty="0" smtClean="0"/>
                <a:t>seat</a:t>
              </a:r>
              <a:endParaRPr lang="en-US" sz="1600" dirty="0"/>
            </a:p>
          </p:txBody>
        </p:sp>
      </p:grpSp>
      <p:grpSp>
        <p:nvGrpSpPr>
          <p:cNvPr id="46" name="Group 45"/>
          <p:cNvGrpSpPr/>
          <p:nvPr/>
        </p:nvGrpSpPr>
        <p:grpSpPr>
          <a:xfrm>
            <a:off x="75978" y="5704114"/>
            <a:ext cx="8921385" cy="655415"/>
            <a:chOff x="1270518" y="2238"/>
            <a:chExt cx="7847512" cy="655415"/>
          </a:xfrm>
          <a:solidFill>
            <a:schemeClr val="accent3"/>
          </a:solidFill>
          <a:scene3d>
            <a:camera prst="orthographicFront">
              <a:rot lat="0" lon="0" rev="0"/>
            </a:camera>
            <a:lightRig rig="balanced" dir="t">
              <a:rot lat="0" lon="0" rev="8700000"/>
            </a:lightRig>
          </a:scene3d>
        </p:grpSpPr>
        <p:sp>
          <p:nvSpPr>
            <p:cNvPr id="47" name="Round Same Side Corner Rectangle 46"/>
            <p:cNvSpPr/>
            <p:nvPr/>
          </p:nvSpPr>
          <p:spPr>
            <a:xfrm rot="5400000">
              <a:off x="4866566" y="-3593810"/>
              <a:ext cx="655415" cy="7847512"/>
            </a:xfrm>
            <a:prstGeom prst="round2SameRect">
              <a:avLst/>
            </a:prstGeom>
            <a:grpFill/>
            <a:ln>
              <a:noFill/>
            </a:ln>
            <a:effectLst>
              <a:outerShdw blurRad="44450" dist="27940" dir="5400000" algn="ctr">
                <a:srgbClr val="000000">
                  <a:alpha val="32000"/>
                </a:srgbClr>
              </a:outerShdw>
            </a:effectLst>
            <a:sp3d>
              <a:bevelT w="190500" h="38100"/>
            </a:sp3d>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48" name="Round Same Side Corner Rectangle 4"/>
            <p:cNvSpPr/>
            <p:nvPr/>
          </p:nvSpPr>
          <p:spPr>
            <a:xfrm>
              <a:off x="1270518" y="34233"/>
              <a:ext cx="7815517" cy="591425"/>
            </a:xfrm>
            <a:prstGeom prst="rect">
              <a:avLst/>
            </a:prstGeom>
            <a:grpFill/>
            <a:ln>
              <a:noFill/>
            </a:ln>
            <a:effectLst>
              <a:outerShdw blurRad="44450" dist="27940" dir="5400000" algn="ctr">
                <a:srgbClr val="000000">
                  <a:alpha val="32000"/>
                </a:srgbClr>
              </a:outerShdw>
            </a:effectLst>
            <a:sp3d>
              <a:bevelT w="190500" h="38100"/>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lvl="0"/>
              <a:r>
                <a:rPr lang="en-US" sz="1600" b="1" dirty="0"/>
                <a:t>Proceed with the other standard questions as mentioned in the assessment form </a:t>
              </a:r>
              <a:r>
                <a:rPr lang="en-US" sz="1600" b="1" dirty="0" smtClean="0"/>
                <a:t>.</a:t>
              </a:r>
            </a:p>
            <a:p>
              <a:pPr lvl="0"/>
              <a:r>
                <a:rPr lang="en-US" sz="1600" b="1" dirty="0" smtClean="0"/>
                <a:t>(</a:t>
              </a:r>
              <a:r>
                <a:rPr lang="en-US" sz="1600" b="1" dirty="0"/>
                <a:t>for e.g. gaps in education, arrears/backlogs)</a:t>
              </a:r>
            </a:p>
          </p:txBody>
        </p:sp>
      </p:grpSp>
      <p:sp>
        <p:nvSpPr>
          <p:cNvPr id="49" name="Down Arrow 48"/>
          <p:cNvSpPr/>
          <p:nvPr/>
        </p:nvSpPr>
        <p:spPr>
          <a:xfrm>
            <a:off x="4054641" y="1698344"/>
            <a:ext cx="228601" cy="21104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Down Arrow 35"/>
          <p:cNvSpPr/>
          <p:nvPr/>
        </p:nvSpPr>
        <p:spPr>
          <a:xfrm>
            <a:off x="4054640" y="2548113"/>
            <a:ext cx="228602" cy="248916"/>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Down Arrow 36"/>
          <p:cNvSpPr/>
          <p:nvPr/>
        </p:nvSpPr>
        <p:spPr>
          <a:xfrm>
            <a:off x="4054640" y="3398545"/>
            <a:ext cx="228602" cy="248916"/>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Down Arrow 37"/>
          <p:cNvSpPr/>
          <p:nvPr/>
        </p:nvSpPr>
        <p:spPr>
          <a:xfrm>
            <a:off x="4036592" y="4485509"/>
            <a:ext cx="228602" cy="248916"/>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Down Arrow 38"/>
          <p:cNvSpPr/>
          <p:nvPr/>
        </p:nvSpPr>
        <p:spPr>
          <a:xfrm>
            <a:off x="4054640" y="5426382"/>
            <a:ext cx="228602" cy="248916"/>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9051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solidFill>
                  <a:schemeClr val="tx1"/>
                </a:solidFill>
              </a:rPr>
              <a:t> </a:t>
            </a:r>
            <a:r>
              <a:rPr lang="en-US" dirty="0" smtClean="0">
                <a:solidFill>
                  <a:schemeClr val="tx1"/>
                </a:solidFill>
              </a:rPr>
              <a:t>                   Interview Closing</a:t>
            </a:r>
            <a:endParaRPr lang="en-US" dirty="0"/>
          </a:p>
        </p:txBody>
      </p:sp>
      <p:grpSp>
        <p:nvGrpSpPr>
          <p:cNvPr id="8" name="Group 7"/>
          <p:cNvGrpSpPr/>
          <p:nvPr/>
        </p:nvGrpSpPr>
        <p:grpSpPr>
          <a:xfrm>
            <a:off x="272711" y="1658677"/>
            <a:ext cx="1270518" cy="602364"/>
            <a:chOff x="0" y="28763"/>
            <a:chExt cx="1270518" cy="602364"/>
          </a:xfrm>
          <a:solidFill>
            <a:schemeClr val="accent5">
              <a:lumMod val="75000"/>
            </a:schemeClr>
          </a:solidFill>
          <a:scene3d>
            <a:camera prst="orthographicFront">
              <a:rot lat="0" lon="0" rev="0"/>
            </a:camera>
            <a:lightRig rig="balanced" dir="t">
              <a:rot lat="0" lon="0" rev="8700000"/>
            </a:lightRig>
          </a:scene3d>
        </p:grpSpPr>
        <p:sp>
          <p:nvSpPr>
            <p:cNvPr id="9" name="Rounded Rectangle 8"/>
            <p:cNvSpPr/>
            <p:nvPr/>
          </p:nvSpPr>
          <p:spPr>
            <a:xfrm>
              <a:off x="0" y="28763"/>
              <a:ext cx="1270518" cy="602364"/>
            </a:xfrm>
            <a:prstGeom prst="roundRect">
              <a:avLst/>
            </a:prstGeom>
            <a:grpFill/>
            <a:ln>
              <a:noFill/>
            </a:ln>
            <a:effectLst>
              <a:outerShdw blurRad="44450" dist="27940" dir="5400000" algn="ctr">
                <a:srgbClr val="000000">
                  <a:alpha val="32000"/>
                </a:srgbClr>
              </a:outerShdw>
            </a:effectLst>
            <a:sp3d>
              <a:bevelT w="190500" h="38100"/>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Rounded Rectangle 4"/>
            <p:cNvSpPr/>
            <p:nvPr/>
          </p:nvSpPr>
          <p:spPr>
            <a:xfrm>
              <a:off x="29405" y="58168"/>
              <a:ext cx="1211708" cy="543554"/>
            </a:xfrm>
            <a:prstGeom prst="rect">
              <a:avLst/>
            </a:prstGeom>
            <a:grpFill/>
            <a:ln>
              <a:noFill/>
            </a:ln>
            <a:effectLst>
              <a:outerShdw blurRad="44450" dist="27940" dir="5400000" algn="ctr">
                <a:srgbClr val="000000">
                  <a:alpha val="32000"/>
                </a:srgbClr>
              </a:outerShdw>
            </a:effectLst>
            <a:sp3d>
              <a:bevelT w="190500" h="38100"/>
            </a:sp3d>
          </p:spPr>
          <p:style>
            <a:lnRef idx="0">
              <a:scrgbClr r="0" g="0" b="0"/>
            </a:lnRef>
            <a:fillRef idx="0">
              <a:scrgbClr r="0" g="0" b="0"/>
            </a:fillRef>
            <a:effectRef idx="0">
              <a:scrgbClr r="0" g="0" b="0"/>
            </a:effectRef>
            <a:fontRef idx="minor">
              <a:schemeClr val="lt1"/>
            </a:fontRef>
          </p:style>
          <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sz="2800" kern="1200" dirty="0" smtClean="0"/>
                <a:t>End</a:t>
              </a:r>
              <a:endParaRPr lang="en-US" sz="2800" kern="1200" dirty="0"/>
            </a:p>
          </p:txBody>
        </p:sp>
      </p:grpSp>
      <p:grpSp>
        <p:nvGrpSpPr>
          <p:cNvPr id="11" name="Group 10"/>
          <p:cNvGrpSpPr/>
          <p:nvPr/>
        </p:nvGrpSpPr>
        <p:grpSpPr>
          <a:xfrm>
            <a:off x="1578487" y="1658677"/>
            <a:ext cx="7441289" cy="655415"/>
            <a:chOff x="1270518" y="2238"/>
            <a:chExt cx="7847512" cy="655415"/>
          </a:xfrm>
          <a:solidFill>
            <a:schemeClr val="accent3"/>
          </a:solidFill>
          <a:scene3d>
            <a:camera prst="orthographicFront">
              <a:rot lat="0" lon="0" rev="0"/>
            </a:camera>
            <a:lightRig rig="balanced" dir="t">
              <a:rot lat="0" lon="0" rev="8700000"/>
            </a:lightRig>
          </a:scene3d>
        </p:grpSpPr>
        <p:sp>
          <p:nvSpPr>
            <p:cNvPr id="12" name="Round Same Side Corner Rectangle 11"/>
            <p:cNvSpPr/>
            <p:nvPr/>
          </p:nvSpPr>
          <p:spPr>
            <a:xfrm rot="5400000">
              <a:off x="4866566" y="-3593810"/>
              <a:ext cx="655415" cy="7847512"/>
            </a:xfrm>
            <a:prstGeom prst="round2SameRect">
              <a:avLst/>
            </a:prstGeom>
            <a:grpFill/>
            <a:ln>
              <a:noFill/>
            </a:ln>
            <a:effectLst>
              <a:outerShdw blurRad="44450" dist="27940" dir="5400000" algn="ctr">
                <a:srgbClr val="000000">
                  <a:alpha val="32000"/>
                </a:srgbClr>
              </a:outerShdw>
            </a:effectLst>
            <a:sp3d>
              <a:bevelT w="190500" h="38100"/>
            </a:sp3d>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3" name="Round Same Side Corner Rectangle 4"/>
            <p:cNvSpPr/>
            <p:nvPr/>
          </p:nvSpPr>
          <p:spPr>
            <a:xfrm>
              <a:off x="1270518" y="34233"/>
              <a:ext cx="7815517" cy="591425"/>
            </a:xfrm>
            <a:prstGeom prst="rect">
              <a:avLst/>
            </a:prstGeom>
            <a:grpFill/>
            <a:ln>
              <a:noFill/>
            </a:ln>
            <a:effectLst>
              <a:outerShdw blurRad="44450" dist="27940" dir="5400000" algn="ctr">
                <a:srgbClr val="000000">
                  <a:alpha val="32000"/>
                </a:srgbClr>
              </a:outerShdw>
            </a:effectLst>
            <a:sp3d>
              <a:bevelT w="190500" h="38100"/>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marL="171450" lvl="1" indent="-171450" defTabSz="711200">
                <a:lnSpc>
                  <a:spcPct val="90000"/>
                </a:lnSpc>
                <a:spcBef>
                  <a:spcPct val="0"/>
                </a:spcBef>
                <a:spcAft>
                  <a:spcPct val="15000"/>
                </a:spcAft>
                <a:buFontTx/>
                <a:buChar char="••"/>
              </a:pPr>
              <a:r>
                <a:rPr lang="en-US" sz="1600" b="1" i="1" dirty="0"/>
                <a:t>Explain to the applicant that you are reaching the end of the interview </a:t>
              </a:r>
              <a:endParaRPr lang="en-US" sz="1600" b="1" dirty="0"/>
            </a:p>
          </p:txBody>
        </p:sp>
      </p:grpSp>
      <p:grpSp>
        <p:nvGrpSpPr>
          <p:cNvPr id="14" name="Group 13"/>
          <p:cNvGrpSpPr/>
          <p:nvPr/>
        </p:nvGrpSpPr>
        <p:grpSpPr>
          <a:xfrm>
            <a:off x="272711" y="4074805"/>
            <a:ext cx="8708272" cy="587094"/>
            <a:chOff x="1270518" y="2238"/>
            <a:chExt cx="7857787" cy="662439"/>
          </a:xfrm>
          <a:solidFill>
            <a:schemeClr val="accent3"/>
          </a:solidFill>
          <a:scene3d>
            <a:camera prst="orthographicFront">
              <a:rot lat="0" lon="0" rev="0"/>
            </a:camera>
            <a:lightRig rig="balanced" dir="t">
              <a:rot lat="0" lon="0" rev="8700000"/>
            </a:lightRig>
          </a:scene3d>
        </p:grpSpPr>
        <p:sp>
          <p:nvSpPr>
            <p:cNvPr id="15" name="Round Same Side Corner Rectangle 14"/>
            <p:cNvSpPr/>
            <p:nvPr/>
          </p:nvSpPr>
          <p:spPr>
            <a:xfrm rot="5400000">
              <a:off x="4866566" y="-3593810"/>
              <a:ext cx="655415" cy="7847512"/>
            </a:xfrm>
            <a:prstGeom prst="round2SameRect">
              <a:avLst/>
            </a:prstGeom>
            <a:grpFill/>
            <a:ln>
              <a:noFill/>
            </a:ln>
            <a:effectLst>
              <a:outerShdw blurRad="44450" dist="27940" dir="5400000" algn="ctr">
                <a:srgbClr val="000000">
                  <a:alpha val="32000"/>
                </a:srgbClr>
              </a:outerShdw>
            </a:effectLst>
            <a:sp3d>
              <a:bevelT w="190500" h="38100"/>
            </a:sp3d>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6" name="Round Same Side Corner Rectangle 4"/>
            <p:cNvSpPr/>
            <p:nvPr/>
          </p:nvSpPr>
          <p:spPr>
            <a:xfrm>
              <a:off x="1312788" y="73252"/>
              <a:ext cx="7815517" cy="591425"/>
            </a:xfrm>
            <a:prstGeom prst="rect">
              <a:avLst/>
            </a:prstGeom>
            <a:grpFill/>
            <a:ln>
              <a:noFill/>
            </a:ln>
            <a:effectLst>
              <a:outerShdw blurRad="44450" dist="27940" dir="5400000" algn="ctr">
                <a:srgbClr val="000000">
                  <a:alpha val="32000"/>
                </a:srgbClr>
              </a:outerShdw>
            </a:effectLst>
            <a:sp3d>
              <a:bevelT w="190500" h="38100"/>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lvl="0"/>
              <a:r>
                <a:rPr lang="en-US" sz="1600" b="1" i="1" dirty="0"/>
                <a:t>On identifying a prospective hire, spend some more  time  with the applicant to leave a lasting impression about Wipro</a:t>
              </a:r>
              <a:endParaRPr lang="en-US" sz="1600" dirty="0"/>
            </a:p>
          </p:txBody>
        </p:sp>
      </p:grpSp>
      <p:grpSp>
        <p:nvGrpSpPr>
          <p:cNvPr id="17" name="Group 16"/>
          <p:cNvGrpSpPr/>
          <p:nvPr/>
        </p:nvGrpSpPr>
        <p:grpSpPr>
          <a:xfrm>
            <a:off x="1807603" y="5252105"/>
            <a:ext cx="7212173" cy="875405"/>
            <a:chOff x="1270518" y="-46641"/>
            <a:chExt cx="7847512" cy="882033"/>
          </a:xfrm>
          <a:solidFill>
            <a:schemeClr val="accent3"/>
          </a:solidFill>
          <a:scene3d>
            <a:camera prst="orthographicFront">
              <a:rot lat="0" lon="0" rev="0"/>
            </a:camera>
            <a:lightRig rig="balanced" dir="t">
              <a:rot lat="0" lon="0" rev="8700000"/>
            </a:lightRig>
          </a:scene3d>
        </p:grpSpPr>
        <p:sp>
          <p:nvSpPr>
            <p:cNvPr id="18" name="Round Same Side Corner Rectangle 17"/>
            <p:cNvSpPr/>
            <p:nvPr/>
          </p:nvSpPr>
          <p:spPr>
            <a:xfrm rot="5400000">
              <a:off x="4866566" y="-3593810"/>
              <a:ext cx="655415" cy="7847512"/>
            </a:xfrm>
            <a:prstGeom prst="round2SameRect">
              <a:avLst/>
            </a:prstGeom>
            <a:grpFill/>
            <a:ln>
              <a:noFill/>
            </a:ln>
            <a:effectLst>
              <a:outerShdw blurRad="44450" dist="27940" dir="5400000" algn="ctr">
                <a:srgbClr val="000000">
                  <a:alpha val="32000"/>
                </a:srgbClr>
              </a:outerShdw>
            </a:effectLst>
            <a:sp3d>
              <a:bevelT w="190500" h="38100"/>
            </a:sp3d>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9" name="Round Same Side Corner Rectangle 4"/>
            <p:cNvSpPr/>
            <p:nvPr/>
          </p:nvSpPr>
          <p:spPr>
            <a:xfrm>
              <a:off x="1270518" y="-46641"/>
              <a:ext cx="7577929" cy="882033"/>
            </a:xfrm>
            <a:prstGeom prst="rect">
              <a:avLst/>
            </a:prstGeom>
            <a:grpFill/>
            <a:ln>
              <a:noFill/>
            </a:ln>
            <a:effectLst>
              <a:outerShdw blurRad="44450" dist="27940" dir="5400000" algn="ctr">
                <a:srgbClr val="000000">
                  <a:alpha val="32000"/>
                </a:srgbClr>
              </a:outerShdw>
            </a:effectLst>
            <a:sp3d>
              <a:bevelT w="190500" h="38100"/>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lvl="0"/>
              <a:r>
                <a:rPr lang="en-US" sz="1600" b="1" i="1" dirty="0"/>
                <a:t>Thank the applicant for attending the Wipro Hiring Process</a:t>
              </a:r>
            </a:p>
            <a:p>
              <a:pPr marL="0" lvl="1" algn="l" defTabSz="711200">
                <a:lnSpc>
                  <a:spcPct val="90000"/>
                </a:lnSpc>
                <a:spcBef>
                  <a:spcPct val="0"/>
                </a:spcBef>
                <a:spcAft>
                  <a:spcPct val="15000"/>
                </a:spcAft>
              </a:pPr>
              <a:endParaRPr lang="en-US" sz="1600" kern="1200" dirty="0"/>
            </a:p>
          </p:txBody>
        </p:sp>
      </p:grpSp>
      <p:grpSp>
        <p:nvGrpSpPr>
          <p:cNvPr id="26" name="Group 25"/>
          <p:cNvGrpSpPr/>
          <p:nvPr/>
        </p:nvGrpSpPr>
        <p:grpSpPr>
          <a:xfrm>
            <a:off x="272606" y="2804520"/>
            <a:ext cx="1270518" cy="602364"/>
            <a:chOff x="0" y="28763"/>
            <a:chExt cx="1270518" cy="602364"/>
          </a:xfrm>
          <a:solidFill>
            <a:schemeClr val="accent5">
              <a:lumMod val="75000"/>
            </a:schemeClr>
          </a:solidFill>
          <a:scene3d>
            <a:camera prst="orthographicFront">
              <a:rot lat="0" lon="0" rev="0"/>
            </a:camera>
            <a:lightRig rig="balanced" dir="t">
              <a:rot lat="0" lon="0" rev="8700000"/>
            </a:lightRig>
          </a:scene3d>
        </p:grpSpPr>
        <p:sp>
          <p:nvSpPr>
            <p:cNvPr id="27" name="Rounded Rectangle 26"/>
            <p:cNvSpPr/>
            <p:nvPr/>
          </p:nvSpPr>
          <p:spPr>
            <a:xfrm>
              <a:off x="0" y="28763"/>
              <a:ext cx="1270518" cy="602364"/>
            </a:xfrm>
            <a:prstGeom prst="roundRect">
              <a:avLst/>
            </a:prstGeom>
            <a:grpFill/>
            <a:ln>
              <a:noFill/>
            </a:ln>
            <a:effectLst>
              <a:outerShdw blurRad="44450" dist="27940" dir="5400000" algn="ctr">
                <a:srgbClr val="000000">
                  <a:alpha val="32000"/>
                </a:srgbClr>
              </a:outerShdw>
            </a:effectLst>
            <a:sp3d>
              <a:bevelT w="190500" h="38100"/>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8" name="Rounded Rectangle 4"/>
            <p:cNvSpPr/>
            <p:nvPr/>
          </p:nvSpPr>
          <p:spPr>
            <a:xfrm>
              <a:off x="29405" y="58168"/>
              <a:ext cx="1211708" cy="543554"/>
            </a:xfrm>
            <a:prstGeom prst="rect">
              <a:avLst/>
            </a:prstGeom>
            <a:grpFill/>
            <a:ln>
              <a:noFill/>
            </a:ln>
            <a:effectLst>
              <a:outerShdw blurRad="44450" dist="27940" dir="5400000" algn="ctr">
                <a:srgbClr val="000000">
                  <a:alpha val="32000"/>
                </a:srgbClr>
              </a:outerShdw>
            </a:effectLst>
            <a:sp3d>
              <a:bevelT w="190500" h="38100"/>
            </a:sp3d>
          </p:spPr>
          <p:style>
            <a:lnRef idx="0">
              <a:scrgbClr r="0" g="0" b="0"/>
            </a:lnRef>
            <a:fillRef idx="0">
              <a:scrgbClr r="0" g="0" b="0"/>
            </a:fillRef>
            <a:effectRef idx="0">
              <a:scrgbClr r="0" g="0" b="0"/>
            </a:effectRef>
            <a:fontRef idx="minor">
              <a:schemeClr val="lt1"/>
            </a:fontRef>
          </p:style>
          <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sz="2800" dirty="0" smtClean="0"/>
                <a:t>Invite</a:t>
              </a:r>
              <a:endParaRPr lang="en-US" sz="2800" kern="1200" dirty="0"/>
            </a:p>
          </p:txBody>
        </p:sp>
      </p:grpSp>
      <p:grpSp>
        <p:nvGrpSpPr>
          <p:cNvPr id="33" name="Group 32"/>
          <p:cNvGrpSpPr/>
          <p:nvPr/>
        </p:nvGrpSpPr>
        <p:grpSpPr>
          <a:xfrm>
            <a:off x="129004" y="5388625"/>
            <a:ext cx="1449483" cy="602364"/>
            <a:chOff x="-29405" y="33328"/>
            <a:chExt cx="1270518" cy="602364"/>
          </a:xfrm>
          <a:solidFill>
            <a:schemeClr val="accent5">
              <a:lumMod val="75000"/>
            </a:schemeClr>
          </a:solidFill>
          <a:scene3d>
            <a:camera prst="orthographicFront">
              <a:rot lat="0" lon="0" rev="0"/>
            </a:camera>
            <a:lightRig rig="balanced" dir="t">
              <a:rot lat="0" lon="0" rev="8700000"/>
            </a:lightRig>
          </a:scene3d>
        </p:grpSpPr>
        <p:sp>
          <p:nvSpPr>
            <p:cNvPr id="34" name="Rounded Rectangle 33"/>
            <p:cNvSpPr/>
            <p:nvPr/>
          </p:nvSpPr>
          <p:spPr>
            <a:xfrm>
              <a:off x="-29405" y="33328"/>
              <a:ext cx="1270518" cy="602364"/>
            </a:xfrm>
            <a:prstGeom prst="roundRect">
              <a:avLst/>
            </a:prstGeom>
            <a:grpFill/>
            <a:ln>
              <a:noFill/>
            </a:ln>
            <a:effectLst>
              <a:outerShdw blurRad="44450" dist="27940" dir="5400000" algn="ctr">
                <a:srgbClr val="000000">
                  <a:alpha val="32000"/>
                </a:srgbClr>
              </a:outerShdw>
            </a:effectLst>
            <a:sp3d>
              <a:bevelT w="190500" h="38100"/>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5" name="Rounded Rectangle 4"/>
            <p:cNvSpPr/>
            <p:nvPr/>
          </p:nvSpPr>
          <p:spPr>
            <a:xfrm>
              <a:off x="29405" y="58168"/>
              <a:ext cx="1169522" cy="543554"/>
            </a:xfrm>
            <a:prstGeom prst="rect">
              <a:avLst/>
            </a:prstGeom>
            <a:grpFill/>
            <a:ln>
              <a:noFill/>
            </a:ln>
            <a:effectLst>
              <a:outerShdw blurRad="44450" dist="27940" dir="5400000" algn="ctr">
                <a:srgbClr val="000000">
                  <a:alpha val="32000"/>
                </a:srgbClr>
              </a:outerShdw>
            </a:effectLst>
            <a:sp3d>
              <a:bevelT w="190500" h="38100"/>
            </a:sp3d>
          </p:spPr>
          <p:style>
            <a:lnRef idx="0">
              <a:scrgbClr r="0" g="0" b="0"/>
            </a:lnRef>
            <a:fillRef idx="0">
              <a:scrgbClr r="0" g="0" b="0"/>
            </a:fillRef>
            <a:effectRef idx="0">
              <a:scrgbClr r="0" g="0" b="0"/>
            </a:effectRef>
            <a:fontRef idx="minor">
              <a:schemeClr val="lt1"/>
            </a:fontRef>
          </p:style>
          <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sz="2400" kern="1200" dirty="0" smtClean="0"/>
                <a:t>Thank</a:t>
              </a:r>
              <a:endParaRPr lang="en-US" sz="2400" kern="1200" dirty="0"/>
            </a:p>
          </p:txBody>
        </p:sp>
      </p:grpSp>
      <p:grpSp>
        <p:nvGrpSpPr>
          <p:cNvPr id="40" name="Group 39"/>
          <p:cNvGrpSpPr/>
          <p:nvPr/>
        </p:nvGrpSpPr>
        <p:grpSpPr>
          <a:xfrm>
            <a:off x="1621813" y="2840879"/>
            <a:ext cx="7397964" cy="637496"/>
            <a:chOff x="1197155" y="20062"/>
            <a:chExt cx="7888880" cy="655415"/>
          </a:xfrm>
          <a:solidFill>
            <a:schemeClr val="accent3"/>
          </a:solidFill>
          <a:scene3d>
            <a:camera prst="orthographicFront">
              <a:rot lat="0" lon="0" rev="0"/>
            </a:camera>
            <a:lightRig rig="balanced" dir="t">
              <a:rot lat="0" lon="0" rev="8700000"/>
            </a:lightRig>
          </a:scene3d>
        </p:grpSpPr>
        <p:sp>
          <p:nvSpPr>
            <p:cNvPr id="41" name="Round Same Side Corner Rectangle 40"/>
            <p:cNvSpPr/>
            <p:nvPr/>
          </p:nvSpPr>
          <p:spPr>
            <a:xfrm rot="5400000">
              <a:off x="4793203" y="-3575986"/>
              <a:ext cx="655415" cy="7847512"/>
            </a:xfrm>
            <a:prstGeom prst="round2SameRect">
              <a:avLst/>
            </a:prstGeom>
            <a:grpFill/>
            <a:ln>
              <a:noFill/>
            </a:ln>
            <a:effectLst>
              <a:outerShdw blurRad="44450" dist="27940" dir="5400000" algn="ctr">
                <a:srgbClr val="000000">
                  <a:alpha val="32000"/>
                </a:srgbClr>
              </a:outerShdw>
            </a:effectLst>
            <a:sp3d>
              <a:bevelT w="190500" h="38100"/>
            </a:sp3d>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42" name="Round Same Side Corner Rectangle 4"/>
            <p:cNvSpPr/>
            <p:nvPr/>
          </p:nvSpPr>
          <p:spPr>
            <a:xfrm>
              <a:off x="1270518" y="103175"/>
              <a:ext cx="7815517" cy="522483"/>
            </a:xfrm>
            <a:prstGeom prst="rect">
              <a:avLst/>
            </a:prstGeom>
            <a:grpFill/>
            <a:ln>
              <a:noFill/>
            </a:ln>
            <a:effectLst>
              <a:outerShdw blurRad="44450" dist="27940" dir="5400000" algn="ctr">
                <a:srgbClr val="000000">
                  <a:alpha val="32000"/>
                </a:srgbClr>
              </a:outerShdw>
            </a:effectLst>
            <a:sp3d>
              <a:bevelT w="190500" h="38100"/>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lvl="0"/>
              <a:r>
                <a:rPr lang="en-US" sz="1600" b="1" i="1" dirty="0"/>
                <a:t>Invite relevant questions </a:t>
              </a:r>
              <a:endParaRPr lang="en-US" sz="1600" dirty="0"/>
            </a:p>
          </p:txBody>
        </p:sp>
      </p:grpSp>
      <p:sp>
        <p:nvSpPr>
          <p:cNvPr id="49" name="Down Arrow 48"/>
          <p:cNvSpPr/>
          <p:nvPr/>
        </p:nvSpPr>
        <p:spPr>
          <a:xfrm>
            <a:off x="4568953" y="2335013"/>
            <a:ext cx="300788" cy="491453"/>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Down Arrow 35"/>
          <p:cNvSpPr/>
          <p:nvPr/>
        </p:nvSpPr>
        <p:spPr>
          <a:xfrm>
            <a:off x="4562940" y="3502604"/>
            <a:ext cx="291803" cy="53418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Down Arrow 36"/>
          <p:cNvSpPr/>
          <p:nvPr/>
        </p:nvSpPr>
        <p:spPr>
          <a:xfrm>
            <a:off x="4541921" y="4727947"/>
            <a:ext cx="312822" cy="510716"/>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8318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584200"/>
          </a:xfrm>
        </p:spPr>
        <p:txBody>
          <a:bodyPr/>
          <a:lstStyle/>
          <a:p>
            <a:pPr>
              <a:buFont typeface="Arial" charset="0"/>
              <a:buNone/>
              <a:defRPr/>
            </a:pPr>
            <a:r>
              <a:rPr sz="3200">
                <a:solidFill>
                  <a:schemeClr val="tx1"/>
                </a:solidFill>
              </a:rPr>
              <a:t>Interviewer Assessment Form</a:t>
            </a:r>
          </a:p>
        </p:txBody>
      </p:sp>
      <p:pic>
        <p:nvPicPr>
          <p:cNvPr id="4710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375" y="1398588"/>
            <a:ext cx="8229600" cy="390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ounded Rectangle 6"/>
          <p:cNvSpPr/>
          <p:nvPr/>
        </p:nvSpPr>
        <p:spPr>
          <a:xfrm>
            <a:off x="277813" y="2268538"/>
            <a:ext cx="8643937" cy="1374775"/>
          </a:xfrm>
          <a:prstGeom prst="roundRect">
            <a:avLst/>
          </a:prstGeom>
          <a:noFill/>
          <a:ln w="25400">
            <a:solidFill>
              <a:srgbClr val="FFC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 name="Rounded Rectangle 8"/>
          <p:cNvSpPr/>
          <p:nvPr/>
        </p:nvSpPr>
        <p:spPr>
          <a:xfrm>
            <a:off x="277813" y="4197350"/>
            <a:ext cx="8643937" cy="1109663"/>
          </a:xfrm>
          <a:prstGeom prst="roundRect">
            <a:avLst/>
          </a:prstGeom>
          <a:noFill/>
          <a:ln w="25400">
            <a:solidFill>
              <a:srgbClr val="FFC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 name="Rounded Rectangle 10"/>
          <p:cNvSpPr/>
          <p:nvPr/>
        </p:nvSpPr>
        <p:spPr>
          <a:xfrm>
            <a:off x="277813" y="3641725"/>
            <a:ext cx="8643937" cy="555625"/>
          </a:xfrm>
          <a:prstGeom prst="roundRect">
            <a:avLst/>
          </a:prstGeom>
          <a:noFill/>
          <a:ln w="25400">
            <a:solidFill>
              <a:srgbClr val="FFC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2803529676"/>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4511615" y="2226415"/>
            <a:ext cx="4500037" cy="1547161"/>
          </a:xfrm>
        </p:spPr>
        <p:txBody>
          <a:bodyPr/>
          <a:lstStyle/>
          <a:p>
            <a:r>
              <a:rPr lang="en-US" dirty="0" smtClean="0"/>
              <a:t>    HR &amp;Tech </a:t>
            </a:r>
            <a:r>
              <a:rPr lang="en-US" dirty="0" smtClean="0"/>
              <a:t>Panel</a:t>
            </a:r>
            <a:r>
              <a:rPr lang="en-US" dirty="0" smtClean="0"/>
              <a:t/>
            </a:r>
            <a:br>
              <a:rPr lang="en-US" dirty="0" smtClean="0"/>
            </a:br>
            <a:r>
              <a:rPr lang="en-US" dirty="0" smtClean="0"/>
              <a:t>          Guidelines</a:t>
            </a:r>
            <a:endParaRPr lang="en-US" dirty="0"/>
          </a:p>
        </p:txBody>
      </p:sp>
    </p:spTree>
    <p:extLst>
      <p:ext uri="{BB962C8B-B14F-4D97-AF65-F5344CB8AC3E}">
        <p14:creationId xmlns:p14="http://schemas.microsoft.com/office/powerpoint/2010/main" val="7502569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584200"/>
          </a:xfrm>
        </p:spPr>
        <p:txBody>
          <a:bodyPr/>
          <a:lstStyle/>
          <a:p>
            <a:pPr>
              <a:buFont typeface="Arial" charset="0"/>
              <a:buNone/>
              <a:defRPr/>
            </a:pPr>
            <a:r>
              <a:rPr sz="3200">
                <a:solidFill>
                  <a:schemeClr val="tx1"/>
                </a:solidFill>
              </a:rPr>
              <a:t>Interviewer Assessment Form</a:t>
            </a:r>
          </a:p>
        </p:txBody>
      </p:sp>
      <p:pic>
        <p:nvPicPr>
          <p:cNvPr id="48131" name="Picture 2"/>
          <p:cNvPicPr>
            <a:picLocks noChangeAspect="1" noChangeArrowheads="1"/>
          </p:cNvPicPr>
          <p:nvPr/>
        </p:nvPicPr>
        <p:blipFill>
          <a:blip r:embed="rId2">
            <a:extLst>
              <a:ext uri="{28A0092B-C50C-407E-A947-70E740481C1C}">
                <a14:useLocalDpi xmlns:a14="http://schemas.microsoft.com/office/drawing/2010/main" val="0"/>
              </a:ext>
            </a:extLst>
          </a:blip>
          <a:srcRect l="6389" t="22266" r="5673" b="8902"/>
          <a:stretch>
            <a:fillRect/>
          </a:stretch>
        </p:blipFill>
        <p:spPr bwMode="auto">
          <a:xfrm>
            <a:off x="460375" y="1579563"/>
            <a:ext cx="8267700" cy="363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le 3"/>
          <p:cNvSpPr/>
          <p:nvPr/>
        </p:nvSpPr>
        <p:spPr>
          <a:xfrm>
            <a:off x="290513" y="1579563"/>
            <a:ext cx="8686800" cy="1371600"/>
          </a:xfrm>
          <a:prstGeom prst="roundRect">
            <a:avLst/>
          </a:prstGeom>
          <a:noFill/>
          <a:ln w="25400">
            <a:solidFill>
              <a:srgbClr val="FFC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7" name="Rounded Rectangle 6"/>
          <p:cNvSpPr/>
          <p:nvPr/>
        </p:nvSpPr>
        <p:spPr>
          <a:xfrm>
            <a:off x="290513" y="3051175"/>
            <a:ext cx="8686800" cy="788988"/>
          </a:xfrm>
          <a:prstGeom prst="roundRect">
            <a:avLst/>
          </a:prstGeom>
          <a:noFill/>
          <a:ln w="25400">
            <a:solidFill>
              <a:srgbClr val="FFC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 name="Rounded Rectangle 7"/>
          <p:cNvSpPr/>
          <p:nvPr/>
        </p:nvSpPr>
        <p:spPr>
          <a:xfrm>
            <a:off x="290513" y="3854450"/>
            <a:ext cx="8686800" cy="788988"/>
          </a:xfrm>
          <a:prstGeom prst="roundRect">
            <a:avLst/>
          </a:prstGeom>
          <a:noFill/>
          <a:ln w="25400">
            <a:solidFill>
              <a:srgbClr val="FFC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 name="Rounded Rectangle 8"/>
          <p:cNvSpPr/>
          <p:nvPr/>
        </p:nvSpPr>
        <p:spPr>
          <a:xfrm>
            <a:off x="290513" y="4625975"/>
            <a:ext cx="8686800" cy="790575"/>
          </a:xfrm>
          <a:prstGeom prst="roundRect">
            <a:avLst/>
          </a:prstGeom>
          <a:noFill/>
          <a:ln w="25400">
            <a:solidFill>
              <a:srgbClr val="FFC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4156458767"/>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584200"/>
          </a:xfrm>
        </p:spPr>
        <p:txBody>
          <a:bodyPr/>
          <a:lstStyle/>
          <a:p>
            <a:pPr>
              <a:buFont typeface="Arial" charset="0"/>
              <a:buNone/>
              <a:defRPr/>
            </a:pPr>
            <a:r>
              <a:rPr sz="3200">
                <a:solidFill>
                  <a:schemeClr val="tx1"/>
                </a:solidFill>
              </a:rPr>
              <a:t>Interviewer Assessment Form</a:t>
            </a:r>
          </a:p>
        </p:txBody>
      </p:sp>
      <p:pic>
        <p:nvPicPr>
          <p:cNvPr id="4915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375" y="1528763"/>
            <a:ext cx="8164513" cy="415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le 4"/>
          <p:cNvSpPr/>
          <p:nvPr/>
        </p:nvSpPr>
        <p:spPr>
          <a:xfrm>
            <a:off x="222250" y="1717675"/>
            <a:ext cx="8686800" cy="304800"/>
          </a:xfrm>
          <a:prstGeom prst="roundRect">
            <a:avLst/>
          </a:prstGeom>
          <a:noFill/>
          <a:ln w="25400">
            <a:solidFill>
              <a:srgbClr val="FFC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 name="Rounded Rectangle 5"/>
          <p:cNvSpPr/>
          <p:nvPr/>
        </p:nvSpPr>
        <p:spPr>
          <a:xfrm>
            <a:off x="222250" y="2022475"/>
            <a:ext cx="8686800" cy="290513"/>
          </a:xfrm>
          <a:prstGeom prst="roundRect">
            <a:avLst/>
          </a:prstGeom>
          <a:noFill/>
          <a:ln w="25400">
            <a:solidFill>
              <a:srgbClr val="FFC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7" name="Rounded Rectangle 6"/>
          <p:cNvSpPr/>
          <p:nvPr/>
        </p:nvSpPr>
        <p:spPr>
          <a:xfrm>
            <a:off x="222250" y="2312988"/>
            <a:ext cx="8686800" cy="679450"/>
          </a:xfrm>
          <a:prstGeom prst="roundRect">
            <a:avLst/>
          </a:prstGeom>
          <a:noFill/>
          <a:ln w="25400">
            <a:solidFill>
              <a:srgbClr val="FFC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 name="Rounded Rectangle 7"/>
          <p:cNvSpPr/>
          <p:nvPr/>
        </p:nvSpPr>
        <p:spPr>
          <a:xfrm>
            <a:off x="222250" y="3005138"/>
            <a:ext cx="8686800" cy="1276350"/>
          </a:xfrm>
          <a:prstGeom prst="roundRect">
            <a:avLst/>
          </a:prstGeom>
          <a:noFill/>
          <a:ln w="25400">
            <a:solidFill>
              <a:srgbClr val="FFC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a:p>
            <a:pPr algn="ctr">
              <a:defRPr/>
            </a:pPr>
            <a:endParaRPr lang="en-US" dirty="0"/>
          </a:p>
          <a:p>
            <a:pPr algn="ctr">
              <a:defRPr/>
            </a:pPr>
            <a:endParaRPr lang="en-US" dirty="0"/>
          </a:p>
          <a:p>
            <a:pPr algn="ctr">
              <a:defRPr/>
            </a:pPr>
            <a:endParaRPr lang="en-US" dirty="0"/>
          </a:p>
          <a:p>
            <a:pPr algn="ctr">
              <a:defRPr/>
            </a:pPr>
            <a:endParaRPr lang="en-US" dirty="0"/>
          </a:p>
          <a:p>
            <a:pPr algn="ctr">
              <a:defRPr/>
            </a:pPr>
            <a:endParaRPr lang="en-US" dirty="0"/>
          </a:p>
          <a:p>
            <a:pPr algn="ctr">
              <a:defRPr/>
            </a:pPr>
            <a:endParaRPr lang="en-US" dirty="0"/>
          </a:p>
          <a:p>
            <a:pPr algn="ctr">
              <a:defRPr/>
            </a:pPr>
            <a:endParaRPr lang="en-US" dirty="0"/>
          </a:p>
          <a:p>
            <a:pPr algn="ctr">
              <a:defRPr/>
            </a:pPr>
            <a:endParaRPr lang="en-US" dirty="0"/>
          </a:p>
        </p:txBody>
      </p:sp>
    </p:spTree>
    <p:extLst>
      <p:ext uri="{BB962C8B-B14F-4D97-AF65-F5344CB8AC3E}">
        <p14:creationId xmlns:p14="http://schemas.microsoft.com/office/powerpoint/2010/main" val="403598839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                        Sample Questions</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1930735901"/>
              </p:ext>
            </p:extLst>
          </p:nvPr>
        </p:nvGraphicFramePr>
        <p:xfrm>
          <a:off x="120316" y="4824662"/>
          <a:ext cx="8927431" cy="1792705"/>
        </p:xfrm>
        <a:graphic>
          <a:graphicData uri="http://schemas.openxmlformats.org/drawingml/2006/table">
            <a:tbl>
              <a:tblPr firstRow="1" firstCol="1" bandRow="1">
                <a:tableStyleId>{5C22544A-7EE6-4342-B048-85BDC9FD1C3A}</a:tableStyleId>
              </a:tblPr>
              <a:tblGrid>
                <a:gridCol w="3129208"/>
                <a:gridCol w="2202452"/>
                <a:gridCol w="3595771"/>
              </a:tblGrid>
              <a:tr h="266080">
                <a:tc rowSpan="2">
                  <a:txBody>
                    <a:bodyPr/>
                    <a:lstStyle/>
                    <a:p>
                      <a:pPr marL="0" marR="0">
                        <a:lnSpc>
                          <a:spcPct val="115000"/>
                        </a:lnSpc>
                        <a:spcBef>
                          <a:spcPts val="0"/>
                        </a:spcBef>
                        <a:spcAft>
                          <a:spcPts val="0"/>
                        </a:spcAft>
                      </a:pPr>
                      <a:r>
                        <a:rPr lang="en-US" sz="1100" dirty="0">
                          <a:effectLst/>
                        </a:rPr>
                        <a:t>Initiatives </a:t>
                      </a:r>
                    </a:p>
                    <a:p>
                      <a:pPr marL="0" marR="0">
                        <a:lnSpc>
                          <a:spcPct val="115000"/>
                        </a:lnSpc>
                        <a:spcBef>
                          <a:spcPts val="0"/>
                        </a:spcBef>
                        <a:spcAft>
                          <a:spcPts val="0"/>
                        </a:spcAft>
                      </a:pPr>
                      <a:r>
                        <a:rPr lang="en-US" sz="1050" dirty="0">
                          <a:effectLst/>
                        </a:rPr>
                        <a:t> </a:t>
                      </a:r>
                      <a:r>
                        <a:rPr lang="en-US" sz="1050" dirty="0" smtClean="0">
                          <a:effectLst/>
                        </a:rPr>
                        <a:t>*</a:t>
                      </a:r>
                      <a:r>
                        <a:rPr lang="en-US" sz="1050" dirty="0">
                          <a:effectLst/>
                        </a:rPr>
                        <a:t>The four Competency Definitions have been taken from Our Competency Dictionary and the definitions are aligned to Project Stream&gt;TRB/WASE competency expectations. For a more detailed list of indicators for each of the competencies, please refer to the notes shared in the </a:t>
                      </a:r>
                      <a:r>
                        <a:rPr lang="en-US" sz="1100" dirty="0">
                          <a:effectLst/>
                        </a:rPr>
                        <a:t>reference section of this document.</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305" marR="63305" marT="0" marB="0" anchor="ctr"/>
                </a:tc>
                <a:tc>
                  <a:txBody>
                    <a:bodyPr/>
                    <a:lstStyle/>
                    <a:p>
                      <a:pPr marL="0" marR="0">
                        <a:lnSpc>
                          <a:spcPct val="115000"/>
                        </a:lnSpc>
                        <a:spcBef>
                          <a:spcPts val="0"/>
                        </a:spcBef>
                        <a:spcAft>
                          <a:spcPts val="0"/>
                        </a:spcAft>
                      </a:pPr>
                      <a:r>
                        <a:rPr lang="en-US" sz="900">
                          <a:effectLst/>
                        </a:rPr>
                        <a:t>Co Curricular excellence</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3305" marR="63305" marT="0" marB="0"/>
                </a:tc>
                <a:tc>
                  <a:txBody>
                    <a:bodyPr/>
                    <a:lstStyle/>
                    <a:p>
                      <a:pPr marL="0" marR="0">
                        <a:lnSpc>
                          <a:spcPct val="115000"/>
                        </a:lnSpc>
                        <a:spcBef>
                          <a:spcPts val="0"/>
                        </a:spcBef>
                        <a:spcAft>
                          <a:spcPts val="0"/>
                        </a:spcAft>
                      </a:pPr>
                      <a:r>
                        <a:rPr lang="en-US" sz="900">
                          <a:effectLst/>
                        </a:rPr>
                        <a:t>Achievements related to  course curriculum</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3305" marR="63305" marT="0" marB="0"/>
                </a:tc>
              </a:tr>
              <a:tr h="1526625">
                <a:tc vMerge="1">
                  <a:txBody>
                    <a:bodyPr/>
                    <a:lstStyle/>
                    <a:p>
                      <a:endParaRPr lang="en-US"/>
                    </a:p>
                  </a:txBody>
                  <a:tcPr/>
                </a:tc>
                <a:tc>
                  <a:txBody>
                    <a:bodyPr/>
                    <a:lstStyle/>
                    <a:p>
                      <a:pPr marL="0" marR="0">
                        <a:lnSpc>
                          <a:spcPct val="115000"/>
                        </a:lnSpc>
                        <a:spcBef>
                          <a:spcPts val="0"/>
                        </a:spcBef>
                        <a:spcAft>
                          <a:spcPts val="0"/>
                        </a:spcAft>
                      </a:pPr>
                      <a:r>
                        <a:rPr lang="en-US" sz="1100" dirty="0">
                          <a:effectLst/>
                        </a:rPr>
                        <a:t>Extracurricular excellence</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305" marR="63305" marT="0" marB="0"/>
                </a:tc>
                <a:tc>
                  <a:txBody>
                    <a:bodyPr/>
                    <a:lstStyle/>
                    <a:p>
                      <a:pPr marL="0" marR="0">
                        <a:lnSpc>
                          <a:spcPct val="115000"/>
                        </a:lnSpc>
                        <a:spcBef>
                          <a:spcPts val="0"/>
                        </a:spcBef>
                        <a:spcAft>
                          <a:spcPts val="0"/>
                        </a:spcAft>
                      </a:pPr>
                      <a:r>
                        <a:rPr lang="en-US" sz="1100" dirty="0">
                          <a:effectLst/>
                        </a:rPr>
                        <a:t>Achievements outside the course curriculum/Personal achievements</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305" marR="63305" marT="0" marB="0"/>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671230216"/>
              </p:ext>
            </p:extLst>
          </p:nvPr>
        </p:nvGraphicFramePr>
        <p:xfrm>
          <a:off x="84220" y="831655"/>
          <a:ext cx="8975558" cy="3920818"/>
        </p:xfrm>
        <a:graphic>
          <a:graphicData uri="http://schemas.openxmlformats.org/drawingml/2006/table">
            <a:tbl>
              <a:tblPr firstRow="1" firstCol="1" bandRow="1">
                <a:tableStyleId>{5C22544A-7EE6-4342-B048-85BDC9FD1C3A}</a:tableStyleId>
              </a:tblPr>
              <a:tblGrid>
                <a:gridCol w="873422"/>
                <a:gridCol w="6378278"/>
                <a:gridCol w="1723858"/>
              </a:tblGrid>
              <a:tr h="253490">
                <a:tc gridSpan="3">
                  <a:txBody>
                    <a:bodyPr/>
                    <a:lstStyle/>
                    <a:p>
                      <a:pPr marL="0" marR="0" algn="ctr">
                        <a:lnSpc>
                          <a:spcPct val="115000"/>
                        </a:lnSpc>
                        <a:spcBef>
                          <a:spcPts val="0"/>
                        </a:spcBef>
                        <a:spcAft>
                          <a:spcPts val="0"/>
                        </a:spcAft>
                      </a:pPr>
                      <a:r>
                        <a:rPr lang="en-US" sz="1100" dirty="0">
                          <a:effectLst/>
                        </a:rPr>
                        <a:t>Sample Questions</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237" marR="63237" marT="0" marB="0"/>
                </a:tc>
                <a:tc hMerge="1">
                  <a:txBody>
                    <a:bodyPr/>
                    <a:lstStyle/>
                    <a:p>
                      <a:endParaRPr lang="en-US"/>
                    </a:p>
                  </a:txBody>
                  <a:tcPr/>
                </a:tc>
                <a:tc hMerge="1">
                  <a:txBody>
                    <a:bodyPr/>
                    <a:lstStyle/>
                    <a:p>
                      <a:endParaRPr lang="en-US"/>
                    </a:p>
                  </a:txBody>
                  <a:tcPr/>
                </a:tc>
              </a:tr>
              <a:tr h="461215">
                <a:tc>
                  <a:txBody>
                    <a:bodyPr/>
                    <a:lstStyle/>
                    <a:p>
                      <a:pPr marL="0" marR="0" algn="l">
                        <a:lnSpc>
                          <a:spcPct val="115000"/>
                        </a:lnSpc>
                        <a:spcBef>
                          <a:spcPts val="0"/>
                        </a:spcBef>
                        <a:spcAft>
                          <a:spcPts val="0"/>
                        </a:spcAft>
                      </a:pPr>
                      <a:r>
                        <a:rPr lang="en-US" sz="1100" dirty="0">
                          <a:effectLst/>
                        </a:rPr>
                        <a:t>SI. No.</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237" marR="63237" marT="0" marB="0" anchor="ctr"/>
                </a:tc>
                <a:tc>
                  <a:txBody>
                    <a:bodyPr/>
                    <a:lstStyle/>
                    <a:p>
                      <a:pPr marL="0" marR="0" algn="l">
                        <a:lnSpc>
                          <a:spcPct val="115000"/>
                        </a:lnSpc>
                        <a:spcBef>
                          <a:spcPts val="0"/>
                        </a:spcBef>
                        <a:spcAft>
                          <a:spcPts val="0"/>
                        </a:spcAft>
                      </a:pPr>
                      <a:r>
                        <a:rPr lang="en-US" sz="1100" dirty="0">
                          <a:effectLst/>
                        </a:rPr>
                        <a:t>Questions</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237" marR="63237" marT="0" marB="0" anchor="ctr"/>
                </a:tc>
                <a:tc>
                  <a:txBody>
                    <a:bodyPr/>
                    <a:lstStyle/>
                    <a:p>
                      <a:pPr marL="0" marR="0" algn="l">
                        <a:lnSpc>
                          <a:spcPct val="115000"/>
                        </a:lnSpc>
                        <a:spcBef>
                          <a:spcPts val="0"/>
                        </a:spcBef>
                        <a:spcAft>
                          <a:spcPts val="0"/>
                        </a:spcAft>
                      </a:pPr>
                      <a:r>
                        <a:rPr lang="en-US" sz="1100">
                          <a:effectLst/>
                        </a:rPr>
                        <a:t>Primary Components covered</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237" marR="63237" marT="0" marB="0"/>
                </a:tc>
              </a:tr>
              <a:tr h="772705">
                <a:tc>
                  <a:txBody>
                    <a:bodyPr/>
                    <a:lstStyle/>
                    <a:p>
                      <a:pPr marL="0" marR="0" algn="l">
                        <a:lnSpc>
                          <a:spcPct val="115000"/>
                        </a:lnSpc>
                        <a:spcBef>
                          <a:spcPts val="0"/>
                        </a:spcBef>
                        <a:spcAft>
                          <a:spcPts val="0"/>
                        </a:spcAft>
                      </a:pPr>
                      <a:r>
                        <a:rPr lang="en-US" sz="1100" dirty="0">
                          <a:effectLst/>
                        </a:rPr>
                        <a:t>1</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237" marR="63237" marT="0" marB="0" anchor="ctr"/>
                </a:tc>
                <a:tc>
                  <a:txBody>
                    <a:bodyPr/>
                    <a:lstStyle/>
                    <a:p>
                      <a:pPr marL="0" marR="0" algn="l">
                        <a:lnSpc>
                          <a:spcPct val="115000"/>
                        </a:lnSpc>
                        <a:spcBef>
                          <a:spcPts val="0"/>
                        </a:spcBef>
                        <a:spcAft>
                          <a:spcPts val="0"/>
                        </a:spcAft>
                      </a:pPr>
                      <a:r>
                        <a:rPr lang="en-US" sz="1100" dirty="0">
                          <a:effectLst/>
                        </a:rPr>
                        <a:t>How is the day going for you? </a:t>
                      </a:r>
                      <a:br>
                        <a:rPr lang="en-US" sz="1100" dirty="0">
                          <a:effectLst/>
                        </a:rPr>
                      </a:br>
                      <a:r>
                        <a:rPr lang="en-US" sz="1100" dirty="0">
                          <a:effectLst/>
                        </a:rPr>
                        <a:t>How was the aptitude test? What is your reaction to the selection process so far? </a:t>
                      </a:r>
                      <a:br>
                        <a:rPr lang="en-US" sz="1100" dirty="0">
                          <a:effectLst/>
                        </a:rPr>
                      </a:br>
                      <a:r>
                        <a:rPr lang="en-US" sz="1100" dirty="0">
                          <a:effectLst/>
                        </a:rPr>
                        <a:t>Have you also attended the processes conducted by other companies? </a:t>
                      </a:r>
                      <a:br>
                        <a:rPr lang="en-US" sz="1100" dirty="0">
                          <a:effectLst/>
                        </a:rPr>
                      </a:br>
                      <a:r>
                        <a:rPr lang="en-US" sz="1100" dirty="0">
                          <a:effectLst/>
                        </a:rPr>
                        <a:t>What have you learnt about yourself from this experience?</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237" marR="63237" marT="0" marB="0" anchor="ctr"/>
                </a:tc>
                <a:tc>
                  <a:txBody>
                    <a:bodyPr/>
                    <a:lstStyle/>
                    <a:p>
                      <a:pPr marL="0" marR="0" algn="l">
                        <a:lnSpc>
                          <a:spcPct val="115000"/>
                        </a:lnSpc>
                        <a:spcBef>
                          <a:spcPts val="0"/>
                        </a:spcBef>
                        <a:spcAft>
                          <a:spcPts val="0"/>
                        </a:spcAft>
                      </a:pPr>
                      <a:r>
                        <a:rPr lang="en-US" sz="1100">
                          <a:effectLst/>
                        </a:rPr>
                        <a:t>Ability to communicate effectively</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237" marR="63237" marT="0" marB="0" anchor="ctr"/>
                </a:tc>
              </a:tr>
              <a:tr h="504801">
                <a:tc>
                  <a:txBody>
                    <a:bodyPr/>
                    <a:lstStyle/>
                    <a:p>
                      <a:pPr marL="0" marR="0" algn="l">
                        <a:lnSpc>
                          <a:spcPct val="115000"/>
                        </a:lnSpc>
                        <a:spcBef>
                          <a:spcPts val="0"/>
                        </a:spcBef>
                        <a:spcAft>
                          <a:spcPts val="0"/>
                        </a:spcAft>
                      </a:pPr>
                      <a:r>
                        <a:rPr lang="en-US" sz="1100" dirty="0">
                          <a:effectLst/>
                        </a:rPr>
                        <a:t>2</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237" marR="63237" marT="0" marB="0" anchor="ctr"/>
                </a:tc>
                <a:tc>
                  <a:txBody>
                    <a:bodyPr/>
                    <a:lstStyle/>
                    <a:p>
                      <a:pPr marL="0" marR="0" algn="l">
                        <a:lnSpc>
                          <a:spcPct val="115000"/>
                        </a:lnSpc>
                        <a:spcBef>
                          <a:spcPts val="0"/>
                        </a:spcBef>
                        <a:spcAft>
                          <a:spcPts val="0"/>
                        </a:spcAft>
                      </a:pPr>
                      <a:r>
                        <a:rPr lang="en-US" sz="1100" dirty="0">
                          <a:effectLst/>
                        </a:rPr>
                        <a:t>Can you sum up  the various courses you  studied in the last 3-4 years?</a:t>
                      </a:r>
                      <a:br>
                        <a:rPr lang="en-US" sz="1100" dirty="0">
                          <a:effectLst/>
                        </a:rPr>
                      </a:br>
                      <a:r>
                        <a:rPr lang="en-US" sz="1100" dirty="0">
                          <a:effectLst/>
                        </a:rPr>
                        <a:t>What did you enjoy studying the most and why?</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237" marR="63237" marT="0" marB="0" anchor="ctr"/>
                </a:tc>
                <a:tc>
                  <a:txBody>
                    <a:bodyPr/>
                    <a:lstStyle/>
                    <a:p>
                      <a:pPr marL="0" marR="0" algn="l">
                        <a:lnSpc>
                          <a:spcPct val="115000"/>
                        </a:lnSpc>
                        <a:spcBef>
                          <a:spcPts val="0"/>
                        </a:spcBef>
                        <a:spcAft>
                          <a:spcPts val="0"/>
                        </a:spcAft>
                      </a:pPr>
                      <a:r>
                        <a:rPr lang="en-US" sz="1100" dirty="0">
                          <a:effectLst/>
                        </a:rPr>
                        <a:t>Ability to Communicate effectively</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237" marR="63237" marT="0" marB="0" anchor="ctr"/>
                </a:tc>
              </a:tr>
              <a:tr h="454670">
                <a:tc>
                  <a:txBody>
                    <a:bodyPr/>
                    <a:lstStyle/>
                    <a:p>
                      <a:pPr marL="0" marR="0" algn="l">
                        <a:lnSpc>
                          <a:spcPct val="115000"/>
                        </a:lnSpc>
                        <a:spcBef>
                          <a:spcPts val="0"/>
                        </a:spcBef>
                        <a:spcAft>
                          <a:spcPts val="0"/>
                        </a:spcAft>
                      </a:pPr>
                      <a:r>
                        <a:rPr lang="en-US" sz="1100" dirty="0">
                          <a:effectLst/>
                        </a:rPr>
                        <a:t>3</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237" marR="63237" marT="0" marB="0" anchor="ctr"/>
                </a:tc>
                <a:tc>
                  <a:txBody>
                    <a:bodyPr/>
                    <a:lstStyle/>
                    <a:p>
                      <a:pPr marL="0" marR="0" algn="l">
                        <a:lnSpc>
                          <a:spcPct val="115000"/>
                        </a:lnSpc>
                        <a:spcBef>
                          <a:spcPts val="0"/>
                        </a:spcBef>
                        <a:spcAft>
                          <a:spcPts val="0"/>
                        </a:spcAft>
                      </a:pPr>
                      <a:r>
                        <a:rPr lang="en-US" sz="1100" dirty="0">
                          <a:effectLst/>
                        </a:rPr>
                        <a:t>Questions from core subjects can be asked to test knowledge and willingness to learn</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237" marR="63237" marT="0" marB="0" anchor="ctr"/>
                </a:tc>
                <a:tc>
                  <a:txBody>
                    <a:bodyPr/>
                    <a:lstStyle/>
                    <a:p>
                      <a:pPr marL="0" marR="0" algn="l">
                        <a:lnSpc>
                          <a:spcPct val="115000"/>
                        </a:lnSpc>
                        <a:spcBef>
                          <a:spcPts val="0"/>
                        </a:spcBef>
                        <a:spcAft>
                          <a:spcPts val="0"/>
                        </a:spcAft>
                      </a:pPr>
                      <a:r>
                        <a:rPr lang="en-US" sz="1100" dirty="0">
                          <a:effectLst/>
                        </a:rPr>
                        <a:t>Passion for learning / Willingness to learn</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237" marR="63237" marT="0" marB="0" anchor="ctr"/>
                </a:tc>
              </a:tr>
              <a:tr h="386353">
                <a:tc>
                  <a:txBody>
                    <a:bodyPr/>
                    <a:lstStyle/>
                    <a:p>
                      <a:pPr marL="0" marR="0" algn="l">
                        <a:lnSpc>
                          <a:spcPct val="115000"/>
                        </a:lnSpc>
                        <a:spcBef>
                          <a:spcPts val="0"/>
                        </a:spcBef>
                        <a:spcAft>
                          <a:spcPts val="0"/>
                        </a:spcAft>
                      </a:pPr>
                      <a:r>
                        <a:rPr lang="en-US" sz="1100" dirty="0">
                          <a:effectLst/>
                        </a:rPr>
                        <a:t>4</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237" marR="63237" marT="0" marB="0" anchor="ctr"/>
                </a:tc>
                <a:tc>
                  <a:txBody>
                    <a:bodyPr/>
                    <a:lstStyle/>
                    <a:p>
                      <a:pPr marL="0" marR="0" algn="l">
                        <a:lnSpc>
                          <a:spcPct val="115000"/>
                        </a:lnSpc>
                        <a:spcBef>
                          <a:spcPts val="0"/>
                        </a:spcBef>
                        <a:spcAft>
                          <a:spcPts val="0"/>
                        </a:spcAft>
                      </a:pPr>
                      <a:r>
                        <a:rPr lang="en-US" sz="1100" dirty="0">
                          <a:effectLst/>
                        </a:rPr>
                        <a:t>What do you know about "XYZ Concept"? </a:t>
                      </a:r>
                      <a:br>
                        <a:rPr lang="en-US" sz="1100" dirty="0">
                          <a:effectLst/>
                        </a:rPr>
                      </a:br>
                      <a:r>
                        <a:rPr lang="en-US" sz="1100" dirty="0">
                          <a:effectLst/>
                        </a:rPr>
                        <a:t>(Panels to probe on this and ask few fundamental questions)</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237" marR="63237" marT="0" marB="0" anchor="ctr"/>
                </a:tc>
                <a:tc>
                  <a:txBody>
                    <a:bodyPr/>
                    <a:lstStyle/>
                    <a:p>
                      <a:pPr marL="0" marR="0" algn="l">
                        <a:lnSpc>
                          <a:spcPct val="115000"/>
                        </a:lnSpc>
                        <a:spcBef>
                          <a:spcPts val="0"/>
                        </a:spcBef>
                        <a:spcAft>
                          <a:spcPts val="0"/>
                        </a:spcAft>
                      </a:pPr>
                      <a:r>
                        <a:rPr lang="en-US" sz="1100" dirty="0">
                          <a:effectLst/>
                        </a:rPr>
                        <a:t>Knowledge of Fundamental Concepts</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237" marR="63237" marT="0" marB="0" anchor="ctr"/>
                </a:tc>
              </a:tr>
              <a:tr h="1087584">
                <a:tc>
                  <a:txBody>
                    <a:bodyPr/>
                    <a:lstStyle/>
                    <a:p>
                      <a:pPr marL="0" marR="0" algn="l">
                        <a:lnSpc>
                          <a:spcPct val="115000"/>
                        </a:lnSpc>
                        <a:spcBef>
                          <a:spcPts val="0"/>
                        </a:spcBef>
                        <a:spcAft>
                          <a:spcPts val="0"/>
                        </a:spcAft>
                      </a:pPr>
                      <a:r>
                        <a:rPr lang="en-US" sz="1100" dirty="0">
                          <a:effectLst/>
                        </a:rPr>
                        <a:t>5</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237" marR="63237" marT="0" marB="0" anchor="ctr"/>
                </a:tc>
                <a:tc>
                  <a:txBody>
                    <a:bodyPr/>
                    <a:lstStyle/>
                    <a:p>
                      <a:pPr marL="0" marR="0" algn="l">
                        <a:lnSpc>
                          <a:spcPct val="115000"/>
                        </a:lnSpc>
                        <a:spcBef>
                          <a:spcPts val="0"/>
                        </a:spcBef>
                        <a:spcAft>
                          <a:spcPts val="0"/>
                        </a:spcAft>
                      </a:pPr>
                      <a:r>
                        <a:rPr lang="en-US" sz="1100" dirty="0">
                          <a:effectLst/>
                        </a:rPr>
                        <a:t>Tell me some practical applications of this concept. Have you worked on any projects related to this particular concept? </a:t>
                      </a:r>
                      <a:br>
                        <a:rPr lang="en-US" sz="1100" dirty="0">
                          <a:effectLst/>
                        </a:rPr>
                      </a:br>
                      <a:r>
                        <a:rPr lang="en-US" sz="1100" dirty="0">
                          <a:effectLst/>
                        </a:rPr>
                        <a:t>What books/journals have you referred on this concept? (In case they have done their project on some other concept  they can be asked what kind of project would they like to pick on this topic. If the interest level on the topic seems to be superficial, they can be asked about other topics).</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237" marR="63237" marT="0" marB="0" anchor="ctr"/>
                </a:tc>
                <a:tc>
                  <a:txBody>
                    <a:bodyPr/>
                    <a:lstStyle/>
                    <a:p>
                      <a:pPr marL="0" marR="0" algn="l">
                        <a:lnSpc>
                          <a:spcPct val="115000"/>
                        </a:lnSpc>
                        <a:spcBef>
                          <a:spcPts val="0"/>
                        </a:spcBef>
                        <a:spcAft>
                          <a:spcPts val="0"/>
                        </a:spcAft>
                      </a:pPr>
                      <a:r>
                        <a:rPr lang="en-US" sz="1100" dirty="0">
                          <a:effectLst/>
                        </a:rPr>
                        <a:t>Application of Knowledge / Analytical &amp; Problem Solving Ability / Co Curricular excellence / Passion for Learning</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237" marR="63237" marT="0" marB="0" anchor="ctr"/>
                </a:tc>
              </a:tr>
            </a:tbl>
          </a:graphicData>
        </a:graphic>
      </p:graphicFrame>
    </p:spTree>
    <p:extLst>
      <p:ext uri="{BB962C8B-B14F-4D97-AF65-F5344CB8AC3E}">
        <p14:creationId xmlns:p14="http://schemas.microsoft.com/office/powerpoint/2010/main" val="5064624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ctr"/>
            <a:r>
              <a:rPr lang="en-US" dirty="0"/>
              <a:t>Sample Questions</a:t>
            </a:r>
          </a:p>
        </p:txBody>
      </p:sp>
      <p:graphicFrame>
        <p:nvGraphicFramePr>
          <p:cNvPr id="4" name="Table 3"/>
          <p:cNvGraphicFramePr>
            <a:graphicFrameLocks noGrp="1"/>
          </p:cNvGraphicFramePr>
          <p:nvPr>
            <p:extLst>
              <p:ext uri="{D42A27DB-BD31-4B8C-83A1-F6EECF244321}">
                <p14:modId xmlns:p14="http://schemas.microsoft.com/office/powerpoint/2010/main" val="1256645316"/>
              </p:ext>
            </p:extLst>
          </p:nvPr>
        </p:nvGraphicFramePr>
        <p:xfrm>
          <a:off x="96253" y="882411"/>
          <a:ext cx="8963526" cy="5786442"/>
        </p:xfrm>
        <a:graphic>
          <a:graphicData uri="http://schemas.openxmlformats.org/drawingml/2006/table">
            <a:tbl>
              <a:tblPr firstRow="1" firstCol="1" bandRow="1">
                <a:tableStyleId>{5C22544A-7EE6-4342-B048-85BDC9FD1C3A}</a:tableStyleId>
              </a:tblPr>
              <a:tblGrid>
                <a:gridCol w="818667"/>
                <a:gridCol w="6411911"/>
                <a:gridCol w="1732948"/>
              </a:tblGrid>
              <a:tr h="970978">
                <a:tc>
                  <a:txBody>
                    <a:bodyPr/>
                    <a:lstStyle/>
                    <a:p>
                      <a:pPr marL="0" marR="0" algn="l">
                        <a:lnSpc>
                          <a:spcPct val="115000"/>
                        </a:lnSpc>
                        <a:spcBef>
                          <a:spcPts val="0"/>
                        </a:spcBef>
                        <a:spcAft>
                          <a:spcPts val="0"/>
                        </a:spcAft>
                      </a:pPr>
                      <a:r>
                        <a:rPr lang="en-US" sz="1100" dirty="0" smtClean="0">
                          <a:effectLst/>
                          <a:latin typeface="+mn-lt"/>
                          <a:ea typeface="+mn-ea"/>
                          <a:cs typeface="+mn-cs"/>
                        </a:rPr>
                        <a:t>6</a:t>
                      </a:r>
                    </a:p>
                    <a:p>
                      <a:pPr marL="0" marR="0" algn="l">
                        <a:lnSpc>
                          <a:spcPct val="115000"/>
                        </a:lnSpc>
                        <a:spcBef>
                          <a:spcPts val="0"/>
                        </a:spcBef>
                        <a:spcAft>
                          <a:spcPts val="0"/>
                        </a:spcAft>
                      </a:pPr>
                      <a:endParaRPr lang="en-US" sz="1100" dirty="0" smtClean="0">
                        <a:effectLst/>
                        <a:latin typeface="+mn-lt"/>
                        <a:ea typeface="+mn-ea"/>
                        <a:cs typeface="+mn-cs"/>
                      </a:endParaRPr>
                    </a:p>
                    <a:p>
                      <a:pPr marL="0" marR="0" algn="l">
                        <a:lnSpc>
                          <a:spcPct val="115000"/>
                        </a:lnSpc>
                        <a:spcBef>
                          <a:spcPts val="0"/>
                        </a:spcBef>
                        <a:spcAft>
                          <a:spcPts val="0"/>
                        </a:spcAft>
                      </a:pPr>
                      <a:endParaRPr lang="en-US" sz="1100" dirty="0" smtClean="0">
                        <a:effectLst/>
                        <a:latin typeface="+mn-lt"/>
                        <a:ea typeface="+mn-ea"/>
                        <a:cs typeface="+mn-cs"/>
                      </a:endParaRPr>
                    </a:p>
                    <a:p>
                      <a:pPr marL="0" marR="0" algn="l">
                        <a:lnSpc>
                          <a:spcPct val="115000"/>
                        </a:lnSpc>
                        <a:spcBef>
                          <a:spcPts val="0"/>
                        </a:spcBef>
                        <a:spcAft>
                          <a:spcPts val="0"/>
                        </a:spcAft>
                      </a:pPr>
                      <a:r>
                        <a:rPr lang="en-US" sz="1100" dirty="0" smtClean="0">
                          <a:effectLst/>
                          <a:latin typeface="+mn-lt"/>
                          <a:ea typeface="+mn-ea"/>
                          <a:cs typeface="+mn-cs"/>
                        </a:rPr>
                        <a:t>7</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237" marR="63237" marT="0" marB="0" anchor="ctr"/>
                </a:tc>
                <a:tc>
                  <a:txBody>
                    <a:bodyPr/>
                    <a:lstStyle/>
                    <a:p>
                      <a:pPr marL="0" marR="0" algn="l">
                        <a:lnSpc>
                          <a:spcPct val="115000"/>
                        </a:lnSpc>
                        <a:spcBef>
                          <a:spcPts val="0"/>
                        </a:spcBef>
                        <a:spcAft>
                          <a:spcPts val="0"/>
                        </a:spcAft>
                      </a:pPr>
                      <a:r>
                        <a:rPr lang="en-US" sz="1100" dirty="0">
                          <a:effectLst/>
                        </a:rPr>
                        <a:t>Which was the toughest assignment you worked on? </a:t>
                      </a:r>
                      <a:br>
                        <a:rPr lang="en-US" sz="1100" dirty="0">
                          <a:effectLst/>
                        </a:rPr>
                      </a:br>
                      <a:r>
                        <a:rPr lang="en-US" sz="1100" dirty="0">
                          <a:effectLst/>
                        </a:rPr>
                        <a:t>What made it tough? (probe on what was expected from the assignment) </a:t>
                      </a:r>
                      <a:br>
                        <a:rPr lang="en-US" sz="1100" dirty="0">
                          <a:effectLst/>
                        </a:rPr>
                      </a:br>
                      <a:r>
                        <a:rPr lang="en-US" sz="1100" dirty="0">
                          <a:effectLst/>
                        </a:rPr>
                        <a:t>What did you do to complete the task? </a:t>
                      </a:r>
                      <a:br>
                        <a:rPr lang="en-US" sz="1100" dirty="0">
                          <a:effectLst/>
                        </a:rPr>
                      </a:br>
                      <a:r>
                        <a:rPr lang="en-US" sz="1100" dirty="0">
                          <a:effectLst/>
                        </a:rPr>
                        <a:t>What was the final outcome? </a:t>
                      </a:r>
                      <a:br>
                        <a:rPr lang="en-US" sz="1100" dirty="0">
                          <a:effectLst/>
                        </a:rPr>
                      </a:br>
                      <a:r>
                        <a:rPr lang="en-US" sz="1100" dirty="0">
                          <a:effectLst/>
                        </a:rPr>
                        <a:t>Was there anything you would do differently if you had to do it again?</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237" marR="63237" marT="0" marB="0" anchor="ctr"/>
                </a:tc>
                <a:tc>
                  <a:txBody>
                    <a:bodyPr/>
                    <a:lstStyle/>
                    <a:p>
                      <a:pPr marL="0" marR="0" algn="l">
                        <a:lnSpc>
                          <a:spcPct val="115000"/>
                        </a:lnSpc>
                        <a:spcBef>
                          <a:spcPts val="0"/>
                        </a:spcBef>
                        <a:spcAft>
                          <a:spcPts val="0"/>
                        </a:spcAft>
                      </a:pPr>
                      <a:r>
                        <a:rPr lang="en-US" sz="1100">
                          <a:effectLst/>
                        </a:rPr>
                        <a:t>Application of Knowledge/Problem solving ability / Achievement Orientation</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237" marR="63237" marT="0" marB="0" anchor="ctr"/>
                </a:tc>
              </a:tr>
              <a:tr h="388392">
                <a:tc>
                  <a:txBody>
                    <a:bodyPr/>
                    <a:lstStyle/>
                    <a:p>
                      <a:pPr marL="0" marR="0" algn="l">
                        <a:lnSpc>
                          <a:spcPct val="115000"/>
                        </a:lnSpc>
                        <a:spcBef>
                          <a:spcPts val="0"/>
                        </a:spcBef>
                        <a:spcAft>
                          <a:spcPts val="0"/>
                        </a:spcAft>
                      </a:pPr>
                      <a:r>
                        <a:rPr lang="en-US" sz="1100">
                          <a:effectLst/>
                        </a:rPr>
                        <a:t>8</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237" marR="63237" marT="0" marB="0" anchor="ctr"/>
                </a:tc>
                <a:tc>
                  <a:txBody>
                    <a:bodyPr/>
                    <a:lstStyle/>
                    <a:p>
                      <a:pPr marL="0" marR="0" algn="l">
                        <a:lnSpc>
                          <a:spcPct val="115000"/>
                        </a:lnSpc>
                        <a:spcBef>
                          <a:spcPts val="0"/>
                        </a:spcBef>
                        <a:spcAft>
                          <a:spcPts val="0"/>
                        </a:spcAft>
                      </a:pPr>
                      <a:r>
                        <a:rPr lang="en-US" sz="1100" dirty="0">
                          <a:effectLst/>
                        </a:rPr>
                        <a:t>Have you studied Programming languages? If yes, can you please write this brief  program for me?</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237" marR="63237" marT="0" marB="0" anchor="ctr"/>
                </a:tc>
                <a:tc>
                  <a:txBody>
                    <a:bodyPr/>
                    <a:lstStyle/>
                    <a:p>
                      <a:pPr marL="0" marR="0" algn="l">
                        <a:lnSpc>
                          <a:spcPct val="115000"/>
                        </a:lnSpc>
                        <a:spcBef>
                          <a:spcPts val="0"/>
                        </a:spcBef>
                        <a:spcAft>
                          <a:spcPts val="0"/>
                        </a:spcAft>
                      </a:pPr>
                      <a:r>
                        <a:rPr lang="en-US" sz="1100">
                          <a:effectLst/>
                        </a:rPr>
                        <a:t>Flair for Computer Programming</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237" marR="63237" marT="0" marB="0" anchor="ctr"/>
                </a:tc>
              </a:tr>
              <a:tr h="582586">
                <a:tc>
                  <a:txBody>
                    <a:bodyPr/>
                    <a:lstStyle/>
                    <a:p>
                      <a:pPr marL="0" marR="0" algn="l">
                        <a:lnSpc>
                          <a:spcPct val="115000"/>
                        </a:lnSpc>
                        <a:spcBef>
                          <a:spcPts val="0"/>
                        </a:spcBef>
                        <a:spcAft>
                          <a:spcPts val="0"/>
                        </a:spcAft>
                      </a:pPr>
                      <a:r>
                        <a:rPr lang="en-US" sz="1100">
                          <a:effectLst/>
                        </a:rPr>
                        <a:t>9</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237" marR="63237" marT="0" marB="0" anchor="ctr"/>
                </a:tc>
                <a:tc>
                  <a:txBody>
                    <a:bodyPr/>
                    <a:lstStyle/>
                    <a:p>
                      <a:pPr marL="0" marR="0" algn="l">
                        <a:lnSpc>
                          <a:spcPct val="115000"/>
                        </a:lnSpc>
                        <a:spcBef>
                          <a:spcPts val="0"/>
                        </a:spcBef>
                        <a:spcAft>
                          <a:spcPts val="0"/>
                        </a:spcAft>
                      </a:pPr>
                      <a:r>
                        <a:rPr lang="en-US" sz="1100" dirty="0">
                          <a:effectLst/>
                        </a:rPr>
                        <a:t>What are the standards followed while writing a basic program?</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237" marR="63237" marT="0" marB="0" anchor="ctr"/>
                </a:tc>
                <a:tc>
                  <a:txBody>
                    <a:bodyPr/>
                    <a:lstStyle/>
                    <a:p>
                      <a:pPr marL="0" marR="0" algn="l">
                        <a:lnSpc>
                          <a:spcPct val="115000"/>
                        </a:lnSpc>
                        <a:spcBef>
                          <a:spcPts val="0"/>
                        </a:spcBef>
                        <a:spcAft>
                          <a:spcPts val="0"/>
                        </a:spcAft>
                      </a:pPr>
                      <a:r>
                        <a:rPr lang="en-US" sz="1100">
                          <a:effectLst/>
                        </a:rPr>
                        <a:t>Flair for Computer Programming/Knowledge of fundamental Concepts</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237" marR="63237" marT="0" marB="0" anchor="ctr"/>
                </a:tc>
              </a:tr>
              <a:tr h="816185">
                <a:tc>
                  <a:txBody>
                    <a:bodyPr/>
                    <a:lstStyle/>
                    <a:p>
                      <a:pPr marL="0" marR="0" algn="l">
                        <a:lnSpc>
                          <a:spcPct val="115000"/>
                        </a:lnSpc>
                        <a:spcBef>
                          <a:spcPts val="0"/>
                        </a:spcBef>
                        <a:spcAft>
                          <a:spcPts val="0"/>
                        </a:spcAft>
                      </a:pPr>
                      <a:r>
                        <a:rPr lang="en-US" sz="1100">
                          <a:effectLst/>
                        </a:rPr>
                        <a:t>10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237" marR="63237" marT="0" marB="0" anchor="ctr"/>
                </a:tc>
                <a:tc>
                  <a:txBody>
                    <a:bodyPr/>
                    <a:lstStyle/>
                    <a:p>
                      <a:pPr marL="0" marR="0" algn="l">
                        <a:lnSpc>
                          <a:spcPct val="115000"/>
                        </a:lnSpc>
                        <a:spcBef>
                          <a:spcPts val="0"/>
                        </a:spcBef>
                        <a:spcAft>
                          <a:spcPts val="0"/>
                        </a:spcAft>
                      </a:pPr>
                      <a:r>
                        <a:rPr lang="en-US" sz="1100" dirty="0">
                          <a:effectLst/>
                        </a:rPr>
                        <a:t>Which subject is your </a:t>
                      </a:r>
                      <a:r>
                        <a:rPr lang="en-US" sz="1100" dirty="0" smtClean="0">
                          <a:effectLst/>
                        </a:rPr>
                        <a:t>least </a:t>
                      </a:r>
                      <a:r>
                        <a:rPr lang="en-US" sz="1100" dirty="0" err="1" smtClean="0">
                          <a:effectLst/>
                        </a:rPr>
                        <a:t>favourite</a:t>
                      </a:r>
                      <a:r>
                        <a:rPr lang="en-US" sz="1100" dirty="0" smtClean="0">
                          <a:effectLst/>
                        </a:rPr>
                        <a:t>? (as </a:t>
                      </a:r>
                      <a:r>
                        <a:rPr lang="en-US" sz="1100" dirty="0">
                          <a:effectLst/>
                        </a:rPr>
                        <a:t>far as possible, pick a subject from college, not school). </a:t>
                      </a:r>
                      <a:br>
                        <a:rPr lang="en-US" sz="1100" dirty="0">
                          <a:effectLst/>
                        </a:rPr>
                      </a:br>
                      <a:r>
                        <a:rPr lang="en-US" sz="1100" dirty="0">
                          <a:effectLst/>
                        </a:rPr>
                        <a:t>Why do you dislike it?</a:t>
                      </a:r>
                      <a:br>
                        <a:rPr lang="en-US" sz="1100" dirty="0">
                          <a:effectLst/>
                        </a:rPr>
                      </a:br>
                      <a:r>
                        <a:rPr lang="en-US" sz="1100" dirty="0">
                          <a:effectLst/>
                        </a:rPr>
                        <a:t>What did you do to overcome it?</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237" marR="63237" marT="0" marB="0" anchor="ctr"/>
                </a:tc>
                <a:tc>
                  <a:txBody>
                    <a:bodyPr/>
                    <a:lstStyle/>
                    <a:p>
                      <a:pPr marL="0" marR="0" algn="l">
                        <a:lnSpc>
                          <a:spcPct val="115000"/>
                        </a:lnSpc>
                        <a:spcBef>
                          <a:spcPts val="0"/>
                        </a:spcBef>
                        <a:spcAft>
                          <a:spcPts val="0"/>
                        </a:spcAft>
                      </a:pPr>
                      <a:r>
                        <a:rPr lang="en-US" sz="1100">
                          <a:effectLst/>
                        </a:rPr>
                        <a:t>Adaptability &amp; Flexibility</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237" marR="63237" marT="0" marB="0" anchor="ctr"/>
                </a:tc>
              </a:tr>
              <a:tr h="474231">
                <a:tc>
                  <a:txBody>
                    <a:bodyPr/>
                    <a:lstStyle/>
                    <a:p>
                      <a:pPr marL="0" marR="0" algn="l">
                        <a:lnSpc>
                          <a:spcPct val="115000"/>
                        </a:lnSpc>
                        <a:spcBef>
                          <a:spcPts val="0"/>
                        </a:spcBef>
                        <a:spcAft>
                          <a:spcPts val="0"/>
                        </a:spcAft>
                      </a:pPr>
                      <a:r>
                        <a:rPr lang="en-US" sz="1100">
                          <a:effectLst/>
                        </a:rPr>
                        <a:t>11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237" marR="63237" marT="0" marB="0" anchor="ctr"/>
                </a:tc>
                <a:tc>
                  <a:txBody>
                    <a:bodyPr/>
                    <a:lstStyle/>
                    <a:p>
                      <a:pPr marL="0" marR="0" algn="l">
                        <a:lnSpc>
                          <a:spcPct val="115000"/>
                        </a:lnSpc>
                        <a:spcBef>
                          <a:spcPts val="0"/>
                        </a:spcBef>
                        <a:spcAft>
                          <a:spcPts val="0"/>
                        </a:spcAft>
                      </a:pPr>
                      <a:r>
                        <a:rPr lang="en-US" sz="1100" dirty="0">
                          <a:effectLst/>
                        </a:rPr>
                        <a:t>Describe a difficult situation/circumstance you faced in the last couple of years. How did you handle it and what was the outcome?</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237" marR="63237" marT="0" marB="0" anchor="ctr"/>
                </a:tc>
                <a:tc>
                  <a:txBody>
                    <a:bodyPr/>
                    <a:lstStyle/>
                    <a:p>
                      <a:pPr marL="0" marR="0" algn="l">
                        <a:lnSpc>
                          <a:spcPct val="115000"/>
                        </a:lnSpc>
                        <a:spcBef>
                          <a:spcPts val="0"/>
                        </a:spcBef>
                        <a:spcAft>
                          <a:spcPts val="0"/>
                        </a:spcAft>
                      </a:pPr>
                      <a:r>
                        <a:rPr lang="en-US" sz="1100">
                          <a:effectLst/>
                        </a:rPr>
                        <a:t>Adaptability &amp; Flexibility</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237" marR="63237" marT="0" marB="0" anchor="ctr"/>
                </a:tc>
              </a:tr>
              <a:tr h="1331551">
                <a:tc>
                  <a:txBody>
                    <a:bodyPr/>
                    <a:lstStyle/>
                    <a:p>
                      <a:pPr marL="0" marR="0" algn="l">
                        <a:lnSpc>
                          <a:spcPct val="115000"/>
                        </a:lnSpc>
                        <a:spcBef>
                          <a:spcPts val="0"/>
                        </a:spcBef>
                        <a:spcAft>
                          <a:spcPts val="0"/>
                        </a:spcAft>
                      </a:pPr>
                      <a:r>
                        <a:rPr lang="en-US" sz="1100">
                          <a:effectLst/>
                        </a:rPr>
                        <a:t>12</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237" marR="63237" marT="0" marB="0" anchor="ctr"/>
                </a:tc>
                <a:tc>
                  <a:txBody>
                    <a:bodyPr/>
                    <a:lstStyle/>
                    <a:p>
                      <a:pPr marL="0" marR="0" algn="l">
                        <a:lnSpc>
                          <a:spcPct val="115000"/>
                        </a:lnSpc>
                        <a:spcBef>
                          <a:spcPts val="0"/>
                        </a:spcBef>
                        <a:spcAft>
                          <a:spcPts val="0"/>
                        </a:spcAft>
                      </a:pPr>
                      <a:r>
                        <a:rPr lang="en-US" sz="1100" dirty="0">
                          <a:effectLst/>
                        </a:rPr>
                        <a:t>What kind of group assignments have you worked on? </a:t>
                      </a:r>
                      <a:br>
                        <a:rPr lang="en-US" sz="1100" dirty="0">
                          <a:effectLst/>
                        </a:rPr>
                      </a:br>
                      <a:r>
                        <a:rPr lang="en-US" sz="1100" dirty="0">
                          <a:effectLst/>
                        </a:rPr>
                        <a:t>What are the types of activities you like to do with others and kind of activities you like to do on your own?</a:t>
                      </a:r>
                      <a:br>
                        <a:rPr lang="en-US" sz="1100" dirty="0">
                          <a:effectLst/>
                        </a:rPr>
                      </a:br>
                      <a:r>
                        <a:rPr lang="en-US" sz="1100" dirty="0">
                          <a:effectLst/>
                        </a:rPr>
                        <a:t>Can you give an example of a group assignment you really enjoyed - what did you like about it?</a:t>
                      </a:r>
                      <a:br>
                        <a:rPr lang="en-US" sz="1100" dirty="0">
                          <a:effectLst/>
                        </a:rPr>
                      </a:br>
                      <a:r>
                        <a:rPr lang="en-US" sz="1100" dirty="0">
                          <a:effectLst/>
                        </a:rPr>
                        <a:t>How did you distribute the work; what was your contribution? Why did you choose this part of the assignment for yourself?</a:t>
                      </a:r>
                      <a:br>
                        <a:rPr lang="en-US" sz="1100" dirty="0">
                          <a:effectLst/>
                        </a:rPr>
                      </a:br>
                      <a:r>
                        <a:rPr lang="en-US" sz="1100" dirty="0">
                          <a:effectLst/>
                        </a:rPr>
                        <a:t>How much did the group and you score?</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237" marR="63237" marT="0" marB="0" anchor="ctr"/>
                </a:tc>
                <a:tc>
                  <a:txBody>
                    <a:bodyPr/>
                    <a:lstStyle/>
                    <a:p>
                      <a:pPr marL="0" marR="0" algn="l">
                        <a:lnSpc>
                          <a:spcPct val="115000"/>
                        </a:lnSpc>
                        <a:spcBef>
                          <a:spcPts val="0"/>
                        </a:spcBef>
                        <a:spcAft>
                          <a:spcPts val="0"/>
                        </a:spcAft>
                      </a:pPr>
                      <a:r>
                        <a:rPr lang="en-US" sz="1100" dirty="0">
                          <a:effectLst/>
                        </a:rPr>
                        <a:t>Ability to work in teams</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237" marR="63237" marT="0" marB="0" anchor="ctr"/>
                </a:tc>
              </a:tr>
              <a:tr h="563619">
                <a:tc>
                  <a:txBody>
                    <a:bodyPr/>
                    <a:lstStyle/>
                    <a:p>
                      <a:pPr marL="0" marR="0" algn="l">
                        <a:lnSpc>
                          <a:spcPct val="115000"/>
                        </a:lnSpc>
                        <a:spcBef>
                          <a:spcPts val="0"/>
                        </a:spcBef>
                        <a:spcAft>
                          <a:spcPts val="0"/>
                        </a:spcAft>
                      </a:pPr>
                      <a:r>
                        <a:rPr lang="en-US" sz="1100">
                          <a:effectLst/>
                        </a:rPr>
                        <a:t>13</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237" marR="63237" marT="0" marB="0" anchor="ctr"/>
                </a:tc>
                <a:tc>
                  <a:txBody>
                    <a:bodyPr/>
                    <a:lstStyle/>
                    <a:p>
                      <a:pPr marL="0" marR="0" algn="l">
                        <a:lnSpc>
                          <a:spcPct val="115000"/>
                        </a:lnSpc>
                        <a:spcBef>
                          <a:spcPts val="0"/>
                        </a:spcBef>
                        <a:spcAft>
                          <a:spcPts val="0"/>
                        </a:spcAft>
                      </a:pPr>
                      <a:r>
                        <a:rPr lang="en-US" sz="1100">
                          <a:effectLst/>
                        </a:rPr>
                        <a:t>Tell me about  an assignment/game/extra curricular activity where you had a disagreement with someone.</a:t>
                      </a:r>
                      <a:br>
                        <a:rPr lang="en-US" sz="1100">
                          <a:effectLst/>
                        </a:rPr>
                      </a:br>
                      <a:r>
                        <a:rPr lang="en-US" sz="1100">
                          <a:effectLst/>
                        </a:rPr>
                        <a:t>What was it about and what action did you take to resolve it?</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237" marR="63237" marT="0" marB="0" anchor="ctr"/>
                </a:tc>
                <a:tc>
                  <a:txBody>
                    <a:bodyPr/>
                    <a:lstStyle/>
                    <a:p>
                      <a:pPr marL="0" marR="0" algn="l">
                        <a:lnSpc>
                          <a:spcPct val="115000"/>
                        </a:lnSpc>
                        <a:spcBef>
                          <a:spcPts val="0"/>
                        </a:spcBef>
                        <a:spcAft>
                          <a:spcPts val="0"/>
                        </a:spcAft>
                      </a:pPr>
                      <a:r>
                        <a:rPr lang="en-US" sz="1100" dirty="0">
                          <a:effectLst/>
                        </a:rPr>
                        <a:t>Ability to work in teams</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237" marR="63237" marT="0" marB="0" anchor="ctr"/>
                </a:tc>
              </a:tr>
              <a:tr h="626210">
                <a:tc>
                  <a:txBody>
                    <a:bodyPr/>
                    <a:lstStyle/>
                    <a:p>
                      <a:pPr marL="0" marR="0" algn="l">
                        <a:lnSpc>
                          <a:spcPct val="115000"/>
                        </a:lnSpc>
                        <a:spcBef>
                          <a:spcPts val="0"/>
                        </a:spcBef>
                        <a:spcAft>
                          <a:spcPts val="0"/>
                        </a:spcAft>
                      </a:pPr>
                      <a:r>
                        <a:rPr lang="en-US" sz="1100">
                          <a:effectLst/>
                        </a:rPr>
                        <a:t>14</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237" marR="63237" marT="0" marB="0" anchor="ctr"/>
                </a:tc>
                <a:tc>
                  <a:txBody>
                    <a:bodyPr/>
                    <a:lstStyle/>
                    <a:p>
                      <a:pPr marL="0" marR="0" algn="l">
                        <a:lnSpc>
                          <a:spcPct val="115000"/>
                        </a:lnSpc>
                        <a:spcBef>
                          <a:spcPts val="0"/>
                        </a:spcBef>
                        <a:spcAft>
                          <a:spcPts val="0"/>
                        </a:spcAft>
                      </a:pPr>
                      <a:r>
                        <a:rPr lang="en-US" sz="1100">
                          <a:effectLst/>
                        </a:rPr>
                        <a:t>Which was your toughest semester in terms of workload and why? </a:t>
                      </a:r>
                      <a:br>
                        <a:rPr lang="en-US" sz="1100">
                          <a:effectLst/>
                        </a:rPr>
                      </a:br>
                      <a:r>
                        <a:rPr lang="en-US" sz="1100">
                          <a:effectLst/>
                        </a:rPr>
                        <a:t>What did you do in this situation and how did you prioritize your tasks?</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237" marR="63237" marT="0" marB="0" anchor="ctr"/>
                </a:tc>
                <a:tc>
                  <a:txBody>
                    <a:bodyPr/>
                    <a:lstStyle/>
                    <a:p>
                      <a:pPr marL="0" marR="0" algn="l">
                        <a:lnSpc>
                          <a:spcPct val="115000"/>
                        </a:lnSpc>
                        <a:spcBef>
                          <a:spcPts val="0"/>
                        </a:spcBef>
                        <a:spcAft>
                          <a:spcPts val="0"/>
                        </a:spcAft>
                      </a:pPr>
                      <a:r>
                        <a:rPr lang="en-US" sz="1100" dirty="0">
                          <a:effectLst/>
                        </a:rPr>
                        <a:t>Achievement Orientation / Energy</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237" marR="63237" marT="0" marB="0" anchor="ctr"/>
                </a:tc>
              </a:tr>
            </a:tbl>
          </a:graphicData>
        </a:graphic>
      </p:graphicFrame>
    </p:spTree>
    <p:extLst>
      <p:ext uri="{BB962C8B-B14F-4D97-AF65-F5344CB8AC3E}">
        <p14:creationId xmlns:p14="http://schemas.microsoft.com/office/powerpoint/2010/main" val="34477867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                      Sample </a:t>
            </a:r>
            <a:r>
              <a:rPr lang="en-US" dirty="0"/>
              <a:t>Questions</a:t>
            </a:r>
          </a:p>
        </p:txBody>
      </p:sp>
      <p:graphicFrame>
        <p:nvGraphicFramePr>
          <p:cNvPr id="2" name="Table 1"/>
          <p:cNvGraphicFramePr>
            <a:graphicFrameLocks noGrp="1"/>
          </p:cNvGraphicFramePr>
          <p:nvPr>
            <p:extLst>
              <p:ext uri="{D42A27DB-BD31-4B8C-83A1-F6EECF244321}">
                <p14:modId xmlns:p14="http://schemas.microsoft.com/office/powerpoint/2010/main" val="3293502448"/>
              </p:ext>
            </p:extLst>
          </p:nvPr>
        </p:nvGraphicFramePr>
        <p:xfrm>
          <a:off x="96253" y="1191126"/>
          <a:ext cx="8963526" cy="5065295"/>
        </p:xfrm>
        <a:graphic>
          <a:graphicData uri="http://schemas.openxmlformats.org/drawingml/2006/table">
            <a:tbl>
              <a:tblPr firstRow="1" firstCol="1" bandRow="1">
                <a:tableStyleId>{5C22544A-7EE6-4342-B048-85BDC9FD1C3A}</a:tableStyleId>
              </a:tblPr>
              <a:tblGrid>
                <a:gridCol w="872251"/>
                <a:gridCol w="6369727"/>
                <a:gridCol w="1721548"/>
              </a:tblGrid>
              <a:tr h="1985720">
                <a:tc>
                  <a:txBody>
                    <a:bodyPr/>
                    <a:lstStyle/>
                    <a:p>
                      <a:pPr marL="0" marR="0" algn="l">
                        <a:lnSpc>
                          <a:spcPct val="115000"/>
                        </a:lnSpc>
                        <a:spcBef>
                          <a:spcPts val="0"/>
                        </a:spcBef>
                        <a:spcAft>
                          <a:spcPts val="0"/>
                        </a:spcAft>
                      </a:pPr>
                      <a:r>
                        <a:rPr lang="en-US" sz="1100" dirty="0">
                          <a:effectLst/>
                        </a:rPr>
                        <a:t>15</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237" marR="63237" marT="0" marB="0" anchor="ctr"/>
                </a:tc>
                <a:tc>
                  <a:txBody>
                    <a:bodyPr/>
                    <a:lstStyle/>
                    <a:p>
                      <a:pPr marL="0" marR="0" algn="l">
                        <a:lnSpc>
                          <a:spcPct val="115000"/>
                        </a:lnSpc>
                        <a:spcBef>
                          <a:spcPts val="0"/>
                        </a:spcBef>
                        <a:spcAft>
                          <a:spcPts val="0"/>
                        </a:spcAft>
                      </a:pPr>
                      <a:r>
                        <a:rPr lang="en-US" sz="1100" dirty="0">
                          <a:effectLst/>
                        </a:rPr>
                        <a:t>What is your </a:t>
                      </a:r>
                      <a:r>
                        <a:rPr lang="en-US" sz="1100" dirty="0" err="1">
                          <a:effectLst/>
                        </a:rPr>
                        <a:t>favourite</a:t>
                      </a:r>
                      <a:r>
                        <a:rPr lang="en-US" sz="1100" dirty="0">
                          <a:effectLst/>
                        </a:rPr>
                        <a:t> hobby/interest? </a:t>
                      </a:r>
                      <a:br>
                        <a:rPr lang="en-US" sz="1100" dirty="0">
                          <a:effectLst/>
                        </a:rPr>
                      </a:br>
                      <a:r>
                        <a:rPr lang="en-US" sz="1100" dirty="0">
                          <a:effectLst/>
                        </a:rPr>
                        <a:t>Why do you like pursuing this hobby/interest?</a:t>
                      </a:r>
                      <a:br>
                        <a:rPr lang="en-US" sz="1100" dirty="0">
                          <a:effectLst/>
                        </a:rPr>
                      </a:br>
                      <a:r>
                        <a:rPr lang="en-US" sz="1100" dirty="0">
                          <a:effectLst/>
                        </a:rPr>
                        <a:t>How much time do you invest in cultivating your hobby/interest? </a:t>
                      </a:r>
                      <a:br>
                        <a:rPr lang="en-US" sz="1100" dirty="0">
                          <a:effectLst/>
                        </a:rPr>
                      </a:br>
                      <a:r>
                        <a:rPr lang="en-US" sz="1100" dirty="0">
                          <a:effectLst/>
                        </a:rPr>
                        <a:t>What satisfaction do you derive out of it?</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237" marR="63237" marT="0" marB="0" anchor="ctr"/>
                </a:tc>
                <a:tc>
                  <a:txBody>
                    <a:bodyPr/>
                    <a:lstStyle/>
                    <a:p>
                      <a:pPr marL="0" marR="0" algn="l">
                        <a:lnSpc>
                          <a:spcPct val="115000"/>
                        </a:lnSpc>
                        <a:spcBef>
                          <a:spcPts val="0"/>
                        </a:spcBef>
                        <a:spcAft>
                          <a:spcPts val="0"/>
                        </a:spcAft>
                      </a:pPr>
                      <a:r>
                        <a:rPr lang="en-US" sz="1100">
                          <a:effectLst/>
                        </a:rPr>
                        <a:t>Passion for Learning / Extracurricular excellence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237" marR="63237" marT="0" marB="0" anchor="ctr"/>
                </a:tc>
              </a:tr>
              <a:tr h="3079575">
                <a:tc>
                  <a:txBody>
                    <a:bodyPr/>
                    <a:lstStyle/>
                    <a:p>
                      <a:pPr marL="0" marR="0" algn="l">
                        <a:lnSpc>
                          <a:spcPct val="115000"/>
                        </a:lnSpc>
                        <a:spcBef>
                          <a:spcPts val="0"/>
                        </a:spcBef>
                        <a:spcAft>
                          <a:spcPts val="0"/>
                        </a:spcAft>
                      </a:pPr>
                      <a:r>
                        <a:rPr lang="en-US" sz="1100">
                          <a:effectLst/>
                        </a:rPr>
                        <a:t>16</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237" marR="63237" marT="0" marB="0" anchor="ctr"/>
                </a:tc>
                <a:tc>
                  <a:txBody>
                    <a:bodyPr/>
                    <a:lstStyle/>
                    <a:p>
                      <a:pPr marL="0" marR="0" algn="l">
                        <a:lnSpc>
                          <a:spcPct val="115000"/>
                        </a:lnSpc>
                        <a:spcBef>
                          <a:spcPts val="0"/>
                        </a:spcBef>
                        <a:spcAft>
                          <a:spcPts val="0"/>
                        </a:spcAft>
                      </a:pPr>
                      <a:r>
                        <a:rPr lang="en-US" sz="1100" dirty="0">
                          <a:effectLst/>
                        </a:rPr>
                        <a:t>Tell me why you chose this particular college and stream for your graduation amongst others? </a:t>
                      </a:r>
                      <a:br>
                        <a:rPr lang="en-US" sz="1100" dirty="0">
                          <a:effectLst/>
                        </a:rPr>
                      </a:br>
                      <a:r>
                        <a:rPr lang="en-US" sz="1100" dirty="0">
                          <a:effectLst/>
                        </a:rPr>
                        <a:t>One of the things you should know about is that during the course of your career with Wipro, you might be posted in a different location away from your hometown. This is beneficial both for the organization and for you. We believe that it gives you exposure to different kinds of projects and roles. Have you thought about this and do you have any questions to ask about it?</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237" marR="63237" marT="0" marB="0" anchor="ctr"/>
                </a:tc>
                <a:tc>
                  <a:txBody>
                    <a:bodyPr/>
                    <a:lstStyle/>
                    <a:p>
                      <a:pPr marL="0" marR="0" algn="l">
                        <a:lnSpc>
                          <a:spcPct val="115000"/>
                        </a:lnSpc>
                        <a:spcBef>
                          <a:spcPts val="0"/>
                        </a:spcBef>
                        <a:spcAft>
                          <a:spcPts val="0"/>
                        </a:spcAft>
                      </a:pPr>
                      <a:r>
                        <a:rPr lang="en-US" sz="1100" dirty="0">
                          <a:effectLst/>
                        </a:rPr>
                        <a:t>Adaptability &amp; Flexibility</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237" marR="63237" marT="0" marB="0" anchor="ctr"/>
                </a:tc>
              </a:tr>
            </a:tbl>
          </a:graphicData>
        </a:graphic>
      </p:graphicFrame>
    </p:spTree>
    <p:extLst>
      <p:ext uri="{BB962C8B-B14F-4D97-AF65-F5344CB8AC3E}">
        <p14:creationId xmlns:p14="http://schemas.microsoft.com/office/powerpoint/2010/main" val="17010747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
            </a:r>
            <a:br>
              <a:rPr lang="en-US" dirty="0" smtClean="0"/>
            </a:br>
            <a:r>
              <a:rPr lang="en-US" dirty="0" smtClean="0"/>
              <a:t/>
            </a:r>
            <a:br>
              <a:rPr lang="en-US" dirty="0" smtClean="0"/>
            </a:br>
            <a:r>
              <a:rPr lang="en-US" dirty="0" smtClean="0"/>
              <a:t>Sample </a:t>
            </a:r>
            <a:r>
              <a:rPr lang="en-US" dirty="0" smtClean="0"/>
              <a:t>Technical Questions </a:t>
            </a:r>
            <a:r>
              <a:rPr lang="en-US" dirty="0"/>
              <a:t/>
            </a:r>
            <a:br>
              <a:rPr lang="en-US" dirty="0"/>
            </a:br>
            <a:r>
              <a:rPr lang="en-US" dirty="0"/>
              <a:t/>
            </a:r>
            <a:br>
              <a:rPr lang="en-US" dirty="0"/>
            </a:br>
            <a:endParaRPr lang="en-US" dirty="0"/>
          </a:p>
        </p:txBody>
      </p:sp>
      <p:sp>
        <p:nvSpPr>
          <p:cNvPr id="5" name="TextBox 4"/>
          <p:cNvSpPr txBox="1"/>
          <p:nvPr/>
        </p:nvSpPr>
        <p:spPr>
          <a:xfrm>
            <a:off x="0" y="816344"/>
            <a:ext cx="9143999" cy="5909310"/>
          </a:xfrm>
          <a:prstGeom prst="rect">
            <a:avLst/>
          </a:prstGeom>
          <a:solidFill>
            <a:schemeClr val="tx2">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b="1" dirty="0" smtClean="0"/>
              <a:t>                                                   </a:t>
            </a:r>
            <a:r>
              <a:rPr lang="en-US" b="1" u="sng" dirty="0" smtClean="0"/>
              <a:t>Computer Science</a:t>
            </a:r>
            <a:endParaRPr lang="en-US" b="1" u="sng" dirty="0"/>
          </a:p>
          <a:p>
            <a:pPr marL="342900" indent="-342900">
              <a:buFont typeface="+mj-lt"/>
              <a:buAutoNum type="arabicPeriod"/>
            </a:pPr>
            <a:r>
              <a:rPr lang="en-US" b="1" dirty="0" smtClean="0"/>
              <a:t>What </a:t>
            </a:r>
            <a:r>
              <a:rPr lang="en-US" b="1" dirty="0"/>
              <a:t>is the difference between white box, black box, and gray box testing?</a:t>
            </a:r>
          </a:p>
          <a:p>
            <a:pPr marL="342900" indent="-342900">
              <a:buFont typeface="+mj-lt"/>
              <a:buAutoNum type="arabicPeriod"/>
            </a:pPr>
            <a:r>
              <a:rPr lang="en-US" b="1" dirty="0"/>
              <a:t>How do you define a testing policy?</a:t>
            </a:r>
          </a:p>
          <a:p>
            <a:pPr marL="342900" indent="-342900">
              <a:buFont typeface="+mj-lt"/>
              <a:buAutoNum type="arabicPeriod"/>
            </a:pPr>
            <a:r>
              <a:rPr lang="en-US" b="1" dirty="0"/>
              <a:t>What is the difference between a defect and a failure?</a:t>
            </a:r>
          </a:p>
          <a:p>
            <a:pPr marL="342900" indent="-342900">
              <a:buFont typeface="+mj-lt"/>
              <a:buAutoNum type="arabicPeriod"/>
            </a:pPr>
            <a:r>
              <a:rPr lang="en-US" b="1" dirty="0" smtClean="0"/>
              <a:t>Which </a:t>
            </a:r>
            <a:r>
              <a:rPr lang="en-US" b="1" dirty="0"/>
              <a:t>test cases are written first: white boxes or black boxes?</a:t>
            </a:r>
          </a:p>
          <a:p>
            <a:pPr marL="342900" indent="-342900">
              <a:buFont typeface="+mj-lt"/>
              <a:buAutoNum type="arabicPeriod"/>
            </a:pPr>
            <a:r>
              <a:rPr lang="en-US" b="1" dirty="0" smtClean="0"/>
              <a:t>What </a:t>
            </a:r>
            <a:r>
              <a:rPr lang="en-US" b="1" dirty="0"/>
              <a:t>is the difference between latent and masked defects?</a:t>
            </a:r>
          </a:p>
          <a:p>
            <a:pPr marL="342900" indent="-342900">
              <a:buFont typeface="+mj-lt"/>
              <a:buAutoNum type="arabicPeriod"/>
            </a:pPr>
            <a:r>
              <a:rPr lang="en-US" b="1" dirty="0"/>
              <a:t>What's the difference between alpha and beta testing?</a:t>
            </a:r>
          </a:p>
          <a:p>
            <a:pPr marL="342900" indent="-342900">
              <a:buFont typeface="+mj-lt"/>
              <a:buAutoNum type="arabicPeriod"/>
            </a:pPr>
            <a:r>
              <a:rPr lang="en-US" b="1" dirty="0"/>
              <a:t>A defect which could have been removed during the initial stage is removed in a later stage. How does this affect cost?</a:t>
            </a:r>
          </a:p>
          <a:p>
            <a:pPr marL="342900" indent="-342900">
              <a:buFont typeface="+mj-lt"/>
              <a:buAutoNum type="arabicPeriod"/>
            </a:pPr>
            <a:r>
              <a:rPr lang="en-US" b="1" dirty="0" smtClean="0"/>
              <a:t>What </a:t>
            </a:r>
            <a:r>
              <a:rPr lang="en-US" b="1" dirty="0"/>
              <a:t>are the major data structures used in the following areas: RDBMS, Network data model and Hierarchical data model?</a:t>
            </a:r>
          </a:p>
          <a:p>
            <a:pPr marL="342900" indent="-342900">
              <a:buFont typeface="+mj-lt"/>
              <a:buAutoNum type="arabicPeriod"/>
            </a:pPr>
            <a:r>
              <a:rPr lang="en-US" b="1" dirty="0" smtClean="0"/>
              <a:t>List </a:t>
            </a:r>
            <a:r>
              <a:rPr lang="en-US" b="1" dirty="0"/>
              <a:t>few of the applications that make use of Multilinked Structures?</a:t>
            </a:r>
          </a:p>
          <a:p>
            <a:pPr marL="342900" indent="-342900">
              <a:buFont typeface="+mj-lt"/>
              <a:buAutoNum type="arabicPeriod"/>
            </a:pPr>
            <a:r>
              <a:rPr lang="en-US" b="1" dirty="0"/>
              <a:t>Does the minimum spanning tree of a graph give the shortest distance between any 2 specified nodes</a:t>
            </a:r>
            <a:r>
              <a:rPr lang="en-US" b="1" dirty="0" smtClean="0"/>
              <a:t>?</a:t>
            </a:r>
          </a:p>
          <a:p>
            <a:pPr marL="342900" indent="-342900">
              <a:buFont typeface="+mj-lt"/>
              <a:buAutoNum type="arabicPeriod"/>
            </a:pPr>
            <a:r>
              <a:rPr lang="en-US" b="1" dirty="0"/>
              <a:t>Distinguish between HTML and XML?</a:t>
            </a:r>
          </a:p>
          <a:p>
            <a:pPr marL="342900" indent="-342900">
              <a:buFont typeface="+mj-lt"/>
              <a:buAutoNum type="arabicPeriod"/>
            </a:pPr>
            <a:r>
              <a:rPr lang="en-US" b="1" dirty="0"/>
              <a:t>What is the latest version of DOTNET (.NET)?</a:t>
            </a:r>
          </a:p>
          <a:p>
            <a:pPr marL="342900" indent="-342900">
              <a:buFont typeface="+mj-lt"/>
              <a:buAutoNum type="arabicPeriod"/>
            </a:pPr>
            <a:r>
              <a:rPr lang="en-US" b="1" dirty="0"/>
              <a:t>What is the latest version of Oracle DBA</a:t>
            </a:r>
            <a:r>
              <a:rPr lang="en-US" b="1" dirty="0" smtClean="0"/>
              <a:t>?</a:t>
            </a:r>
          </a:p>
          <a:p>
            <a:pPr marL="342900" indent="-342900">
              <a:buFont typeface="+mj-lt"/>
              <a:buAutoNum type="arabicPeriod"/>
            </a:pPr>
            <a:r>
              <a:rPr lang="en-US" b="1" dirty="0"/>
              <a:t>What is the difference between intranet and extranet?</a:t>
            </a:r>
          </a:p>
          <a:p>
            <a:pPr marL="342900" indent="-342900">
              <a:buFont typeface="+mj-lt"/>
              <a:buAutoNum type="arabicPeriod"/>
            </a:pPr>
            <a:r>
              <a:rPr lang="en-US" b="1" dirty="0"/>
              <a:t>What is cloud?</a:t>
            </a:r>
          </a:p>
          <a:p>
            <a:endParaRPr lang="en-US" dirty="0">
              <a:solidFill>
                <a:schemeClr val="tx1">
                  <a:lumMod val="50000"/>
                  <a:lumOff val="50000"/>
                </a:schemeClr>
              </a:solidFill>
            </a:endParaRPr>
          </a:p>
          <a:p>
            <a:endParaRPr lang="en-US" dirty="0">
              <a:solidFill>
                <a:schemeClr val="tx1">
                  <a:lumMod val="50000"/>
                  <a:lumOff val="50000"/>
                </a:schemeClr>
              </a:solidFill>
            </a:endParaRPr>
          </a:p>
        </p:txBody>
      </p:sp>
    </p:spTree>
    <p:extLst>
      <p:ext uri="{BB962C8B-B14F-4D97-AF65-F5344CB8AC3E}">
        <p14:creationId xmlns:p14="http://schemas.microsoft.com/office/powerpoint/2010/main" val="22524234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Sample Technical Questions</a:t>
            </a:r>
            <a:endParaRPr lang="en-US" dirty="0"/>
          </a:p>
        </p:txBody>
      </p:sp>
      <p:sp>
        <p:nvSpPr>
          <p:cNvPr id="5" name="TextBox 4"/>
          <p:cNvSpPr txBox="1"/>
          <p:nvPr/>
        </p:nvSpPr>
        <p:spPr>
          <a:xfrm>
            <a:off x="132347" y="948690"/>
            <a:ext cx="8879306" cy="2585323"/>
          </a:xfrm>
          <a:prstGeom prst="rect">
            <a:avLst/>
          </a:prstGeom>
          <a:solidFill>
            <a:schemeClr val="tx2">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b="1" u="sng" dirty="0" smtClean="0"/>
              <a:t>Electrical Engineering</a:t>
            </a:r>
          </a:p>
          <a:p>
            <a:pPr marL="342900" indent="-342900">
              <a:buFont typeface="+mj-lt"/>
              <a:buAutoNum type="arabicPeriod"/>
            </a:pPr>
            <a:r>
              <a:rPr lang="en-US" b="1" dirty="0" smtClean="0"/>
              <a:t>What </a:t>
            </a:r>
            <a:r>
              <a:rPr lang="en-US" b="1" dirty="0"/>
              <a:t>is the difference between AC and DC? </a:t>
            </a:r>
            <a:endParaRPr lang="en-US" b="1" dirty="0" smtClean="0"/>
          </a:p>
          <a:p>
            <a:pPr marL="342900" indent="-342900">
              <a:buFont typeface="+mj-lt"/>
              <a:buAutoNum type="arabicPeriod"/>
            </a:pPr>
            <a:r>
              <a:rPr lang="en-US" b="1" dirty="0"/>
              <a:t>Difference between Single Phase and 3 Phase </a:t>
            </a:r>
            <a:r>
              <a:rPr lang="en-US" b="1" dirty="0" smtClean="0"/>
              <a:t>power</a:t>
            </a:r>
          </a:p>
          <a:p>
            <a:pPr marL="342900" indent="-342900">
              <a:buFont typeface="+mj-lt"/>
              <a:buAutoNum type="arabicPeriod"/>
            </a:pPr>
            <a:r>
              <a:rPr lang="en-US" b="1" dirty="0"/>
              <a:t>What is inrush current? </a:t>
            </a:r>
            <a:endParaRPr lang="en-US" b="1" dirty="0" smtClean="0"/>
          </a:p>
          <a:p>
            <a:pPr marL="342900" indent="-342900">
              <a:buFont typeface="+mj-lt"/>
              <a:buAutoNum type="arabicPeriod"/>
            </a:pPr>
            <a:r>
              <a:rPr lang="en-US" b="1" dirty="0"/>
              <a:t>In a tap changing transformer where is the tap connected? </a:t>
            </a:r>
            <a:endParaRPr lang="en-US" b="1" dirty="0" smtClean="0"/>
          </a:p>
          <a:p>
            <a:pPr marL="342900" indent="-342900">
              <a:buFont typeface="+mj-lt"/>
              <a:buAutoNum type="arabicPeriod"/>
            </a:pPr>
            <a:r>
              <a:rPr lang="en-US" b="1" dirty="0"/>
              <a:t>Why transformer ratings are in KVA? </a:t>
            </a:r>
            <a:endParaRPr lang="en-US" b="1" dirty="0" smtClean="0"/>
          </a:p>
          <a:p>
            <a:pPr marL="342900" indent="-342900">
              <a:buFont typeface="+mj-lt"/>
              <a:buAutoNum type="arabicPeriod"/>
            </a:pPr>
            <a:r>
              <a:rPr lang="en-US" b="1" dirty="0"/>
              <a:t>What is the difference between fuse and breaker? </a:t>
            </a:r>
            <a:endParaRPr lang="en-US" b="1" dirty="0" smtClean="0"/>
          </a:p>
          <a:p>
            <a:pPr marL="342900" indent="-342900">
              <a:buFont typeface="+mj-lt"/>
              <a:buAutoNum type="arabicPeriod"/>
            </a:pPr>
            <a:r>
              <a:rPr lang="en-US" b="1" dirty="0"/>
              <a:t>Why electricity in India is in multiples of 11 like 11KV, 22KV, 33KV? </a:t>
            </a:r>
            <a:endParaRPr lang="en-US" b="1" dirty="0" smtClean="0"/>
          </a:p>
          <a:p>
            <a:pPr marL="342900" indent="-342900">
              <a:buFont typeface="+mj-lt"/>
              <a:buAutoNum type="arabicPeriod"/>
            </a:pPr>
            <a:r>
              <a:rPr lang="en-US" b="1" dirty="0"/>
              <a:t>Why a ‘computer humming sound’ occurs in HT transmission lines? </a:t>
            </a:r>
            <a:endParaRPr lang="en-US" b="1" dirty="0" smtClean="0"/>
          </a:p>
        </p:txBody>
      </p:sp>
      <p:sp>
        <p:nvSpPr>
          <p:cNvPr id="4" name="TextBox 3"/>
          <p:cNvSpPr txBox="1"/>
          <p:nvPr/>
        </p:nvSpPr>
        <p:spPr>
          <a:xfrm>
            <a:off x="132347" y="3702455"/>
            <a:ext cx="8879306" cy="2862322"/>
          </a:xfrm>
          <a:prstGeom prst="rect">
            <a:avLst/>
          </a:prstGeom>
          <a:solidFill>
            <a:schemeClr val="tx2">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b="1" u="sng" dirty="0" smtClean="0"/>
              <a:t>Electronics Engineering</a:t>
            </a:r>
            <a:endParaRPr lang="en-US" b="1" u="sng" dirty="0">
              <a:solidFill>
                <a:schemeClr val="tx1">
                  <a:lumMod val="50000"/>
                  <a:lumOff val="50000"/>
                </a:schemeClr>
              </a:solidFill>
            </a:endParaRPr>
          </a:p>
          <a:p>
            <a:pPr marL="342900" indent="-342900">
              <a:buFont typeface="+mj-lt"/>
              <a:buAutoNum type="arabicPeriod"/>
            </a:pPr>
            <a:r>
              <a:rPr lang="en-US" b="1" dirty="0"/>
              <a:t>Distinguish between a tungsten bulb and a CFL bulb? </a:t>
            </a:r>
            <a:endParaRPr lang="en-US" b="1" dirty="0" smtClean="0"/>
          </a:p>
          <a:p>
            <a:pPr marL="342900" indent="-342900">
              <a:buFont typeface="+mj-lt"/>
              <a:buAutoNum type="arabicPeriod"/>
            </a:pPr>
            <a:r>
              <a:rPr lang="en-US" b="1" dirty="0"/>
              <a:t>Distinguish - NAND gate and a NOR gate </a:t>
            </a:r>
            <a:endParaRPr lang="en-US" b="1" dirty="0" smtClean="0"/>
          </a:p>
          <a:p>
            <a:pPr marL="342900" indent="-342900">
              <a:buFont typeface="+mj-lt"/>
              <a:buAutoNum type="arabicPeriod"/>
            </a:pPr>
            <a:r>
              <a:rPr lang="en-US" b="1" dirty="0"/>
              <a:t>Distinguish - analog signal and digital signal </a:t>
            </a:r>
            <a:endParaRPr lang="en-US" b="1" dirty="0" smtClean="0"/>
          </a:p>
          <a:p>
            <a:pPr marL="342900" indent="-342900">
              <a:buFont typeface="+mj-lt"/>
              <a:buAutoNum type="arabicPeriod"/>
            </a:pPr>
            <a:r>
              <a:rPr lang="en-US" b="1" dirty="0"/>
              <a:t>Which is the latest Intel processor? </a:t>
            </a:r>
            <a:endParaRPr lang="en-US" b="1" dirty="0" smtClean="0"/>
          </a:p>
          <a:p>
            <a:pPr marL="342900" indent="-342900">
              <a:buFont typeface="+mj-lt"/>
              <a:buAutoNum type="arabicPeriod"/>
            </a:pPr>
            <a:r>
              <a:rPr lang="en-US" b="1" dirty="0"/>
              <a:t>Name any 5 companies that design embedded systems? </a:t>
            </a:r>
            <a:endParaRPr lang="en-US" b="1" dirty="0" smtClean="0"/>
          </a:p>
          <a:p>
            <a:pPr marL="342900" indent="-342900">
              <a:buFont typeface="+mj-lt"/>
              <a:buAutoNum type="arabicPeriod"/>
            </a:pPr>
            <a:r>
              <a:rPr lang="en-US" b="1" dirty="0"/>
              <a:t>What is the difference between RFID and Bluetooth ? </a:t>
            </a:r>
            <a:endParaRPr lang="en-US" b="1" dirty="0" smtClean="0"/>
          </a:p>
          <a:p>
            <a:pPr marL="342900" indent="-342900">
              <a:buFont typeface="+mj-lt"/>
              <a:buAutoNum type="arabicPeriod"/>
            </a:pPr>
            <a:r>
              <a:rPr lang="en-US" b="1" dirty="0"/>
              <a:t>What is the difference between the image processing and pattern recognition? </a:t>
            </a:r>
            <a:endParaRPr lang="en-US" b="1" dirty="0" smtClean="0"/>
          </a:p>
          <a:p>
            <a:pPr marL="342900" indent="-342900">
              <a:buFont typeface="+mj-lt"/>
              <a:buAutoNum type="arabicPeriod"/>
            </a:pPr>
            <a:r>
              <a:rPr lang="en-US" b="1" dirty="0"/>
              <a:t>UTMS v/s CDMA </a:t>
            </a:r>
            <a:endParaRPr lang="en-US" b="1" dirty="0" smtClean="0"/>
          </a:p>
        </p:txBody>
      </p:sp>
    </p:spTree>
    <p:extLst>
      <p:ext uri="{BB962C8B-B14F-4D97-AF65-F5344CB8AC3E}">
        <p14:creationId xmlns:p14="http://schemas.microsoft.com/office/powerpoint/2010/main" val="32232939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Sample Technical Questions</a:t>
            </a:r>
            <a:endParaRPr lang="en-US" dirty="0"/>
          </a:p>
        </p:txBody>
      </p:sp>
      <p:sp>
        <p:nvSpPr>
          <p:cNvPr id="5" name="TextBox 4"/>
          <p:cNvSpPr txBox="1"/>
          <p:nvPr/>
        </p:nvSpPr>
        <p:spPr>
          <a:xfrm>
            <a:off x="132347" y="2033337"/>
            <a:ext cx="9011653" cy="3139321"/>
          </a:xfrm>
          <a:prstGeom prst="rect">
            <a:avLst/>
          </a:prstGeom>
          <a:solidFill>
            <a:schemeClr val="tx2">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b="1" u="sng" dirty="0" smtClean="0"/>
              <a:t>Mechanical &amp; Civil Engineering</a:t>
            </a:r>
          </a:p>
          <a:p>
            <a:pPr marL="342900" indent="-342900">
              <a:buFont typeface="+mj-lt"/>
              <a:buAutoNum type="arabicPeriod"/>
            </a:pPr>
            <a:r>
              <a:rPr lang="en-US" b="1" dirty="0"/>
              <a:t>What is the difference between diesel and petrol? </a:t>
            </a:r>
            <a:endParaRPr lang="en-US" b="1" dirty="0" smtClean="0"/>
          </a:p>
          <a:p>
            <a:pPr marL="342900" indent="-342900">
              <a:buFont typeface="+mj-lt"/>
              <a:buAutoNum type="arabicPeriod"/>
            </a:pPr>
            <a:r>
              <a:rPr lang="en-US" b="1" dirty="0"/>
              <a:t>What is the difference between the dynamics and kinetics? </a:t>
            </a:r>
            <a:endParaRPr lang="en-US" b="1" dirty="0" smtClean="0"/>
          </a:p>
          <a:p>
            <a:pPr marL="342900" indent="-342900">
              <a:buFont typeface="+mj-lt"/>
              <a:buAutoNum type="arabicPeriod"/>
            </a:pPr>
            <a:r>
              <a:rPr lang="en-US" b="1" dirty="0"/>
              <a:t>What is the difference between hatchback car and sedan car? </a:t>
            </a:r>
            <a:endParaRPr lang="en-US" b="1" dirty="0" smtClean="0"/>
          </a:p>
          <a:p>
            <a:pPr marL="342900" indent="-342900">
              <a:buFont typeface="+mj-lt"/>
              <a:buAutoNum type="arabicPeriod"/>
            </a:pPr>
            <a:r>
              <a:rPr lang="en-US" b="1" dirty="0"/>
              <a:t>What is the difference between the centripetal force and the centrifugal force? </a:t>
            </a:r>
            <a:endParaRPr lang="en-US" b="1" dirty="0" smtClean="0"/>
          </a:p>
          <a:p>
            <a:pPr marL="342900" indent="-342900">
              <a:buFont typeface="+mj-lt"/>
              <a:buAutoNum type="arabicPeriod"/>
            </a:pPr>
            <a:r>
              <a:rPr lang="en-US" b="1" dirty="0"/>
              <a:t>What is the difference between 2-stroke engine and 4-stroke engine? </a:t>
            </a:r>
            <a:endParaRPr lang="en-US" b="1" dirty="0" smtClean="0"/>
          </a:p>
          <a:p>
            <a:pPr marL="342900" indent="-342900">
              <a:buFont typeface="+mj-lt"/>
              <a:buAutoNum type="arabicPeriod"/>
            </a:pPr>
            <a:r>
              <a:rPr lang="en-US" b="1" dirty="0"/>
              <a:t>What is the difference between atom bomb and hydrogen bomb? </a:t>
            </a:r>
            <a:endParaRPr lang="en-US" b="1" dirty="0" smtClean="0"/>
          </a:p>
          <a:p>
            <a:pPr marL="342900" indent="-342900">
              <a:buFont typeface="+mj-lt"/>
              <a:buAutoNum type="arabicPeriod"/>
            </a:pPr>
            <a:r>
              <a:rPr lang="en-US" b="1" dirty="0"/>
              <a:t>What is thermodynamics? </a:t>
            </a:r>
            <a:endParaRPr lang="en-US" b="1" dirty="0" smtClean="0"/>
          </a:p>
          <a:p>
            <a:pPr marL="342900" indent="-342900">
              <a:buFont typeface="+mj-lt"/>
              <a:buAutoNum type="arabicPeriod"/>
            </a:pPr>
            <a:r>
              <a:rPr lang="en-US" b="1" dirty="0"/>
              <a:t>What is a propeller? </a:t>
            </a:r>
            <a:endParaRPr lang="en-US" b="1" dirty="0" smtClean="0"/>
          </a:p>
          <a:p>
            <a:pPr marL="342900" indent="-342900">
              <a:buFont typeface="+mj-lt"/>
              <a:buAutoNum type="arabicPeriod"/>
            </a:pPr>
            <a:r>
              <a:rPr lang="en-US" b="1" dirty="0"/>
              <a:t>What is the difference between RCC and Pre-stressed concrete </a:t>
            </a:r>
            <a:endParaRPr lang="en-US" b="1" dirty="0" smtClean="0"/>
          </a:p>
          <a:p>
            <a:pPr marL="342900" indent="-342900">
              <a:buFont typeface="+mj-lt"/>
              <a:buAutoNum type="arabicPeriod"/>
            </a:pPr>
            <a:r>
              <a:rPr lang="en-US" b="1" dirty="0"/>
              <a:t>What are the different types of building foundations seen in practice </a:t>
            </a:r>
            <a:endParaRPr lang="en-US" dirty="0" smtClean="0">
              <a:solidFill>
                <a:schemeClr val="tx1">
                  <a:lumMod val="50000"/>
                  <a:lumOff val="50000"/>
                </a:schemeClr>
              </a:solidFill>
            </a:endParaRPr>
          </a:p>
        </p:txBody>
      </p:sp>
    </p:spTree>
    <p:extLst>
      <p:ext uri="{BB962C8B-B14F-4D97-AF65-F5344CB8AC3E}">
        <p14:creationId xmlns:p14="http://schemas.microsoft.com/office/powerpoint/2010/main" val="34180853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ctrTitle"/>
          </p:nvPr>
        </p:nvSpPr>
        <p:spPr>
          <a:xfrm>
            <a:off x="4423384" y="2525639"/>
            <a:ext cx="5153753" cy="553998"/>
          </a:xfrm>
        </p:spPr>
        <p:txBody>
          <a:bodyPr>
            <a:normAutofit fontScale="90000"/>
          </a:bodyPr>
          <a:lstStyle/>
          <a:p>
            <a:r>
              <a:rPr lang="en-US" dirty="0" smtClean="0"/>
              <a:t>We believe, that you hire </a:t>
            </a:r>
            <a:br>
              <a:rPr lang="en-US" dirty="0" smtClean="0"/>
            </a:br>
            <a:r>
              <a:rPr lang="en-US" dirty="0" smtClean="0"/>
              <a:t>the “Best”</a:t>
            </a:r>
            <a:br>
              <a:rPr lang="en-US" dirty="0" smtClean="0"/>
            </a:br>
            <a:r>
              <a:rPr lang="en-US" dirty="0" smtClean="0"/>
              <a:t>                </a:t>
            </a:r>
            <a:br>
              <a:rPr lang="en-US" dirty="0" smtClean="0"/>
            </a:br>
            <a:r>
              <a:rPr lang="en-US" dirty="0"/>
              <a:t> </a:t>
            </a:r>
            <a:r>
              <a:rPr lang="en-US" dirty="0" smtClean="0"/>
              <a:t>             </a:t>
            </a:r>
            <a:r>
              <a:rPr lang="en-US" dirty="0" smtClean="0"/>
              <a:t>Thank </a:t>
            </a:r>
            <a:r>
              <a:rPr lang="en-US" dirty="0" smtClean="0"/>
              <a:t>you </a:t>
            </a:r>
            <a:endParaRPr lang="en-US" dirty="0"/>
          </a:p>
        </p:txBody>
      </p:sp>
    </p:spTree>
    <p:extLst>
      <p:ext uri="{BB962C8B-B14F-4D97-AF65-F5344CB8AC3E}">
        <p14:creationId xmlns:p14="http://schemas.microsoft.com/office/powerpoint/2010/main" val="8699325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Course Content</a:t>
            </a:r>
            <a:endParaRPr lang="en-US" dirty="0"/>
          </a:p>
        </p:txBody>
      </p:sp>
      <p:sp>
        <p:nvSpPr>
          <p:cNvPr id="3" name="Text Placeholder 2"/>
          <p:cNvSpPr>
            <a:spLocks noGrp="1"/>
          </p:cNvSpPr>
          <p:nvPr>
            <p:ph type="body" sz="quarter" idx="10"/>
          </p:nvPr>
        </p:nvSpPr>
        <p:spPr>
          <a:xfrm>
            <a:off x="1009015" y="883039"/>
            <a:ext cx="7680960" cy="640080"/>
          </a:xfrm>
        </p:spPr>
        <p:txBody>
          <a:bodyPr/>
          <a:lstStyle/>
          <a:p>
            <a:r>
              <a:rPr lang="en-US" dirty="0" smtClean="0">
                <a:solidFill>
                  <a:schemeClr val="tx1">
                    <a:lumMod val="85000"/>
                    <a:lumOff val="15000"/>
                  </a:schemeClr>
                </a:solidFill>
              </a:rPr>
              <a:t>Do’s &amp; Don’t s</a:t>
            </a:r>
            <a:endParaRPr lang="en-US" dirty="0">
              <a:solidFill>
                <a:schemeClr val="tx1">
                  <a:lumMod val="85000"/>
                  <a:lumOff val="15000"/>
                </a:schemeClr>
              </a:solidFill>
            </a:endParaRPr>
          </a:p>
        </p:txBody>
      </p:sp>
      <p:sp>
        <p:nvSpPr>
          <p:cNvPr id="4" name="Text Placeholder 3"/>
          <p:cNvSpPr>
            <a:spLocks noGrp="1"/>
          </p:cNvSpPr>
          <p:nvPr>
            <p:ph type="body" sz="quarter" idx="11"/>
          </p:nvPr>
        </p:nvSpPr>
        <p:spPr>
          <a:xfrm>
            <a:off x="1009015" y="1851077"/>
            <a:ext cx="7680960" cy="640080"/>
          </a:xfrm>
        </p:spPr>
        <p:txBody>
          <a:bodyPr/>
          <a:lstStyle/>
          <a:p>
            <a:endParaRPr lang="en-US" altLang="en-US" dirty="0" smtClean="0">
              <a:solidFill>
                <a:schemeClr val="tx1">
                  <a:lumMod val="85000"/>
                  <a:lumOff val="15000"/>
                </a:schemeClr>
              </a:solidFill>
              <a:cs typeface="Arial" panose="020B0604020202020204" pitchFamily="34" charset="0"/>
            </a:endParaRPr>
          </a:p>
          <a:p>
            <a:r>
              <a:rPr lang="en-US" altLang="en-US" dirty="0" smtClean="0">
                <a:solidFill>
                  <a:schemeClr val="tx1">
                    <a:lumMod val="85000"/>
                    <a:lumOff val="15000"/>
                  </a:schemeClr>
                </a:solidFill>
                <a:cs typeface="Arial" panose="020B0604020202020204" pitchFamily="34" charset="0"/>
              </a:rPr>
              <a:t>Attitude </a:t>
            </a:r>
            <a:r>
              <a:rPr lang="en-US" altLang="en-US" dirty="0">
                <a:solidFill>
                  <a:schemeClr val="tx1">
                    <a:lumMod val="85000"/>
                    <a:lumOff val="15000"/>
                  </a:schemeClr>
                </a:solidFill>
                <a:cs typeface="Arial" panose="020B0604020202020204" pitchFamily="34" charset="0"/>
              </a:rPr>
              <a:t>and Behaviors</a:t>
            </a:r>
            <a:endParaRPr lang="en-US" dirty="0">
              <a:solidFill>
                <a:schemeClr val="tx1">
                  <a:lumMod val="85000"/>
                  <a:lumOff val="15000"/>
                </a:schemeClr>
              </a:solidFill>
            </a:endParaRPr>
          </a:p>
          <a:p>
            <a:endParaRPr lang="en-US" dirty="0">
              <a:solidFill>
                <a:schemeClr val="tx1">
                  <a:lumMod val="85000"/>
                  <a:lumOff val="15000"/>
                </a:schemeClr>
              </a:solidFill>
            </a:endParaRPr>
          </a:p>
        </p:txBody>
      </p:sp>
      <p:sp>
        <p:nvSpPr>
          <p:cNvPr id="5" name="Text Placeholder 4"/>
          <p:cNvSpPr>
            <a:spLocks noGrp="1"/>
          </p:cNvSpPr>
          <p:nvPr>
            <p:ph type="body" sz="quarter" idx="12"/>
          </p:nvPr>
        </p:nvSpPr>
        <p:spPr>
          <a:xfrm>
            <a:off x="1009015" y="2819115"/>
            <a:ext cx="7680960" cy="640080"/>
          </a:xfrm>
        </p:spPr>
        <p:txBody>
          <a:bodyPr/>
          <a:lstStyle/>
          <a:p>
            <a:endParaRPr lang="en-US" dirty="0" smtClean="0">
              <a:solidFill>
                <a:schemeClr val="tx1">
                  <a:lumMod val="85000"/>
                  <a:lumOff val="15000"/>
                </a:schemeClr>
              </a:solidFill>
            </a:endParaRPr>
          </a:p>
          <a:p>
            <a:r>
              <a:rPr lang="en-US" dirty="0">
                <a:solidFill>
                  <a:schemeClr val="tx1">
                    <a:lumMod val="85000"/>
                    <a:lumOff val="15000"/>
                  </a:schemeClr>
                </a:solidFill>
              </a:rPr>
              <a:t>Levels of Learning</a:t>
            </a:r>
          </a:p>
          <a:p>
            <a:endParaRPr lang="en-US" dirty="0">
              <a:solidFill>
                <a:schemeClr val="tx1">
                  <a:lumMod val="85000"/>
                  <a:lumOff val="15000"/>
                </a:schemeClr>
              </a:solidFill>
            </a:endParaRPr>
          </a:p>
        </p:txBody>
      </p:sp>
      <p:sp>
        <p:nvSpPr>
          <p:cNvPr id="6" name="Text Placeholder 5"/>
          <p:cNvSpPr>
            <a:spLocks noGrp="1"/>
          </p:cNvSpPr>
          <p:nvPr>
            <p:ph type="body" sz="quarter" idx="13"/>
          </p:nvPr>
        </p:nvSpPr>
        <p:spPr>
          <a:xfrm>
            <a:off x="1009015" y="3751515"/>
            <a:ext cx="7680960" cy="640080"/>
          </a:xfrm>
        </p:spPr>
        <p:txBody>
          <a:bodyPr/>
          <a:lstStyle/>
          <a:p>
            <a:endParaRPr lang="en-US" dirty="0" smtClean="0">
              <a:solidFill>
                <a:schemeClr val="tx1">
                  <a:lumMod val="85000"/>
                  <a:lumOff val="15000"/>
                </a:schemeClr>
              </a:solidFill>
            </a:endParaRPr>
          </a:p>
          <a:p>
            <a:r>
              <a:rPr lang="en-US" dirty="0">
                <a:solidFill>
                  <a:schemeClr val="tx1">
                    <a:lumMod val="85000"/>
                    <a:lumOff val="15000"/>
                  </a:schemeClr>
                </a:solidFill>
              </a:rPr>
              <a:t>STAR   &amp;  Profile Score Card</a:t>
            </a:r>
          </a:p>
          <a:p>
            <a:endParaRPr lang="en-US" dirty="0">
              <a:solidFill>
                <a:schemeClr val="tx1">
                  <a:lumMod val="85000"/>
                  <a:lumOff val="15000"/>
                </a:schemeClr>
              </a:solidFill>
            </a:endParaRPr>
          </a:p>
        </p:txBody>
      </p:sp>
      <p:sp>
        <p:nvSpPr>
          <p:cNvPr id="7" name="Text Placeholder 6"/>
          <p:cNvSpPr>
            <a:spLocks noGrp="1"/>
          </p:cNvSpPr>
          <p:nvPr>
            <p:ph type="body" sz="quarter" idx="14"/>
          </p:nvPr>
        </p:nvSpPr>
        <p:spPr>
          <a:xfrm>
            <a:off x="1009015" y="4683915"/>
            <a:ext cx="7680960" cy="640080"/>
          </a:xfrm>
        </p:spPr>
        <p:txBody>
          <a:bodyPr/>
          <a:lstStyle/>
          <a:p>
            <a:r>
              <a:rPr lang="en-US" dirty="0" smtClean="0">
                <a:solidFill>
                  <a:schemeClr val="tx1">
                    <a:lumMod val="85000"/>
                    <a:lumOff val="15000"/>
                  </a:schemeClr>
                </a:solidFill>
              </a:rPr>
              <a:t>Interview Opening &amp; Closing</a:t>
            </a:r>
            <a:endParaRPr lang="en-US" dirty="0">
              <a:solidFill>
                <a:schemeClr val="tx1">
                  <a:lumMod val="85000"/>
                  <a:lumOff val="15000"/>
                </a:schemeClr>
              </a:solidFill>
            </a:endParaRPr>
          </a:p>
        </p:txBody>
      </p:sp>
      <p:sp>
        <p:nvSpPr>
          <p:cNvPr id="13" name="Text Placeholder 6"/>
          <p:cNvSpPr txBox="1">
            <a:spLocks/>
          </p:cNvSpPr>
          <p:nvPr/>
        </p:nvSpPr>
        <p:spPr>
          <a:xfrm>
            <a:off x="1009015" y="5772726"/>
            <a:ext cx="7680960" cy="640080"/>
          </a:xfrm>
          <a:prstGeom prst="rect">
            <a:avLst/>
          </a:prstGeom>
        </p:spPr>
        <p:txBody>
          <a:bodyPr lIns="45720" tIns="45720" rIns="45720" bIns="45720" anchor="ctr" anchorCtr="0">
            <a:noAutofit/>
          </a:bodyPr>
          <a:lstStyle>
            <a:lvl1pPr marL="0" indent="0" algn="l" defTabSz="457200" rtl="0" eaLnBrk="1" latinLnBrk="0" hangingPunct="1">
              <a:spcBef>
                <a:spcPts val="600"/>
              </a:spcBef>
              <a:buClr>
                <a:srgbClr val="00B0F0"/>
              </a:buClr>
              <a:buFont typeface="Wingdings" pitchFamily="2" charset="2"/>
              <a:buNone/>
              <a:defRPr kumimoji="0" lang="en-US" sz="2800" b="1" i="0" u="none" strike="noStrike" kern="1200" cap="none" spc="0" normalizeH="0" baseline="0" noProof="0">
                <a:ln>
                  <a:noFill/>
                </a:ln>
                <a:solidFill>
                  <a:schemeClr val="accent2"/>
                </a:solidFill>
                <a:effectLst/>
                <a:uLnTx/>
                <a:uFillTx/>
                <a:latin typeface="+mn-lt"/>
                <a:ea typeface="+mn-ea"/>
                <a:cs typeface="Arial"/>
              </a:defRPr>
            </a:lvl1pPr>
            <a:lvl2pPr marL="742950" indent="-285750" algn="l" defTabSz="457200" rtl="0" eaLnBrk="1" latinLnBrk="0" hangingPunct="1">
              <a:spcBef>
                <a:spcPts val="600"/>
              </a:spcBef>
              <a:buClr>
                <a:srgbClr val="00B0F0"/>
              </a:buClr>
              <a:buFont typeface="Wingdings" pitchFamily="2" charset="2"/>
              <a:buNone/>
              <a:defRPr kumimoji="0" lang="en-US" sz="1800" b="0" i="0" u="none" strike="noStrike" kern="1200" cap="none" spc="0" normalizeH="0" baseline="0" noProof="0">
                <a:ln>
                  <a:noFill/>
                </a:ln>
                <a:solidFill>
                  <a:schemeClr val="accent2"/>
                </a:solidFill>
                <a:effectLst/>
                <a:uLnTx/>
                <a:uFillTx/>
                <a:latin typeface="+mn-lt"/>
                <a:ea typeface="+mn-ea"/>
                <a:cs typeface="+mn-cs"/>
              </a:defRPr>
            </a:lvl2pPr>
            <a:lvl3pPr marL="1143000" indent="-228600" algn="l" defTabSz="457200" rtl="0" eaLnBrk="1" latinLnBrk="0" hangingPunct="1">
              <a:spcBef>
                <a:spcPts val="600"/>
              </a:spcBef>
              <a:buClr>
                <a:srgbClr val="00B0F0"/>
              </a:buClr>
              <a:buFont typeface="Wingdings" pitchFamily="2" charset="2"/>
              <a:buNone/>
              <a:defRPr kumimoji="0" lang="en-US" sz="1200" b="0" i="0" u="none" strike="noStrike" kern="1200" cap="none" spc="0" normalizeH="0" baseline="0" noProof="0">
                <a:ln>
                  <a:noFill/>
                </a:ln>
                <a:solidFill>
                  <a:schemeClr val="accent2"/>
                </a:solidFill>
                <a:effectLst/>
                <a:uLnTx/>
                <a:uFillTx/>
                <a:latin typeface="+mn-lt"/>
                <a:ea typeface="+mn-ea"/>
                <a:cs typeface="+mn-cs"/>
              </a:defRPr>
            </a:lvl3pPr>
            <a:lvl4pPr marL="1600200" indent="-228600" algn="l" defTabSz="457200" rtl="0" eaLnBrk="1" latinLnBrk="0" hangingPunct="1">
              <a:spcBef>
                <a:spcPts val="600"/>
              </a:spcBef>
              <a:buClr>
                <a:srgbClr val="00B0F0"/>
              </a:buClr>
              <a:buFont typeface="Wingdings" pitchFamily="2" charset="2"/>
              <a:buNone/>
              <a:defRPr kumimoji="0" lang="en-US" sz="1100" b="0" i="0" u="none" strike="noStrike" kern="1200" cap="none" spc="0" normalizeH="0" baseline="0" noProof="0">
                <a:ln>
                  <a:noFill/>
                </a:ln>
                <a:solidFill>
                  <a:schemeClr val="accent2"/>
                </a:solidFill>
                <a:effectLst/>
                <a:uLnTx/>
                <a:uFillTx/>
                <a:latin typeface="+mn-lt"/>
                <a:ea typeface="+mn-ea"/>
                <a:cs typeface="+mn-cs"/>
              </a:defRPr>
            </a:lvl4pPr>
            <a:lvl5pPr marL="2057400" indent="-228600" algn="l" defTabSz="457200" rtl="0" eaLnBrk="1" latinLnBrk="0" hangingPunct="1">
              <a:spcBef>
                <a:spcPts val="600"/>
              </a:spcBef>
              <a:buClr>
                <a:srgbClr val="00B0F0"/>
              </a:buClr>
              <a:buFont typeface="Wingdings" pitchFamily="2" charset="2"/>
              <a:buNone/>
              <a:defRPr kumimoji="0" lang="en-US" sz="1050" b="0" i="0" u="none" strike="noStrike" kern="1200" cap="none" spc="0" normalizeH="0" baseline="0" noProof="0">
                <a:ln>
                  <a:noFill/>
                </a:ln>
                <a:solidFill>
                  <a:schemeClr val="accent2"/>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solidFill>
                  <a:schemeClr val="tx1">
                    <a:lumMod val="85000"/>
                    <a:lumOff val="15000"/>
                  </a:schemeClr>
                </a:solidFill>
              </a:rPr>
              <a:t>Sample Questions</a:t>
            </a:r>
            <a:endParaRPr lang="en-US" i="1" dirty="0"/>
          </a:p>
          <a:p>
            <a:endParaRPr lang="en-US" dirty="0">
              <a:solidFill>
                <a:schemeClr val="tx1">
                  <a:lumMod val="85000"/>
                  <a:lumOff val="15000"/>
                </a:schemeClr>
              </a:solidFill>
            </a:endParaRPr>
          </a:p>
        </p:txBody>
      </p:sp>
      <p:sp>
        <p:nvSpPr>
          <p:cNvPr id="16" name="Rectangle 15"/>
          <p:cNvSpPr/>
          <p:nvPr/>
        </p:nvSpPr>
        <p:spPr>
          <a:xfrm>
            <a:off x="459282" y="5576007"/>
            <a:ext cx="352425" cy="640080"/>
          </a:xfrm>
          <a:prstGeom prst="rect">
            <a:avLst/>
          </a:prstGeom>
          <a:gradFill flip="none" rotWithShape="1">
            <a:gsLst>
              <a:gs pos="8000">
                <a:schemeClr val="bg2">
                  <a:lumMod val="50000"/>
                </a:schemeClr>
              </a:gs>
              <a:gs pos="100000">
                <a:schemeClr val="bg2">
                  <a:lumMod val="60000"/>
                  <a:lumOff val="40000"/>
                </a:schemeClr>
              </a:gs>
              <a:gs pos="100000">
                <a:schemeClr val="accent2">
                  <a:lumMod val="60000"/>
                  <a:lumOff val="40000"/>
                </a:schemeClr>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t>6</a:t>
            </a:r>
            <a:endParaRPr lang="en-US" b="1" dirty="0"/>
          </a:p>
        </p:txBody>
      </p:sp>
      <p:sp>
        <p:nvSpPr>
          <p:cNvPr id="17" name="Rectangle 16"/>
          <p:cNvSpPr/>
          <p:nvPr/>
        </p:nvSpPr>
        <p:spPr>
          <a:xfrm>
            <a:off x="457098" y="2913404"/>
            <a:ext cx="352425" cy="640080"/>
          </a:xfrm>
          <a:prstGeom prst="rect">
            <a:avLst/>
          </a:prstGeom>
          <a:gradFill flip="none" rotWithShape="1">
            <a:gsLst>
              <a:gs pos="8000">
                <a:schemeClr val="bg2">
                  <a:lumMod val="50000"/>
                </a:schemeClr>
              </a:gs>
              <a:gs pos="100000">
                <a:schemeClr val="bg2">
                  <a:lumMod val="60000"/>
                  <a:lumOff val="40000"/>
                </a:schemeClr>
              </a:gs>
              <a:gs pos="100000">
                <a:schemeClr val="accent2">
                  <a:lumMod val="60000"/>
                  <a:lumOff val="40000"/>
                </a:schemeClr>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t>3</a:t>
            </a:r>
            <a:endParaRPr lang="en-US" b="1" dirty="0"/>
          </a:p>
        </p:txBody>
      </p:sp>
      <p:sp>
        <p:nvSpPr>
          <p:cNvPr id="18" name="Rectangle 17"/>
          <p:cNvSpPr/>
          <p:nvPr/>
        </p:nvSpPr>
        <p:spPr>
          <a:xfrm>
            <a:off x="459280" y="3741658"/>
            <a:ext cx="352425" cy="659794"/>
          </a:xfrm>
          <a:prstGeom prst="rect">
            <a:avLst/>
          </a:prstGeom>
          <a:gradFill flip="none" rotWithShape="1">
            <a:gsLst>
              <a:gs pos="8000">
                <a:schemeClr val="bg2">
                  <a:lumMod val="50000"/>
                </a:schemeClr>
              </a:gs>
              <a:gs pos="100000">
                <a:schemeClr val="bg2">
                  <a:lumMod val="60000"/>
                  <a:lumOff val="40000"/>
                </a:schemeClr>
              </a:gs>
              <a:gs pos="100000">
                <a:schemeClr val="accent2">
                  <a:lumMod val="60000"/>
                  <a:lumOff val="40000"/>
                </a:schemeClr>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t>4</a:t>
            </a:r>
            <a:endParaRPr lang="en-US" b="1" dirty="0"/>
          </a:p>
        </p:txBody>
      </p:sp>
      <p:sp>
        <p:nvSpPr>
          <p:cNvPr id="19" name="Rectangle 18"/>
          <p:cNvSpPr/>
          <p:nvPr/>
        </p:nvSpPr>
        <p:spPr>
          <a:xfrm>
            <a:off x="457097" y="4683915"/>
            <a:ext cx="352425" cy="640080"/>
          </a:xfrm>
          <a:prstGeom prst="rect">
            <a:avLst/>
          </a:prstGeom>
          <a:gradFill flip="none" rotWithShape="1">
            <a:gsLst>
              <a:gs pos="8000">
                <a:schemeClr val="bg2">
                  <a:lumMod val="50000"/>
                </a:schemeClr>
              </a:gs>
              <a:gs pos="100000">
                <a:schemeClr val="bg2">
                  <a:lumMod val="60000"/>
                  <a:lumOff val="40000"/>
                </a:schemeClr>
              </a:gs>
              <a:gs pos="100000">
                <a:schemeClr val="accent2">
                  <a:lumMod val="60000"/>
                  <a:lumOff val="40000"/>
                </a:schemeClr>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5</a:t>
            </a:r>
          </a:p>
        </p:txBody>
      </p:sp>
      <p:sp>
        <p:nvSpPr>
          <p:cNvPr id="20" name="Rectangle 19"/>
          <p:cNvSpPr/>
          <p:nvPr/>
        </p:nvSpPr>
        <p:spPr>
          <a:xfrm>
            <a:off x="457096" y="1927023"/>
            <a:ext cx="352425" cy="640080"/>
          </a:xfrm>
          <a:prstGeom prst="rect">
            <a:avLst/>
          </a:prstGeom>
          <a:gradFill flip="none" rotWithShape="1">
            <a:gsLst>
              <a:gs pos="8000">
                <a:schemeClr val="bg2">
                  <a:lumMod val="50000"/>
                </a:schemeClr>
              </a:gs>
              <a:gs pos="100000">
                <a:schemeClr val="bg2">
                  <a:lumMod val="60000"/>
                  <a:lumOff val="40000"/>
                </a:schemeClr>
              </a:gs>
              <a:gs pos="100000">
                <a:schemeClr val="accent2">
                  <a:lumMod val="60000"/>
                  <a:lumOff val="40000"/>
                </a:schemeClr>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t>2</a:t>
            </a:r>
            <a:endParaRPr lang="en-US" b="1" dirty="0"/>
          </a:p>
        </p:txBody>
      </p:sp>
      <p:sp>
        <p:nvSpPr>
          <p:cNvPr id="21" name="Rectangle 20"/>
          <p:cNvSpPr/>
          <p:nvPr/>
        </p:nvSpPr>
        <p:spPr>
          <a:xfrm>
            <a:off x="457095" y="961399"/>
            <a:ext cx="352425" cy="640080"/>
          </a:xfrm>
          <a:prstGeom prst="rect">
            <a:avLst/>
          </a:prstGeom>
          <a:gradFill flip="none" rotWithShape="1">
            <a:gsLst>
              <a:gs pos="8000">
                <a:schemeClr val="bg2">
                  <a:lumMod val="50000"/>
                </a:schemeClr>
              </a:gs>
              <a:gs pos="100000">
                <a:schemeClr val="bg2">
                  <a:lumMod val="60000"/>
                  <a:lumOff val="40000"/>
                </a:schemeClr>
              </a:gs>
              <a:gs pos="100000">
                <a:schemeClr val="accent2">
                  <a:lumMod val="60000"/>
                  <a:lumOff val="40000"/>
                </a:schemeClr>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t>1</a:t>
            </a:r>
            <a:endParaRPr lang="en-US" b="1" dirty="0"/>
          </a:p>
        </p:txBody>
      </p:sp>
    </p:spTree>
    <p:extLst>
      <p:ext uri="{BB962C8B-B14F-4D97-AF65-F5344CB8AC3E}">
        <p14:creationId xmlns:p14="http://schemas.microsoft.com/office/powerpoint/2010/main" val="12685150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endParaRPr lang="en-US"/>
          </a:p>
        </p:txBody>
      </p:sp>
      <p:graphicFrame>
        <p:nvGraphicFramePr>
          <p:cNvPr id="4" name="Diagram 3"/>
          <p:cNvGraphicFramePr/>
          <p:nvPr>
            <p:extLst>
              <p:ext uri="{D42A27DB-BD31-4B8C-83A1-F6EECF244321}">
                <p14:modId xmlns:p14="http://schemas.microsoft.com/office/powerpoint/2010/main" val="2292090646"/>
              </p:ext>
            </p:extLst>
          </p:nvPr>
        </p:nvGraphicFramePr>
        <p:xfrm>
          <a:off x="-1" y="854241"/>
          <a:ext cx="9047747" cy="58353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517728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40633" y="12032"/>
            <a:ext cx="8903367" cy="7617470"/>
          </a:xfrm>
          <a:prstGeom prst="rect">
            <a:avLst/>
          </a:prstGeom>
        </p:spPr>
        <p:txBody>
          <a:bodyPr wrap="square">
            <a:spAutoFit/>
          </a:bodyPr>
          <a:lstStyle/>
          <a:p>
            <a:pPr algn="just">
              <a:lnSpc>
                <a:spcPct val="115000"/>
              </a:lnSpc>
              <a:spcAft>
                <a:spcPts val="1000"/>
              </a:spcAft>
            </a:pPr>
            <a:r>
              <a:rPr lang="en-US" b="1" i="1" dirty="0" smtClean="0">
                <a:solidFill>
                  <a:srgbClr val="C00000"/>
                </a:solidFill>
                <a:ea typeface="Times New Roman" panose="02020603050405020304" pitchFamily="18" charset="0"/>
                <a:cs typeface="Times New Roman" panose="02020603050405020304" pitchFamily="18" charset="0"/>
              </a:rPr>
              <a:t>                                          </a:t>
            </a:r>
            <a:r>
              <a:rPr lang="en-US" b="1" i="1" dirty="0" smtClean="0">
                <a:solidFill>
                  <a:srgbClr val="C00000"/>
                </a:solidFill>
                <a:ea typeface="Times New Roman" panose="02020603050405020304" pitchFamily="18" charset="0"/>
                <a:cs typeface="Times New Roman" panose="02020603050405020304" pitchFamily="18" charset="0"/>
              </a:rPr>
              <a:t>     Candidate </a:t>
            </a:r>
            <a:r>
              <a:rPr lang="en-US" b="1" i="1" dirty="0" smtClean="0">
                <a:solidFill>
                  <a:srgbClr val="C00000"/>
                </a:solidFill>
                <a:ea typeface="Times New Roman" panose="02020603050405020304" pitchFamily="18" charset="0"/>
                <a:cs typeface="Times New Roman" panose="02020603050405020304" pitchFamily="18" charset="0"/>
              </a:rPr>
              <a:t>Measure</a:t>
            </a:r>
          </a:p>
          <a:p>
            <a:pPr>
              <a:lnSpc>
                <a:spcPct val="115000"/>
              </a:lnSpc>
              <a:spcAft>
                <a:spcPts val="1000"/>
              </a:spcAft>
            </a:pPr>
            <a:endParaRPr lang="en-US" b="1" i="1" dirty="0" smtClean="0">
              <a:solidFill>
                <a:srgbClr val="C00000"/>
              </a:solidFill>
              <a:ea typeface="Times New Roman" panose="02020603050405020304" pitchFamily="18" charset="0"/>
              <a:cs typeface="Times New Roman" panose="02020603050405020304" pitchFamily="18" charset="0"/>
            </a:endParaRPr>
          </a:p>
          <a:p>
            <a:pPr>
              <a:lnSpc>
                <a:spcPct val="115000"/>
              </a:lnSpc>
              <a:spcAft>
                <a:spcPts val="1350"/>
              </a:spcAft>
            </a:pPr>
            <a:r>
              <a:rPr lang="en-US" b="1" i="1" dirty="0" smtClean="0">
                <a:solidFill>
                  <a:srgbClr val="C00000"/>
                </a:solidFill>
                <a:ea typeface="Times New Roman" panose="02020603050405020304" pitchFamily="18" charset="0"/>
                <a:cs typeface="Times New Roman" panose="02020603050405020304" pitchFamily="18" charset="0"/>
              </a:rPr>
              <a:t>The </a:t>
            </a:r>
            <a:r>
              <a:rPr lang="en-US" b="1" i="1" dirty="0">
                <a:solidFill>
                  <a:srgbClr val="C00000"/>
                </a:solidFill>
                <a:ea typeface="Times New Roman" panose="02020603050405020304" pitchFamily="18" charset="0"/>
                <a:cs typeface="Times New Roman" panose="02020603050405020304" pitchFamily="18" charset="0"/>
              </a:rPr>
              <a:t>only way to measure a candidate is to measure every single candidate with the same yardstick.</a:t>
            </a:r>
            <a:endParaRPr lang="en-US" b="1" dirty="0" smtClean="0">
              <a:solidFill>
                <a:srgbClr val="333333"/>
              </a:solidFill>
              <a:ea typeface="Times New Roman" panose="02020603050405020304" pitchFamily="18" charset="0"/>
              <a:cs typeface="Arial" panose="020B0604020202020204" pitchFamily="34" charset="0"/>
            </a:endParaRPr>
          </a:p>
          <a:p>
            <a:pPr>
              <a:lnSpc>
                <a:spcPct val="115000"/>
              </a:lnSpc>
              <a:spcAft>
                <a:spcPts val="1350"/>
              </a:spcAft>
            </a:pPr>
            <a:r>
              <a:rPr lang="en-US" b="1" dirty="0" smtClean="0">
                <a:solidFill>
                  <a:srgbClr val="333333"/>
                </a:solidFill>
                <a:ea typeface="Times New Roman" panose="02020603050405020304" pitchFamily="18" charset="0"/>
                <a:cs typeface="Arial" panose="020B0604020202020204" pitchFamily="34" charset="0"/>
              </a:rPr>
              <a:t>DO </a:t>
            </a:r>
            <a:r>
              <a:rPr lang="en-US" b="1" dirty="0">
                <a:solidFill>
                  <a:srgbClr val="333333"/>
                </a:solidFill>
                <a:ea typeface="Times New Roman" panose="02020603050405020304" pitchFamily="18" charset="0"/>
                <a:cs typeface="Arial" panose="020B0604020202020204" pitchFamily="34" charset="0"/>
              </a:rPr>
              <a:t>ask Open Ended questions. </a:t>
            </a:r>
            <a:r>
              <a:rPr lang="en-US" dirty="0">
                <a:solidFill>
                  <a:srgbClr val="333333"/>
                </a:solidFill>
                <a:ea typeface="Times New Roman" panose="02020603050405020304" pitchFamily="18" charset="0"/>
                <a:cs typeface="Arial" panose="020B0604020202020204" pitchFamily="34" charset="0"/>
              </a:rPr>
              <a:t>Behavioral interviewing is the key to hiring because it helps predict future success on the job by looking into past behavior.  Thus, questions should be shaped to look at previous behavior – not potential behavior. A question that begins with “Tell me about a time when…” for example, is much more predictive than “What would you do if…” which tends to lead candidates to say what they think you want to hear, rather than give a real-life example that provides insight into their skills, personality and work ethic</a:t>
            </a:r>
            <a:r>
              <a:rPr lang="en-US" dirty="0" smtClean="0">
                <a:solidFill>
                  <a:srgbClr val="333333"/>
                </a:solidFill>
                <a:ea typeface="Times New Roman" panose="02020603050405020304" pitchFamily="18" charset="0"/>
                <a:cs typeface="Arial" panose="020B0604020202020204" pitchFamily="34" charset="0"/>
              </a:rPr>
              <a:t>.</a:t>
            </a:r>
          </a:p>
          <a:p>
            <a:pPr>
              <a:lnSpc>
                <a:spcPct val="115000"/>
              </a:lnSpc>
              <a:spcAft>
                <a:spcPts val="1350"/>
              </a:spcAft>
            </a:pPr>
            <a:r>
              <a:rPr lang="en-US" b="1" dirty="0">
                <a:solidFill>
                  <a:srgbClr val="333333"/>
                </a:solidFill>
                <a:ea typeface="Times New Roman" panose="02020603050405020304" pitchFamily="18" charset="0"/>
                <a:cs typeface="Arial" panose="020B0604020202020204" pitchFamily="34" charset="0"/>
              </a:rPr>
              <a:t>DO coach your candidate. </a:t>
            </a:r>
            <a:r>
              <a:rPr lang="en-US" dirty="0">
                <a:solidFill>
                  <a:srgbClr val="333333"/>
                </a:solidFill>
                <a:ea typeface="Times New Roman" panose="02020603050405020304" pitchFamily="18" charset="0"/>
                <a:cs typeface="Arial" panose="020B0604020202020204" pitchFamily="34" charset="0"/>
              </a:rPr>
              <a:t>Coach them to give you specifics on how they got those results. For example, ask something like, “I’m looking for a time when you demonstrated really good customer service</a:t>
            </a:r>
            <a:r>
              <a:rPr lang="en-US" dirty="0" smtClean="0">
                <a:solidFill>
                  <a:srgbClr val="333333"/>
                </a:solidFill>
                <a:ea typeface="Times New Roman" panose="02020603050405020304" pitchFamily="18" charset="0"/>
                <a:cs typeface="Arial" panose="020B0604020202020204" pitchFamily="34" charset="0"/>
              </a:rPr>
              <a:t>.”</a:t>
            </a:r>
          </a:p>
          <a:p>
            <a:pPr>
              <a:lnSpc>
                <a:spcPct val="115000"/>
              </a:lnSpc>
              <a:spcAft>
                <a:spcPts val="1350"/>
              </a:spcAft>
            </a:pPr>
            <a:r>
              <a:rPr lang="en-US" b="1" dirty="0">
                <a:solidFill>
                  <a:srgbClr val="333333"/>
                </a:solidFill>
                <a:ea typeface="Times New Roman" panose="02020603050405020304" pitchFamily="18" charset="0"/>
                <a:cs typeface="Arial" panose="020B0604020202020204" pitchFamily="34" charset="0"/>
              </a:rPr>
              <a:t>DO be consistent.</a:t>
            </a:r>
            <a:r>
              <a:rPr lang="en-US" dirty="0">
                <a:solidFill>
                  <a:srgbClr val="333333"/>
                </a:solidFill>
                <a:ea typeface="Times New Roman" panose="02020603050405020304" pitchFamily="18" charset="0"/>
                <a:cs typeface="Arial" panose="020B0604020202020204" pitchFamily="34" charset="0"/>
              </a:rPr>
              <a:t> Ask the same questions to every candidate.  The minute you stop using the same yardstick, the yardstick doesn’t measure anything. You can’t find your right hire that way. (Follow up questions can be different.) Your candidates are smarter, they’re savvier, and they’re going to challenge your skills as a recruiter.</a:t>
            </a:r>
            <a:endParaRPr lang="en-US" sz="2400" dirty="0">
              <a:ea typeface="Times New Roman" panose="02020603050405020304" pitchFamily="18" charset="0"/>
              <a:cs typeface="Times New Roman" panose="02020603050405020304" pitchFamily="18" charset="0"/>
            </a:endParaRPr>
          </a:p>
          <a:p>
            <a:pPr>
              <a:lnSpc>
                <a:spcPct val="115000"/>
              </a:lnSpc>
              <a:spcAft>
                <a:spcPts val="1350"/>
              </a:spcAft>
            </a:pPr>
            <a:endParaRPr lang="en-US" dirty="0" smtClean="0">
              <a:solidFill>
                <a:srgbClr val="333333"/>
              </a:solidFill>
              <a:ea typeface="Times New Roman" panose="02020603050405020304" pitchFamily="18" charset="0"/>
              <a:cs typeface="Arial" panose="020B0604020202020204" pitchFamily="34" charset="0"/>
            </a:endParaRPr>
          </a:p>
          <a:p>
            <a:pPr>
              <a:lnSpc>
                <a:spcPct val="115000"/>
              </a:lnSpc>
              <a:spcAft>
                <a:spcPts val="1350"/>
              </a:spcAft>
            </a:pPr>
            <a:endParaRPr lang="en-US" dirty="0" smtClean="0">
              <a:solidFill>
                <a:srgbClr val="333333"/>
              </a:solidFill>
              <a:latin typeface="Calibri" panose="020F050202020403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1971521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Candidate Measure</a:t>
            </a:r>
            <a:endParaRPr lang="en-US" dirty="0"/>
          </a:p>
        </p:txBody>
      </p:sp>
      <p:sp>
        <p:nvSpPr>
          <p:cNvPr id="5" name="Rectangle 4"/>
          <p:cNvSpPr/>
          <p:nvPr/>
        </p:nvSpPr>
        <p:spPr>
          <a:xfrm>
            <a:off x="96252" y="797574"/>
            <a:ext cx="8590548" cy="5487656"/>
          </a:xfrm>
          <a:prstGeom prst="rect">
            <a:avLst/>
          </a:prstGeom>
        </p:spPr>
        <p:txBody>
          <a:bodyPr wrap="square">
            <a:spAutoFit/>
          </a:bodyPr>
          <a:lstStyle/>
          <a:p>
            <a:pPr>
              <a:lnSpc>
                <a:spcPct val="115000"/>
              </a:lnSpc>
              <a:spcAft>
                <a:spcPts val="1350"/>
              </a:spcAft>
            </a:pPr>
            <a:r>
              <a:rPr lang="en-US" b="1" dirty="0" smtClean="0">
                <a:solidFill>
                  <a:srgbClr val="333333"/>
                </a:solidFill>
                <a:ea typeface="Times New Roman" panose="02020603050405020304" pitchFamily="18" charset="0"/>
                <a:cs typeface="Arial" panose="020B0604020202020204" pitchFamily="34" charset="0"/>
              </a:rPr>
              <a:t>DO  </a:t>
            </a:r>
            <a:r>
              <a:rPr lang="en-US" b="1" dirty="0">
                <a:solidFill>
                  <a:srgbClr val="333333"/>
                </a:solidFill>
                <a:ea typeface="Times New Roman" panose="02020603050405020304" pitchFamily="18" charset="0"/>
                <a:cs typeface="Arial" panose="020B0604020202020204" pitchFamily="34" charset="0"/>
              </a:rPr>
              <a:t>acknowledge and set aside your own biases. </a:t>
            </a:r>
            <a:r>
              <a:rPr lang="en-US" dirty="0">
                <a:solidFill>
                  <a:srgbClr val="333333"/>
                </a:solidFill>
                <a:ea typeface="Times New Roman" panose="02020603050405020304" pitchFamily="18" charset="0"/>
                <a:cs typeface="Arial" panose="020B0604020202020204" pitchFamily="34" charset="0"/>
              </a:rPr>
              <a:t>The time for evaluation comes later. The interview process is the time for gathering data.</a:t>
            </a:r>
            <a:r>
              <a:rPr lang="en-US" b="1" dirty="0">
                <a:solidFill>
                  <a:srgbClr val="333333"/>
                </a:solidFill>
                <a:ea typeface="Times New Roman" panose="02020603050405020304" pitchFamily="18" charset="0"/>
                <a:cs typeface="Arial" panose="020B0604020202020204" pitchFamily="34" charset="0"/>
              </a:rPr>
              <a:t> </a:t>
            </a:r>
            <a:r>
              <a:rPr lang="en-US" dirty="0">
                <a:solidFill>
                  <a:srgbClr val="333333"/>
                </a:solidFill>
                <a:ea typeface="Times New Roman" panose="02020603050405020304" pitchFamily="18" charset="0"/>
                <a:cs typeface="Arial" panose="020B0604020202020204" pitchFamily="34" charset="0"/>
              </a:rPr>
              <a:t>“Get out of your own way. “Get over your own biases, your own assumptions. Do not write someone off who doesn’t show up to an interview dressed in the way you might think is “proper.” “You never know where people are coming from. Maybe they’re coming from another job where the dress code is casual. These minor details don’t necessarily reflect the type of employee this candidate will </a:t>
            </a:r>
            <a:r>
              <a:rPr lang="en-US" dirty="0" smtClean="0">
                <a:solidFill>
                  <a:srgbClr val="333333"/>
                </a:solidFill>
                <a:ea typeface="Times New Roman" panose="02020603050405020304" pitchFamily="18" charset="0"/>
                <a:cs typeface="Arial" panose="020B0604020202020204" pitchFamily="34" charset="0"/>
              </a:rPr>
              <a:t>be.</a:t>
            </a:r>
          </a:p>
          <a:p>
            <a:pPr>
              <a:lnSpc>
                <a:spcPts val="2160"/>
              </a:lnSpc>
              <a:spcAft>
                <a:spcPts val="1350"/>
              </a:spcAft>
            </a:pPr>
            <a:r>
              <a:rPr lang="en-US" b="1" dirty="0" smtClean="0">
                <a:solidFill>
                  <a:srgbClr val="333333"/>
                </a:solidFill>
                <a:ea typeface="Times New Roman" panose="02020603050405020304" pitchFamily="18" charset="0"/>
                <a:cs typeface="Arial" panose="020B0604020202020204" pitchFamily="34" charset="0"/>
              </a:rPr>
              <a:t>DON’T </a:t>
            </a:r>
            <a:r>
              <a:rPr lang="en-US" b="1" dirty="0">
                <a:solidFill>
                  <a:srgbClr val="333333"/>
                </a:solidFill>
                <a:ea typeface="Times New Roman" panose="02020603050405020304" pitchFamily="18" charset="0"/>
                <a:cs typeface="Arial" panose="020B0604020202020204" pitchFamily="34" charset="0"/>
              </a:rPr>
              <a:t>go into the interview without clarity. </a:t>
            </a:r>
            <a:r>
              <a:rPr lang="en-US" dirty="0">
                <a:solidFill>
                  <a:srgbClr val="333333"/>
                </a:solidFill>
                <a:ea typeface="Times New Roman" panose="02020603050405020304" pitchFamily="18" charset="0"/>
                <a:cs typeface="Arial" panose="020B0604020202020204" pitchFamily="34" charset="0"/>
              </a:rPr>
              <a:t>It’s crucial that you have a clear idea of what you want your end result to look like. Before interviewing any candidate, consider the following questions:</a:t>
            </a:r>
            <a:endParaRPr lang="en-US" dirty="0">
              <a:ea typeface="Times New Roman" panose="02020603050405020304" pitchFamily="18" charset="0"/>
              <a:cs typeface="Times New Roman" panose="02020603050405020304" pitchFamily="18" charset="0"/>
            </a:endParaRPr>
          </a:p>
          <a:p>
            <a:pPr marL="342900" marR="0" lvl="0" indent="-342900">
              <a:lnSpc>
                <a:spcPts val="2160"/>
              </a:lnSpc>
              <a:spcBef>
                <a:spcPts val="0"/>
              </a:spcBef>
              <a:spcAft>
                <a:spcPts val="1000"/>
              </a:spcAft>
              <a:buSzPts val="1000"/>
              <a:buFont typeface="Symbol" panose="05050102010706020507" pitchFamily="18" charset="2"/>
              <a:buChar char=""/>
              <a:tabLst>
                <a:tab pos="457200" algn="l"/>
              </a:tabLst>
            </a:pPr>
            <a:r>
              <a:rPr lang="en-US" dirty="0">
                <a:solidFill>
                  <a:srgbClr val="333333"/>
                </a:solidFill>
                <a:ea typeface="Times New Roman" panose="02020603050405020304" pitchFamily="18" charset="0"/>
                <a:cs typeface="Arial" panose="020B0604020202020204" pitchFamily="34" charset="0"/>
              </a:rPr>
              <a:t>Why am I filling the job? </a:t>
            </a:r>
            <a:endParaRPr lang="en-US" dirty="0">
              <a:ea typeface="Times New Roman" panose="02020603050405020304" pitchFamily="18" charset="0"/>
              <a:cs typeface="Times New Roman" panose="02020603050405020304" pitchFamily="18" charset="0"/>
            </a:endParaRPr>
          </a:p>
          <a:p>
            <a:pPr marL="342900" marR="0" lvl="0" indent="-342900">
              <a:lnSpc>
                <a:spcPts val="2160"/>
              </a:lnSpc>
              <a:spcBef>
                <a:spcPts val="0"/>
              </a:spcBef>
              <a:spcAft>
                <a:spcPts val="1000"/>
              </a:spcAft>
              <a:buSzPts val="1000"/>
              <a:buFont typeface="Symbol" panose="05050102010706020507" pitchFamily="18" charset="2"/>
              <a:buChar char=""/>
              <a:tabLst>
                <a:tab pos="457200" algn="l"/>
              </a:tabLst>
            </a:pPr>
            <a:r>
              <a:rPr lang="en-US" dirty="0">
                <a:solidFill>
                  <a:srgbClr val="333333"/>
                </a:solidFill>
                <a:ea typeface="Times New Roman" panose="02020603050405020304" pitchFamily="18" charset="0"/>
                <a:cs typeface="Arial" panose="020B0604020202020204" pitchFamily="34" charset="0"/>
              </a:rPr>
              <a:t>What do our customers need, require and expect? </a:t>
            </a:r>
            <a:endParaRPr lang="en-US" dirty="0">
              <a:ea typeface="Times New Roman" panose="02020603050405020304" pitchFamily="18" charset="0"/>
              <a:cs typeface="Times New Roman" panose="02020603050405020304" pitchFamily="18" charset="0"/>
            </a:endParaRPr>
          </a:p>
          <a:p>
            <a:pPr marL="342900" marR="0" lvl="0" indent="-342900">
              <a:lnSpc>
                <a:spcPts val="2160"/>
              </a:lnSpc>
              <a:spcBef>
                <a:spcPts val="0"/>
              </a:spcBef>
              <a:spcAft>
                <a:spcPts val="1000"/>
              </a:spcAft>
              <a:buSzPts val="1000"/>
              <a:buFont typeface="Symbol" panose="05050102010706020507" pitchFamily="18" charset="2"/>
              <a:buChar char=""/>
              <a:tabLst>
                <a:tab pos="457200" algn="l"/>
              </a:tabLst>
            </a:pPr>
            <a:r>
              <a:rPr lang="en-US" dirty="0">
                <a:solidFill>
                  <a:srgbClr val="333333"/>
                </a:solidFill>
                <a:ea typeface="Times New Roman" panose="02020603050405020304" pitchFamily="18" charset="0"/>
                <a:cs typeface="Arial" panose="020B0604020202020204" pitchFamily="34" charset="0"/>
              </a:rPr>
              <a:t>What sort of person will fit best within this organizational culture? </a:t>
            </a:r>
            <a:endParaRPr lang="en-US" dirty="0">
              <a:ea typeface="Times New Roman" panose="02020603050405020304" pitchFamily="18" charset="0"/>
              <a:cs typeface="Times New Roman" panose="02020603050405020304" pitchFamily="18" charset="0"/>
            </a:endParaRPr>
          </a:p>
          <a:p>
            <a:pPr marL="342900" marR="0" lvl="0" indent="-342900">
              <a:lnSpc>
                <a:spcPts val="2160"/>
              </a:lnSpc>
              <a:spcBef>
                <a:spcPts val="0"/>
              </a:spcBef>
              <a:spcAft>
                <a:spcPts val="1000"/>
              </a:spcAft>
              <a:buSzPts val="1000"/>
              <a:buFont typeface="Symbol" panose="05050102010706020507" pitchFamily="18" charset="2"/>
              <a:buChar char=""/>
              <a:tabLst>
                <a:tab pos="457200" algn="l"/>
              </a:tabLst>
            </a:pPr>
            <a:r>
              <a:rPr lang="en-US" dirty="0">
                <a:solidFill>
                  <a:srgbClr val="333333"/>
                </a:solidFill>
                <a:ea typeface="Times New Roman" panose="02020603050405020304" pitchFamily="18" charset="0"/>
                <a:cs typeface="Arial" panose="020B0604020202020204" pitchFamily="34" charset="0"/>
              </a:rPr>
              <a:t>What skills am I willing to train on, and what skills do I need to hire for? </a:t>
            </a:r>
            <a:endParaRPr lang="en-US" dirty="0">
              <a:ea typeface="Times New Roman" panose="02020603050405020304" pitchFamily="18" charset="0"/>
              <a:cs typeface="Times New Roman" panose="02020603050405020304" pitchFamily="18" charset="0"/>
            </a:endParaRPr>
          </a:p>
          <a:p>
            <a:pPr>
              <a:lnSpc>
                <a:spcPct val="115000"/>
              </a:lnSpc>
              <a:spcAft>
                <a:spcPts val="1350"/>
              </a:spcAft>
            </a:pPr>
            <a:endParaRPr lang="en-US" dirty="0" smtClean="0">
              <a:solidFill>
                <a:srgbClr val="333333"/>
              </a:solidFill>
              <a:latin typeface="Calibri" panose="020F050202020403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6826723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Candidate Measure</a:t>
            </a:r>
          </a:p>
        </p:txBody>
      </p:sp>
      <p:sp>
        <p:nvSpPr>
          <p:cNvPr id="3" name="Rectangle 2"/>
          <p:cNvSpPr/>
          <p:nvPr/>
        </p:nvSpPr>
        <p:spPr>
          <a:xfrm>
            <a:off x="457200" y="1251911"/>
            <a:ext cx="8121316" cy="6438173"/>
          </a:xfrm>
          <a:prstGeom prst="rect">
            <a:avLst/>
          </a:prstGeom>
        </p:spPr>
        <p:txBody>
          <a:bodyPr wrap="square">
            <a:spAutoFit/>
          </a:bodyPr>
          <a:lstStyle/>
          <a:p>
            <a:pPr>
              <a:lnSpc>
                <a:spcPct val="115000"/>
              </a:lnSpc>
              <a:spcAft>
                <a:spcPts val="1350"/>
              </a:spcAft>
            </a:pPr>
            <a:r>
              <a:rPr lang="en-US" b="1" dirty="0">
                <a:solidFill>
                  <a:srgbClr val="333333"/>
                </a:solidFill>
                <a:ea typeface="Times New Roman" panose="02020603050405020304" pitchFamily="18" charset="0"/>
                <a:cs typeface="Arial" panose="020B0604020202020204" pitchFamily="34" charset="0"/>
              </a:rPr>
              <a:t>DON’T tip your hand.</a:t>
            </a:r>
            <a:r>
              <a:rPr lang="en-US" dirty="0">
                <a:solidFill>
                  <a:srgbClr val="333333"/>
                </a:solidFill>
                <a:ea typeface="Times New Roman" panose="02020603050405020304" pitchFamily="18" charset="0"/>
                <a:cs typeface="Arial" panose="020B0604020202020204" pitchFamily="34" charset="0"/>
              </a:rPr>
              <a:t> Ask the questions first, and then talk about the job and the company. Don’t lead them. What you say and when you say it matters. Explain what the interview process is going to look like</a:t>
            </a:r>
            <a:endParaRPr lang="en-US" dirty="0">
              <a:ea typeface="Times New Roman" panose="02020603050405020304" pitchFamily="18" charset="0"/>
              <a:cs typeface="Times New Roman" panose="02020603050405020304" pitchFamily="18" charset="0"/>
            </a:endParaRPr>
          </a:p>
          <a:p>
            <a:pPr>
              <a:lnSpc>
                <a:spcPct val="115000"/>
              </a:lnSpc>
              <a:spcAft>
                <a:spcPts val="1350"/>
              </a:spcAft>
            </a:pPr>
            <a:r>
              <a:rPr lang="en-US" b="1" dirty="0" smtClean="0">
                <a:solidFill>
                  <a:srgbClr val="333333"/>
                </a:solidFill>
                <a:ea typeface="Times New Roman" panose="02020603050405020304" pitchFamily="18" charset="0"/>
                <a:cs typeface="Arial" panose="020B0604020202020204" pitchFamily="34" charset="0"/>
              </a:rPr>
              <a:t>DON’T </a:t>
            </a:r>
            <a:r>
              <a:rPr lang="en-US" b="1" dirty="0">
                <a:solidFill>
                  <a:srgbClr val="333333"/>
                </a:solidFill>
                <a:ea typeface="Times New Roman" panose="02020603050405020304" pitchFamily="18" charset="0"/>
                <a:cs typeface="Arial" panose="020B0604020202020204" pitchFamily="34" charset="0"/>
              </a:rPr>
              <a:t>be afraid to probe.</a:t>
            </a:r>
            <a:r>
              <a:rPr lang="en-US" dirty="0">
                <a:solidFill>
                  <a:srgbClr val="333333"/>
                </a:solidFill>
                <a:ea typeface="Times New Roman" panose="02020603050405020304" pitchFamily="18" charset="0"/>
                <a:cs typeface="Arial" panose="020B0604020202020204" pitchFamily="34" charset="0"/>
              </a:rPr>
              <a:t> Keep asking follow-up questions until you get a satisfactory understanding. Rephrase questions when required.  For example, instead of asking, “Tell me about a time when you accomplished something,” ask, “When did something not go well?” You’ll see not only how people handle adversity but also what, to them, constitutes a problem.</a:t>
            </a:r>
            <a:endParaRPr lang="en-US" sz="2400" dirty="0">
              <a:ea typeface="Times New Roman" panose="02020603050405020304" pitchFamily="18" charset="0"/>
              <a:cs typeface="Times New Roman" panose="02020603050405020304" pitchFamily="18" charset="0"/>
            </a:endParaRPr>
          </a:p>
          <a:p>
            <a:pPr>
              <a:lnSpc>
                <a:spcPct val="115000"/>
              </a:lnSpc>
              <a:spcAft>
                <a:spcPts val="1350"/>
              </a:spcAft>
            </a:pPr>
            <a:r>
              <a:rPr lang="en-US" b="1" dirty="0" smtClean="0">
                <a:solidFill>
                  <a:srgbClr val="333333"/>
                </a:solidFill>
                <a:ea typeface="Times New Roman" panose="02020603050405020304" pitchFamily="18" charset="0"/>
                <a:cs typeface="Arial" panose="020B0604020202020204" pitchFamily="34" charset="0"/>
              </a:rPr>
              <a:t>DON’T </a:t>
            </a:r>
            <a:r>
              <a:rPr lang="en-US" b="1" dirty="0">
                <a:solidFill>
                  <a:srgbClr val="333333"/>
                </a:solidFill>
                <a:ea typeface="Times New Roman" panose="02020603050405020304" pitchFamily="18" charset="0"/>
                <a:cs typeface="Arial" panose="020B0604020202020204" pitchFamily="34" charset="0"/>
              </a:rPr>
              <a:t>waste your time. </a:t>
            </a:r>
            <a:r>
              <a:rPr lang="en-US" dirty="0">
                <a:solidFill>
                  <a:srgbClr val="333333"/>
                </a:solidFill>
                <a:ea typeface="Times New Roman" panose="02020603050405020304" pitchFamily="18" charset="0"/>
                <a:cs typeface="Arial" panose="020B0604020202020204" pitchFamily="34" charset="0"/>
              </a:rPr>
              <a:t>Don’t ask questions candidates are going to lie to you about. Questions like, “Are you planning on staying in the area?” or “Can you do (X thing)?” tell candidates what you want to hear. Asking big, broad questions will generate more telling, honest answers. For example, a question like, “Tell me about a time you had to deal with a difficult peer/classmate,” enables the candidate to tell you what they think a difficult peer/classmate looks like and how they handle adversity</a:t>
            </a:r>
            <a:r>
              <a:rPr lang="en-US" dirty="0" smtClean="0">
                <a:solidFill>
                  <a:srgbClr val="333333"/>
                </a:solidFill>
                <a:latin typeface="Calibri" panose="020F0502020204030204" pitchFamily="34" charset="0"/>
                <a:ea typeface="Times New Roman" panose="02020603050405020304" pitchFamily="18" charset="0"/>
                <a:cs typeface="Arial" panose="020B0604020202020204" pitchFamily="34" charset="0"/>
              </a:rPr>
              <a:t>.</a:t>
            </a:r>
          </a:p>
          <a:p>
            <a:pPr>
              <a:lnSpc>
                <a:spcPct val="115000"/>
              </a:lnSpc>
              <a:spcAft>
                <a:spcPts val="1350"/>
              </a:spcAft>
            </a:pPr>
            <a:endParaRPr lang="en-US" sz="2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350"/>
              </a:spcAft>
            </a:pP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61331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8313" y="191143"/>
            <a:ext cx="8229600" cy="1015663"/>
          </a:xfrm>
        </p:spPr>
        <p:txBody>
          <a:bodyPr/>
          <a:lstStyle/>
          <a:p>
            <a:pPr algn="ctr"/>
            <a:r>
              <a:rPr lang="en-US" dirty="0">
                <a:solidFill>
                  <a:schemeClr val="tx1"/>
                </a:solidFill>
              </a:rPr>
              <a:t>Desirable Attitudes</a:t>
            </a:r>
            <a:br>
              <a:rPr lang="en-US" dirty="0">
                <a:solidFill>
                  <a:schemeClr val="tx1"/>
                </a:solidFill>
              </a:rPr>
            </a:br>
            <a:endParaRPr lang="en-US" dirty="0"/>
          </a:p>
        </p:txBody>
      </p:sp>
      <p:sp>
        <p:nvSpPr>
          <p:cNvPr id="6" name="Text Placeholder 2"/>
          <p:cNvSpPr txBox="1">
            <a:spLocks/>
          </p:cNvSpPr>
          <p:nvPr/>
        </p:nvSpPr>
        <p:spPr>
          <a:xfrm>
            <a:off x="457200" y="1033463"/>
            <a:ext cx="8240713" cy="4800600"/>
          </a:xfrm>
          <a:prstGeom prst="rect">
            <a:avLst/>
          </a:prstGeom>
        </p:spPr>
        <p:txBody>
          <a:bodyPr/>
          <a:lstStyle>
            <a:lvl1pPr marL="231775" indent="-231775" algn="l" defTabSz="457200" rtl="0" eaLnBrk="1" latinLnBrk="0" hangingPunct="1">
              <a:spcBef>
                <a:spcPts val="600"/>
              </a:spcBef>
              <a:buClr>
                <a:srgbClr val="00B0F0"/>
              </a:buClr>
              <a:buFont typeface="Wingdings" pitchFamily="2" charset="2"/>
              <a:buChar char="§"/>
              <a:defRPr kumimoji="0" lang="en-US" sz="2000" b="0" i="0" u="none" strike="noStrike" kern="1200" cap="none" spc="0" normalizeH="0" baseline="0" noProof="0" dirty="0" smtClean="0">
                <a:ln>
                  <a:noFill/>
                </a:ln>
                <a:solidFill>
                  <a:schemeClr val="accent2"/>
                </a:solidFill>
                <a:effectLst/>
                <a:uLnTx/>
                <a:uFillTx/>
                <a:latin typeface="+mn-lt"/>
                <a:ea typeface="+mn-ea"/>
                <a:cs typeface="Arial"/>
              </a:defRPr>
            </a:lvl1pPr>
            <a:lvl2pPr marL="742950" indent="-285750" algn="l" defTabSz="457200" rtl="0" eaLnBrk="1" latinLnBrk="0" hangingPunct="1">
              <a:spcBef>
                <a:spcPts val="600"/>
              </a:spcBef>
              <a:buClr>
                <a:srgbClr val="00B0F0"/>
              </a:buClr>
              <a:buFont typeface="Wingdings" pitchFamily="2" charset="2"/>
              <a:buChar char="§"/>
              <a:defRPr kumimoji="0" lang="en-US" sz="1800" b="0" i="0" u="none" strike="noStrike" kern="1200" cap="none" spc="0" normalizeH="0" baseline="0" noProof="0" dirty="0" smtClean="0">
                <a:ln>
                  <a:noFill/>
                </a:ln>
                <a:solidFill>
                  <a:schemeClr val="accent2"/>
                </a:solidFill>
                <a:effectLst/>
                <a:uLnTx/>
                <a:uFillTx/>
                <a:latin typeface="+mn-lt"/>
                <a:ea typeface="+mn-ea"/>
                <a:cs typeface="+mn-cs"/>
              </a:defRPr>
            </a:lvl2pPr>
            <a:lvl3pPr marL="1143000" indent="-228600" algn="l" defTabSz="457200" rtl="0" eaLnBrk="1" latinLnBrk="0" hangingPunct="1">
              <a:spcBef>
                <a:spcPts val="600"/>
              </a:spcBef>
              <a:buClr>
                <a:srgbClr val="00B0F0"/>
              </a:buClr>
              <a:buFont typeface="Wingdings" pitchFamily="2" charset="2"/>
              <a:buChar char="§"/>
              <a:defRPr kumimoji="0" lang="en-US" sz="1200" b="0" i="0" u="none" strike="noStrike" kern="1200" cap="none" spc="0" normalizeH="0" baseline="0" noProof="0" dirty="0" smtClean="0">
                <a:ln>
                  <a:noFill/>
                </a:ln>
                <a:solidFill>
                  <a:schemeClr val="accent2"/>
                </a:solidFill>
                <a:effectLst/>
                <a:uLnTx/>
                <a:uFillTx/>
                <a:latin typeface="+mn-lt"/>
                <a:ea typeface="+mn-ea"/>
                <a:cs typeface="+mn-cs"/>
              </a:defRPr>
            </a:lvl3pPr>
            <a:lvl4pPr marL="1600200" indent="-228600" algn="l" defTabSz="457200" rtl="0" eaLnBrk="1" latinLnBrk="0" hangingPunct="1">
              <a:spcBef>
                <a:spcPts val="600"/>
              </a:spcBef>
              <a:buClr>
                <a:srgbClr val="00B0F0"/>
              </a:buClr>
              <a:buFont typeface="Wingdings" pitchFamily="2" charset="2"/>
              <a:buChar char="§"/>
              <a:defRPr kumimoji="0" lang="en-US" sz="1100" b="0" i="0" u="none" strike="noStrike" kern="1200" cap="none" spc="0" normalizeH="0" baseline="0" noProof="0" dirty="0" smtClean="0">
                <a:ln>
                  <a:noFill/>
                </a:ln>
                <a:solidFill>
                  <a:schemeClr val="accent2"/>
                </a:solidFill>
                <a:effectLst/>
                <a:uLnTx/>
                <a:uFillTx/>
                <a:latin typeface="+mn-lt"/>
                <a:ea typeface="+mn-ea"/>
                <a:cs typeface="+mn-cs"/>
              </a:defRPr>
            </a:lvl4pPr>
            <a:lvl5pPr marL="2057400" indent="-228600" algn="l" defTabSz="457200" rtl="0" eaLnBrk="1" latinLnBrk="0" hangingPunct="1">
              <a:spcBef>
                <a:spcPts val="600"/>
              </a:spcBef>
              <a:buClr>
                <a:srgbClr val="00B0F0"/>
              </a:buClr>
              <a:buFont typeface="Wingdings" pitchFamily="2" charset="2"/>
              <a:buChar char="§"/>
              <a:defRPr kumimoji="0" lang="en-US" sz="1050" b="0" i="0" u="none" strike="noStrike" kern="1200" cap="none" spc="0" normalizeH="0" baseline="0" noProof="0" dirty="0">
                <a:ln>
                  <a:noFill/>
                </a:ln>
                <a:solidFill>
                  <a:schemeClr val="accent2"/>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200000"/>
              </a:lnSpc>
              <a:buFont typeface="Wingdings" panose="05000000000000000000" pitchFamily="2" charset="2"/>
              <a:buChar char="Ø"/>
            </a:pPr>
            <a:r>
              <a:rPr lang="en-US" altLang="en-US" sz="2400" dirty="0" smtClean="0">
                <a:solidFill>
                  <a:schemeClr val="tx1"/>
                </a:solidFill>
                <a:cs typeface="Arial" panose="020B0604020202020204" pitchFamily="34" charset="0"/>
              </a:rPr>
              <a:t>Making the student comfortable</a:t>
            </a:r>
          </a:p>
          <a:p>
            <a:pPr>
              <a:lnSpc>
                <a:spcPct val="200000"/>
              </a:lnSpc>
              <a:buFont typeface="Wingdings" panose="05000000000000000000" pitchFamily="2" charset="2"/>
              <a:buChar char="Ø"/>
            </a:pPr>
            <a:r>
              <a:rPr lang="en-US" altLang="en-US" sz="2400" dirty="0" smtClean="0">
                <a:solidFill>
                  <a:schemeClr val="tx1"/>
                </a:solidFill>
                <a:cs typeface="Arial" panose="020B0604020202020204" pitchFamily="34" charset="0"/>
              </a:rPr>
              <a:t>Treating </a:t>
            </a:r>
            <a:r>
              <a:rPr lang="en-US" altLang="en-US" sz="2400" dirty="0" smtClean="0">
                <a:solidFill>
                  <a:schemeClr val="tx1"/>
                </a:solidFill>
                <a:cs typeface="Arial" panose="020B0604020202020204" pitchFamily="34" charset="0"/>
              </a:rPr>
              <a:t>the</a:t>
            </a:r>
            <a:r>
              <a:rPr lang="en-US" altLang="en-US" sz="2400" dirty="0" smtClean="0">
                <a:solidFill>
                  <a:schemeClr val="tx1"/>
                </a:solidFill>
                <a:cs typeface="Arial" panose="020B0604020202020204" pitchFamily="34" charset="0"/>
              </a:rPr>
              <a:t>m </a:t>
            </a:r>
            <a:r>
              <a:rPr lang="en-US" altLang="en-US" sz="2400" dirty="0" smtClean="0">
                <a:solidFill>
                  <a:schemeClr val="tx1"/>
                </a:solidFill>
                <a:cs typeface="Arial" panose="020B0604020202020204" pitchFamily="34" charset="0"/>
              </a:rPr>
              <a:t>with respect</a:t>
            </a:r>
          </a:p>
          <a:p>
            <a:pPr>
              <a:lnSpc>
                <a:spcPct val="200000"/>
              </a:lnSpc>
              <a:buFont typeface="Wingdings" panose="05000000000000000000" pitchFamily="2" charset="2"/>
              <a:buChar char="Ø"/>
            </a:pPr>
            <a:r>
              <a:rPr lang="en-US" altLang="en-US" sz="2400" dirty="0" smtClean="0">
                <a:solidFill>
                  <a:schemeClr val="tx1"/>
                </a:solidFill>
                <a:cs typeface="Arial" panose="020B0604020202020204" pitchFamily="34" charset="0"/>
              </a:rPr>
              <a:t>Response Vs. Reaction</a:t>
            </a:r>
            <a:r>
              <a:rPr lang="en-US" altLang="en-US" sz="2400" b="1" dirty="0" smtClean="0">
                <a:solidFill>
                  <a:schemeClr val="tx1"/>
                </a:solidFill>
                <a:cs typeface="Arial" panose="020B0604020202020204" pitchFamily="34" charset="0"/>
              </a:rPr>
              <a:t> </a:t>
            </a:r>
          </a:p>
          <a:p>
            <a:pPr>
              <a:lnSpc>
                <a:spcPct val="200000"/>
              </a:lnSpc>
              <a:buFont typeface="Wingdings" panose="05000000000000000000" pitchFamily="2" charset="2"/>
              <a:buChar char="Ø"/>
            </a:pPr>
            <a:r>
              <a:rPr lang="en-US" altLang="en-US" sz="2400" dirty="0" smtClean="0">
                <a:solidFill>
                  <a:schemeClr val="tx1"/>
                </a:solidFill>
                <a:cs typeface="Arial" panose="020B0604020202020204" pitchFamily="34" charset="0"/>
              </a:rPr>
              <a:t>Check on what Candidate Knows and not what he does not know(Don’t Compete with Him)</a:t>
            </a:r>
          </a:p>
          <a:p>
            <a:pPr>
              <a:lnSpc>
                <a:spcPct val="200000"/>
              </a:lnSpc>
              <a:buFont typeface="Wingdings" panose="05000000000000000000" pitchFamily="2" charset="2"/>
              <a:buChar char="Ø"/>
            </a:pPr>
            <a:r>
              <a:rPr lang="en-US" altLang="en-US" sz="2400" dirty="0" smtClean="0">
                <a:solidFill>
                  <a:schemeClr val="tx1"/>
                </a:solidFill>
                <a:cs typeface="Arial" panose="020B0604020202020204" pitchFamily="34" charset="0"/>
              </a:rPr>
              <a:t>Find Reason to Recruit and not Reason to Reject.</a:t>
            </a:r>
            <a:endParaRPr lang="en-US" altLang="en-US" sz="2400" dirty="0">
              <a:solidFill>
                <a:schemeClr val="tx1"/>
              </a:solidFill>
              <a:cs typeface="Arial" panose="020B0604020202020204" pitchFamily="34" charset="0"/>
            </a:endParaRPr>
          </a:p>
        </p:txBody>
      </p:sp>
    </p:spTree>
    <p:extLst>
      <p:ext uri="{BB962C8B-B14F-4D97-AF65-F5344CB8AC3E}">
        <p14:creationId xmlns:p14="http://schemas.microsoft.com/office/powerpoint/2010/main" val="18620998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460375" y="153988"/>
            <a:ext cx="8426450" cy="554037"/>
          </a:xfrm>
        </p:spPr>
        <p:txBody>
          <a:bodyPr/>
          <a:lstStyle/>
          <a:p>
            <a:pPr fontAlgn="base">
              <a:spcAft>
                <a:spcPct val="0"/>
              </a:spcAft>
            </a:pPr>
            <a:r>
              <a:rPr altLang="en-US" smtClean="0">
                <a:solidFill>
                  <a:schemeClr val="tx1"/>
                </a:solidFill>
                <a:cs typeface="Arial" panose="020B0604020202020204" pitchFamily="34" charset="0"/>
              </a:rPr>
              <a:t>Behavioral / Competency Based Interview</a:t>
            </a:r>
          </a:p>
        </p:txBody>
      </p:sp>
      <p:sp>
        <p:nvSpPr>
          <p:cNvPr id="108547" name="Rectangle 2"/>
          <p:cNvSpPr>
            <a:spLocks noChangeArrowheads="1"/>
          </p:cNvSpPr>
          <p:nvPr/>
        </p:nvSpPr>
        <p:spPr bwMode="auto">
          <a:xfrm>
            <a:off x="460375" y="1504950"/>
            <a:ext cx="82296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lgn="just" eaLnBrk="1" hangingPunct="1">
              <a:lnSpc>
                <a:spcPct val="150000"/>
              </a:lnSpc>
              <a:spcBef>
                <a:spcPct val="0"/>
              </a:spcBef>
            </a:pPr>
            <a:r>
              <a:rPr lang="en-US" altLang="en-US" sz="2800" dirty="0">
                <a:solidFill>
                  <a:schemeClr val="tx1"/>
                </a:solidFill>
              </a:rPr>
              <a:t>Standardized method of interviewing designed to measure how one will perform on the job. </a:t>
            </a:r>
          </a:p>
          <a:p>
            <a:pPr algn="just" eaLnBrk="1" hangingPunct="1">
              <a:lnSpc>
                <a:spcPct val="150000"/>
              </a:lnSpc>
              <a:spcBef>
                <a:spcPct val="0"/>
              </a:spcBef>
            </a:pPr>
            <a:endParaRPr lang="en-US" altLang="en-US" sz="2800" dirty="0">
              <a:solidFill>
                <a:schemeClr val="tx1"/>
              </a:solidFill>
            </a:endParaRPr>
          </a:p>
          <a:p>
            <a:pPr algn="just" eaLnBrk="1" hangingPunct="1">
              <a:lnSpc>
                <a:spcPct val="150000"/>
              </a:lnSpc>
              <a:spcBef>
                <a:spcPct val="0"/>
              </a:spcBef>
            </a:pPr>
            <a:r>
              <a:rPr lang="en-US" altLang="en-US" sz="2800" dirty="0">
                <a:solidFill>
                  <a:schemeClr val="tx1"/>
                </a:solidFill>
              </a:rPr>
              <a:t>The principle behind the technique is the belief </a:t>
            </a:r>
            <a:r>
              <a:rPr lang="en-US" altLang="en-US" sz="2800" dirty="0" smtClean="0">
                <a:solidFill>
                  <a:schemeClr val="tx1"/>
                </a:solidFill>
              </a:rPr>
              <a:t>that the best indicator of future behavior </a:t>
            </a:r>
            <a:r>
              <a:rPr lang="en-US" altLang="en-US" sz="2800" dirty="0">
                <a:solidFill>
                  <a:schemeClr val="tx1"/>
                </a:solidFill>
              </a:rPr>
              <a:t>is past behavior</a:t>
            </a:r>
            <a:r>
              <a:rPr lang="en-US" altLang="en-US" sz="2800" dirty="0" smtClean="0">
                <a:solidFill>
                  <a:schemeClr val="tx1"/>
                </a:solidFill>
              </a:rPr>
              <a:t>.</a:t>
            </a:r>
            <a:endParaRPr lang="en-US" altLang="en-US" sz="2800" dirty="0">
              <a:solidFill>
                <a:schemeClr val="tx1"/>
              </a:solidFill>
            </a:endParaRPr>
          </a:p>
        </p:txBody>
      </p:sp>
    </p:spTree>
    <p:extLst>
      <p:ext uri="{BB962C8B-B14F-4D97-AF65-F5344CB8AC3E}">
        <p14:creationId xmlns:p14="http://schemas.microsoft.com/office/powerpoint/2010/main" val="3876025076"/>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5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85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build="p"/>
    </p:bldLst>
  </p:timing>
</p:sld>
</file>

<file path=ppt/theme/theme1.xml><?xml version="1.0" encoding="utf-8"?>
<a:theme xmlns:a="http://schemas.openxmlformats.org/drawingml/2006/main" name="Wipro 2014 PPT Theme">
  <a:themeElements>
    <a:clrScheme name="Wipro Template 2014">
      <a:dk1>
        <a:sysClr val="windowText" lastClr="000000"/>
      </a:dk1>
      <a:lt1>
        <a:srgbClr val="FFFFFF"/>
      </a:lt1>
      <a:dk2>
        <a:srgbClr val="00B0F0"/>
      </a:dk2>
      <a:lt2>
        <a:srgbClr val="0070C0"/>
      </a:lt2>
      <a:accent1>
        <a:srgbClr val="AAABB8"/>
      </a:accent1>
      <a:accent2>
        <a:srgbClr val="4D4E5C"/>
      </a:accent2>
      <a:accent3>
        <a:srgbClr val="FFC000"/>
      </a:accent3>
      <a:accent4>
        <a:srgbClr val="F37441"/>
      </a:accent4>
      <a:accent5>
        <a:srgbClr val="00B050"/>
      </a:accent5>
      <a:accent6>
        <a:srgbClr val="CBD42D"/>
      </a:accent6>
      <a:hlink>
        <a:srgbClr val="1E1E24"/>
      </a:hlink>
      <a:folHlink>
        <a:srgbClr val="131317"/>
      </a:folHlink>
    </a:clrScheme>
    <a:fontScheme name="Wipro PPT Fonts 20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28575">
          <a:solidFill>
            <a:srgbClr val="93E2FF"/>
          </a:solidFill>
          <a:headEnd type="oval" w="med" len="med"/>
          <a:tailEnd type="oval" w="med" len="med"/>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extLst>
    <a:ext uri="{05A4C25C-085E-4340-85A3-A5531E510DB2}">
      <thm15:themeFamily xmlns:thm15="http://schemas.microsoft.com/office/thememl/2012/main" name="Wipro_Corporate_Presentation_Template_2015_Confidential_4-3.pptx" id="{2D74EC4A-EE62-464C-BBBD-43B26BCB3349}" vid="{1E0DC03B-5F79-4DC3-9A72-4319C25146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286</TotalTime>
  <Words>3014</Words>
  <Application>Microsoft Office PowerPoint</Application>
  <PresentationFormat>On-screen Show (4:3)</PresentationFormat>
  <Paragraphs>382</Paragraphs>
  <Slides>28</Slides>
  <Notes>16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Arial</vt:lpstr>
      <vt:lpstr>Arial Black</vt:lpstr>
      <vt:lpstr>Calibri</vt:lpstr>
      <vt:lpstr>Courier New</vt:lpstr>
      <vt:lpstr>Gill Sans MT</vt:lpstr>
      <vt:lpstr>Symbol</vt:lpstr>
      <vt:lpstr>Times New Roman</vt:lpstr>
      <vt:lpstr>Webdings</vt:lpstr>
      <vt:lpstr>Wingdings</vt:lpstr>
      <vt:lpstr>Wipro 2014 PPT Theme</vt:lpstr>
      <vt:lpstr>CICP Online Course Content </vt:lpstr>
      <vt:lpstr>    HR &amp;Tech Panel           Guidelines</vt:lpstr>
      <vt:lpstr>Course Content</vt:lpstr>
      <vt:lpstr>PowerPoint Presentation</vt:lpstr>
      <vt:lpstr>PowerPoint Presentation</vt:lpstr>
      <vt:lpstr>Candidate Measure</vt:lpstr>
      <vt:lpstr>Candidate Measure</vt:lpstr>
      <vt:lpstr>Desirable Attitudes </vt:lpstr>
      <vt:lpstr>Behavioral / Competency Based Interview</vt:lpstr>
      <vt:lpstr>PowerPoint Presentation</vt:lpstr>
      <vt:lpstr>STAR Method of Questioning</vt:lpstr>
      <vt:lpstr>       Fresher Success Profile Scorecard</vt:lpstr>
      <vt:lpstr>PowerPoint Presentation</vt:lpstr>
      <vt:lpstr>PowerPoint Presentation</vt:lpstr>
      <vt:lpstr>PowerPoint Presentation</vt:lpstr>
      <vt:lpstr>Components of Fresher Success Profile</vt:lpstr>
      <vt:lpstr>            Interview Opening and the Way Forward.. </vt:lpstr>
      <vt:lpstr>                    Interview Closing</vt:lpstr>
      <vt:lpstr>PowerPoint Presentation</vt:lpstr>
      <vt:lpstr>PowerPoint Presentation</vt:lpstr>
      <vt:lpstr>PowerPoint Presentation</vt:lpstr>
      <vt:lpstr>                        Sample Questions</vt:lpstr>
      <vt:lpstr>Sample Questions</vt:lpstr>
      <vt:lpstr>                      Sample Questions</vt:lpstr>
      <vt:lpstr>  Sample Technical Questions   </vt:lpstr>
      <vt:lpstr>Sample Technical Questions</vt:lpstr>
      <vt:lpstr>Sample Technical Questions</vt:lpstr>
      <vt:lpstr>We believe, that you hire  the “Best”                                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Campus Recruitment</dc:title>
  <dc:creator>Anitha Jose (WT01 - Talent Acquisition)</dc:creator>
  <cp:lastModifiedBy>Anitha Jose (WT01 - BAS)</cp:lastModifiedBy>
  <cp:revision>72</cp:revision>
  <dcterms:created xsi:type="dcterms:W3CDTF">2015-08-14T06:14:25Z</dcterms:created>
  <dcterms:modified xsi:type="dcterms:W3CDTF">2015-08-14T13:05:32Z</dcterms:modified>
</cp:coreProperties>
</file>