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1"/>
  </p:sldMasterIdLst>
  <p:notesMasterIdLst>
    <p:notesMasterId r:id="rId15"/>
  </p:notesMasterIdLst>
  <p:sldIdLst>
    <p:sldId id="256" r:id="rId2"/>
    <p:sldId id="282" r:id="rId3"/>
    <p:sldId id="320" r:id="rId4"/>
    <p:sldId id="327" r:id="rId5"/>
    <p:sldId id="330" r:id="rId6"/>
    <p:sldId id="329" r:id="rId7"/>
    <p:sldId id="332" r:id="rId8"/>
    <p:sldId id="333" r:id="rId9"/>
    <p:sldId id="334" r:id="rId10"/>
    <p:sldId id="335" r:id="rId11"/>
    <p:sldId id="296" r:id="rId12"/>
    <p:sldId id="297" r:id="rId13"/>
    <p:sldId id="27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CBD42D"/>
    <a:srgbClr val="4D4E5C"/>
    <a:srgbClr val="FFC000"/>
    <a:srgbClr val="F37441"/>
    <a:srgbClr val="AAABB8"/>
    <a:srgbClr val="C64802"/>
    <a:srgbClr val="FFD545"/>
    <a:srgbClr val="F7DB8D"/>
    <a:srgbClr val="FDB9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82226" autoAdjust="0"/>
  </p:normalViewPr>
  <p:slideViewPr>
    <p:cSldViewPr snapToGrid="0">
      <p:cViewPr varScale="1">
        <p:scale>
          <a:sx n="61" d="100"/>
          <a:sy n="61" d="100"/>
        </p:scale>
        <p:origin x="1674" y="72"/>
      </p:cViewPr>
      <p:guideLst>
        <p:guide orient="horz" pos="2160"/>
        <p:guide pos="5232"/>
      </p:guideLst>
    </p:cSldViewPr>
  </p:slideViewPr>
  <p:notesTextViewPr>
    <p:cViewPr>
      <p:scale>
        <a:sx n="1" d="1"/>
        <a:sy n="1" d="1"/>
      </p:scale>
      <p:origin x="0" y="0"/>
    </p:cViewPr>
  </p:notesTextViewPr>
  <p:sorterViewPr>
    <p:cViewPr>
      <p:scale>
        <a:sx n="41" d="100"/>
        <a:sy n="4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t>11/2/2015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below and following notes on the template slides are to guide you only. In your final presentation, you may delete these notes and add relevant notes if any.</a:t>
            </a:r>
            <a:endParaRPr lang="en-US" dirty="0" smtClean="0"/>
          </a:p>
          <a:p>
            <a:endParaRPr lang="en-US" b="1" dirty="0" smtClean="0"/>
          </a:p>
          <a:p>
            <a:r>
              <a:rPr lang="en-US" b="1" dirty="0" smtClean="0"/>
              <a:t>Title slide:</a:t>
            </a:r>
          </a:p>
          <a:p>
            <a:r>
              <a:rPr lang="en-US" dirty="0" smtClean="0"/>
              <a:t>Title</a:t>
            </a:r>
            <a:r>
              <a:rPr lang="en-US" baseline="0" dirty="0" smtClean="0"/>
              <a:t> </a:t>
            </a:r>
            <a:r>
              <a:rPr lang="en-US" dirty="0" smtClean="0"/>
              <a:t>– should not exceed</a:t>
            </a:r>
            <a:r>
              <a:rPr lang="en-US" baseline="0" dirty="0" smtClean="0"/>
              <a:t> beyond 3 lines, font size 30-34, Arial Headings </a:t>
            </a:r>
          </a:p>
          <a:p>
            <a:r>
              <a:rPr lang="en-US" baseline="0" dirty="0" smtClean="0"/>
              <a:t>(Font size for the title of the PPT can vary between 30-34, Arial Headings, Bold depending on the amount of text, however should not be smaller than 30 font size)</a:t>
            </a:r>
            <a:endParaRPr lang="en-US" dirty="0" smtClean="0"/>
          </a:p>
          <a:p>
            <a:r>
              <a:rPr lang="en-US" dirty="0" smtClean="0"/>
              <a:t>Name should not exceed beyond 1 line, Designation; font size to remain</a:t>
            </a:r>
            <a:r>
              <a:rPr lang="en-US" baseline="0" dirty="0" smtClean="0"/>
              <a:t> at </a:t>
            </a:r>
            <a:r>
              <a:rPr lang="en-US" dirty="0" smtClean="0"/>
              <a:t>18, Arial Headings</a:t>
            </a:r>
          </a:p>
          <a:p>
            <a:r>
              <a:rPr lang="en-US" dirty="0" smtClean="0"/>
              <a:t>Please</a:t>
            </a:r>
            <a:r>
              <a:rPr lang="en-US" baseline="0" dirty="0" smtClean="0"/>
              <a:t> keep the title slide simple, just the logo, title and name and designation to appear. No other graphic elements or any design, photograph, image can be added to this slide, alignment to remain the same</a:t>
            </a:r>
            <a:endParaRPr lang="en-US" dirty="0" smtClean="0"/>
          </a:p>
        </p:txBody>
      </p:sp>
      <p:sp>
        <p:nvSpPr>
          <p:cNvPr id="4" name="Slide Number Placeholder 3"/>
          <p:cNvSpPr>
            <a:spLocks noGrp="1"/>
          </p:cNvSpPr>
          <p:nvPr>
            <p:ph type="sldNum" sz="quarter" idx="10"/>
          </p:nvPr>
        </p:nvSpPr>
        <p:spPr/>
        <p:txBody>
          <a:bodyPr/>
          <a:lstStyle/>
          <a:p>
            <a:fld id="{DBDA5EBE-E194-4A8A-BBBE-6B90DE9885F5}" type="slidenum">
              <a:rPr lang="en-US" smtClean="0"/>
              <a:t>1</a:t>
            </a:fld>
            <a:endParaRPr lang="en-US"/>
          </a:p>
        </p:txBody>
      </p:sp>
    </p:spTree>
    <p:extLst>
      <p:ext uri="{BB962C8B-B14F-4D97-AF65-F5344CB8AC3E}">
        <p14:creationId xmlns:p14="http://schemas.microsoft.com/office/powerpoint/2010/main" val="919755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t>7</a:t>
            </a:fld>
            <a:endParaRPr lang="en-US"/>
          </a:p>
        </p:txBody>
      </p:sp>
    </p:spTree>
    <p:extLst>
      <p:ext uri="{BB962C8B-B14F-4D97-AF65-F5344CB8AC3E}">
        <p14:creationId xmlns:p14="http://schemas.microsoft.com/office/powerpoint/2010/main" val="523320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Thank you slide with customer logo</a:t>
            </a:r>
          </a:p>
          <a:p>
            <a:pPr marL="171450" indent="-171450">
              <a:buFont typeface="Arial" panose="020B0604020202020204" pitchFamily="34" charset="0"/>
              <a:buChar char="•"/>
            </a:pPr>
            <a:r>
              <a:rPr lang="en-US" dirty="0" smtClean="0"/>
              <a:t>Thank you slide with the customer logo:</a:t>
            </a:r>
          </a:p>
          <a:p>
            <a:pPr marL="171450" indent="-171450">
              <a:buFont typeface="Arial" panose="020B0604020202020204" pitchFamily="34" charset="0"/>
              <a:buChar char="•"/>
            </a:pPr>
            <a:r>
              <a:rPr lang="en-US" dirty="0" smtClean="0"/>
              <a:t>Should have only the details shown here. Logo placement cannot be changed. Wipro logo to appear on the left as per our corporate guidelines.</a:t>
            </a:r>
          </a:p>
          <a:p>
            <a:pPr marL="171450" indent="-171450">
              <a:buFont typeface="Arial" panose="020B0604020202020204" pitchFamily="34" charset="0"/>
              <a:buChar char="•"/>
            </a:pPr>
            <a:r>
              <a:rPr lang="en-US" dirty="0" smtClean="0"/>
              <a:t>Thank you– font size 30, Arial Headings</a:t>
            </a:r>
          </a:p>
          <a:p>
            <a:pPr marL="171450" indent="-171450">
              <a:buFont typeface="Arial" panose="020B0604020202020204" pitchFamily="34" charset="0"/>
              <a:buChar char="•"/>
            </a:pPr>
            <a:r>
              <a:rPr lang="en-US" dirty="0" smtClean="0"/>
              <a:t>Name &amp; Designation – font size 18, Arial Headings, not to exceed beyond 2 lines</a:t>
            </a:r>
          </a:p>
          <a:p>
            <a:pPr marL="171450" indent="-171450">
              <a:buFont typeface="Arial" panose="020B0604020202020204" pitchFamily="34" charset="0"/>
              <a:buChar char="•"/>
            </a:pPr>
            <a:r>
              <a:rPr lang="en-US" dirty="0" smtClean="0"/>
              <a:t>Your/contact email id – font size 18, Arial Headings</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t>13</a:t>
            </a:fld>
            <a:endParaRPr lang="en-US"/>
          </a:p>
        </p:txBody>
      </p:sp>
    </p:spTree>
    <p:extLst>
      <p:ext uri="{BB962C8B-B14F-4D97-AF65-F5344CB8AC3E}">
        <p14:creationId xmlns:p14="http://schemas.microsoft.com/office/powerpoint/2010/main" val="7878115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2" y="1666796"/>
            <a:ext cx="1872340" cy="2080378"/>
          </a:xfrm>
          <a:prstGeom prst="rect">
            <a:avLst/>
          </a:prstGeom>
        </p:spPr>
      </p:pic>
      <p:pic>
        <p:nvPicPr>
          <p:cNvPr id="10" name="Picture 9" descr="WIPRO PPT Design.jpg"/>
          <p:cNvPicPr>
            <a:picLocks noChangeAspect="1"/>
          </p:cNvPicPr>
          <p:nvPr/>
        </p:nvPicPr>
        <p:blipFill>
          <a:blip r:embed="rId3"/>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6"/>
            <a:ext cx="4114800" cy="1554480"/>
          </a:xfrm>
          <a:noFill/>
        </p:spPr>
        <p:txBody>
          <a:bodyPr wrap="square" rtlCol="0" anchor="ctr">
            <a:no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3318659"/>
            <a:ext cx="4114800" cy="320040"/>
          </a:xfrm>
          <a:noFill/>
        </p:spPr>
        <p:txBody>
          <a:bodyPr wrap="square"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800" dirty="0">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cxnSp>
        <p:nvCxnSpPr>
          <p:cNvPr id="9" name="Straight Connector 8"/>
          <p:cNvCxnSpPr/>
          <p:nvPr/>
        </p:nvCxnSpPr>
        <p:spPr>
          <a:xfrm rot="5400000">
            <a:off x="2814000" y="2781258"/>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sp>
        <p:nvSpPr>
          <p:cNvPr id="17" name="Text Placeholder 16"/>
          <p:cNvSpPr>
            <a:spLocks noGrp="1"/>
          </p:cNvSpPr>
          <p:nvPr>
            <p:ph type="body" sz="quarter" idx="10" hasCustomPrompt="1"/>
          </p:nvPr>
        </p:nvSpPr>
        <p:spPr>
          <a:xfrm>
            <a:off x="4549775" y="3766911"/>
            <a:ext cx="4114800" cy="320040"/>
          </a:xfrm>
        </p:spPr>
        <p:txBody>
          <a:bodyPr anchor="ctr">
            <a:noAutofit/>
          </a:bodyPr>
          <a:lstStyle>
            <a:lvl1pP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1103313"/>
            <a:ext cx="8229600" cy="3200400"/>
          </a:xfrm>
        </p:spPr>
        <p:txBody>
          <a:bodyPr/>
          <a:lstStyle>
            <a:lvl1pPr>
              <a:buNone/>
              <a:defRPr>
                <a:solidFill>
                  <a:schemeClr val="accent2"/>
                </a:solidFill>
              </a:defRPr>
            </a:lvl1pPr>
          </a:lstStyle>
          <a:p>
            <a:r>
              <a:rPr lang="en-US" smtClean="0"/>
              <a:t>Click icon to add picture</a:t>
            </a:r>
            <a:endParaRPr lang="en-IN" dirty="0"/>
          </a:p>
        </p:txBody>
      </p:sp>
      <p:sp>
        <p:nvSpPr>
          <p:cNvPr id="5" name="Title 1"/>
          <p:cNvSpPr>
            <a:spLocks noGrp="1"/>
          </p:cNvSpPr>
          <p:nvPr>
            <p:ph type="title" hasCustomPrompt="1"/>
          </p:nvPr>
        </p:nvSpPr>
        <p:spPr>
          <a:xfrm>
            <a:off x="448140" y="140511"/>
            <a:ext cx="8229600" cy="548640"/>
          </a:xfrm>
        </p:spPr>
        <p:txBody>
          <a:bodyPr/>
          <a:lstStyle>
            <a:lvl1pPr>
              <a:defRPr>
                <a:solidFill>
                  <a:schemeClr val="accent2"/>
                </a:solidFill>
              </a:defRPr>
            </a:lvl1pPr>
          </a:lstStyle>
          <a:p>
            <a:r>
              <a:rPr lang="en-US" dirty="0" smtClean="0"/>
              <a:t>Horizontal image with paragraph text</a:t>
            </a:r>
            <a:endParaRPr lang="en-IN" dirty="0"/>
          </a:p>
        </p:txBody>
      </p:sp>
      <p:sp>
        <p:nvSpPr>
          <p:cNvPr id="6" name="Text Placeholder 6"/>
          <p:cNvSpPr>
            <a:spLocks noGrp="1"/>
          </p:cNvSpPr>
          <p:nvPr>
            <p:ph type="body" sz="quarter" idx="11" hasCustomPrompt="1"/>
          </p:nvPr>
        </p:nvSpPr>
        <p:spPr>
          <a:xfrm>
            <a:off x="462579" y="4754880"/>
            <a:ext cx="8186569" cy="1482634"/>
          </a:xfrm>
        </p:spPr>
        <p:txBody>
          <a:bodyPr/>
          <a:lstStyle>
            <a:lvl1pPr marL="0" indent="0">
              <a:spcBef>
                <a:spcPts val="1200"/>
              </a:spcBef>
              <a:buNone/>
              <a:defRPr sz="18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1103313"/>
            <a:ext cx="8229600" cy="2699430"/>
          </a:xfrm>
        </p:spPr>
        <p:txBody>
          <a:bodyPr/>
          <a:lstStyle>
            <a:lvl1pPr>
              <a:buNone/>
              <a:defRPr>
                <a:solidFill>
                  <a:schemeClr val="accent2"/>
                </a:solidFill>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marL="231775" marR="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sz="1800" baseline="0">
                <a:solidFill>
                  <a:schemeClr val="accent2"/>
                </a:solidFill>
              </a:defRPr>
            </a:lvl1pPr>
          </a:lstStyle>
          <a:p>
            <a:pPr marL="231775" marR="0" lvl="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dirty="0" smtClean="0"/>
              <a:t>The horizontal image should be center aligned</a:t>
            </a:r>
            <a:br>
              <a:rPr lang="en-US" dirty="0" smtClean="0"/>
            </a:br>
            <a:r>
              <a:rPr lang="en-US" dirty="0" smtClean="0"/>
              <a:t>The horizontal image should be center aligned</a:t>
            </a:r>
            <a:endParaRPr lang="en-IN" dirty="0" smtClean="0"/>
          </a:p>
          <a:p>
            <a:pPr lvl="0"/>
            <a:endParaRPr lang="en-IN" dirty="0"/>
          </a:p>
        </p:txBody>
      </p:sp>
      <p:sp>
        <p:nvSpPr>
          <p:cNvPr id="5" name="Title 1"/>
          <p:cNvSpPr>
            <a:spLocks noGrp="1"/>
          </p:cNvSpPr>
          <p:nvPr>
            <p:ph type="title" hasCustomPrompt="1"/>
          </p:nvPr>
        </p:nvSpPr>
        <p:spPr>
          <a:xfrm>
            <a:off x="448140" y="140511"/>
            <a:ext cx="8229600" cy="553998"/>
          </a:xfrm>
        </p:spPr>
        <p:txBody>
          <a:bodyPr/>
          <a:lstStyle>
            <a:lvl1pPr>
              <a:defRPr>
                <a:solidFill>
                  <a:schemeClr val="accent2"/>
                </a:solidFill>
              </a:defRPr>
            </a:lvl1pPr>
          </a:lstStyle>
          <a:p>
            <a:r>
              <a:rPr lang="en-US" dirty="0" smtClean="0"/>
              <a:t>Horizontal image with bullet points</a:t>
            </a:r>
            <a:endParaRPr lang="en-I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r>
              <a:rPr lang="en-US" smtClean="0"/>
              <a:t>Click icon to add picture</a:t>
            </a:r>
            <a:endParaRPr lang="en-IN" dirty="0"/>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Solution</a:t>
            </a:r>
          </a:p>
        </p:txBody>
      </p:sp>
      <p:sp>
        <p:nvSpPr>
          <p:cNvPr id="10" name="Text Placeholder 2"/>
          <p:cNvSpPr>
            <a:spLocks noGrp="1"/>
          </p:cNvSpPr>
          <p:nvPr>
            <p:ph type="body" sz="quarter" idx="18" hasCustomPrompt="1"/>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0" y="1421305"/>
            <a:ext cx="4625788" cy="4581461"/>
          </a:xfrm>
        </p:spPr>
        <p:txBody>
          <a:bodyPr/>
          <a:lstStyle>
            <a:lvl1pPr marL="0" indent="0">
              <a:spcBef>
                <a:spcPts val="1200"/>
              </a:spcBef>
              <a:buNone/>
              <a:defRPr sz="2000" baseline="0"/>
            </a:lvl1pPr>
          </a:lstStyle>
          <a:p>
            <a:pPr lvl="0"/>
            <a:r>
              <a:rPr lang="en-US" dirty="0" smtClean="0"/>
              <a:t>Insert Text Here</a:t>
            </a:r>
            <a:endParaRPr lang="en-US" dirty="0"/>
          </a:p>
        </p:txBody>
      </p:sp>
      <p:sp>
        <p:nvSpPr>
          <p:cNvPr id="14" name="Picture Placeholder 25"/>
          <p:cNvSpPr>
            <a:spLocks noGrp="1"/>
          </p:cNvSpPr>
          <p:nvPr>
            <p:ph type="pic" sz="quarter" idx="10"/>
          </p:nvPr>
        </p:nvSpPr>
        <p:spPr>
          <a:xfrm>
            <a:off x="451756" y="1775285"/>
            <a:ext cx="2590800" cy="3873500"/>
          </a:xfrm>
        </p:spPr>
        <p:txBody>
          <a:bodyPr/>
          <a:lstStyle/>
          <a:p>
            <a:r>
              <a:rPr lang="en-US" smtClean="0"/>
              <a:t>Click icon to add picture</a:t>
            </a:r>
            <a:endParaRPr lang="en-IN" dirty="0"/>
          </a:p>
        </p:txBody>
      </p:sp>
    </p:spTree>
    <p:extLst>
      <p:ext uri="{BB962C8B-B14F-4D97-AF65-F5344CB8AC3E}">
        <p14:creationId xmlns:p14="http://schemas.microsoft.com/office/powerpoint/2010/main" val="5731350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dirty="0"/>
          </a:p>
        </p:txBody>
      </p:sp>
      <p:sp>
        <p:nvSpPr>
          <p:cNvPr id="5"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5"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12"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7"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5858423"/>
            <a:ext cx="8432800" cy="550531"/>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40024"/>
            <a:ext cx="8229600" cy="553998"/>
          </a:xfrm>
        </p:spPr>
        <p:txBody>
          <a:bodyPr/>
          <a:lstStyle>
            <a:lvl1pPr>
              <a:defRPr>
                <a:solidFill>
                  <a:schemeClr val="accent2"/>
                </a:solidFill>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45522"/>
            <a:ext cx="8229600" cy="548640"/>
          </a:xfrm>
        </p:spPr>
        <p:txBody>
          <a:bodyPr>
            <a:normAutofit/>
          </a:bodyPr>
          <a:lstStyle>
            <a:lvl1pPr>
              <a:defRPr>
                <a:solidFill>
                  <a:schemeClr val="accent2"/>
                </a:solidFill>
                <a:latin typeface="+mj-lt"/>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9015" y="1350509"/>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9015" y="2380789"/>
            <a:ext cx="7680960" cy="64008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9015" y="3403153"/>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9015" y="4462030"/>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9015" y="5504120"/>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5" y="1345746"/>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5" y="2384085"/>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2</a:t>
            </a:r>
          </a:p>
        </p:txBody>
      </p:sp>
      <p:sp>
        <p:nvSpPr>
          <p:cNvPr id="30" name="Text Placeholder 38"/>
          <p:cNvSpPr>
            <a:spLocks noGrp="1"/>
          </p:cNvSpPr>
          <p:nvPr>
            <p:ph type="body" sz="quarter" idx="17" hasCustomPrompt="1"/>
          </p:nvPr>
        </p:nvSpPr>
        <p:spPr>
          <a:xfrm>
            <a:off x="460375" y="3422424"/>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3</a:t>
            </a:r>
          </a:p>
        </p:txBody>
      </p:sp>
      <p:sp>
        <p:nvSpPr>
          <p:cNvPr id="32" name="Text Placeholder 38"/>
          <p:cNvSpPr>
            <a:spLocks noGrp="1"/>
          </p:cNvSpPr>
          <p:nvPr>
            <p:ph type="body" sz="quarter" idx="18" hasCustomPrompt="1"/>
          </p:nvPr>
        </p:nvSpPr>
        <p:spPr>
          <a:xfrm>
            <a:off x="460375" y="4460763"/>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4</a:t>
            </a:r>
          </a:p>
        </p:txBody>
      </p:sp>
      <p:sp>
        <p:nvSpPr>
          <p:cNvPr id="33" name="Text Placeholder 38"/>
          <p:cNvSpPr>
            <a:spLocks noGrp="1"/>
          </p:cNvSpPr>
          <p:nvPr>
            <p:ph type="body" sz="quarter" idx="19" hasCustomPrompt="1"/>
          </p:nvPr>
        </p:nvSpPr>
        <p:spPr>
          <a:xfrm>
            <a:off x="460375" y="5499100"/>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642616" y="1727200"/>
            <a:ext cx="3858768" cy="3858768"/>
          </a:xfrm>
          <a:prstGeom prst="ellipse">
            <a:avLst/>
          </a:prstGeom>
          <a:noFill/>
          <a:ln>
            <a:solidFill>
              <a:schemeClr val="accent2">
                <a:lumMod val="40000"/>
                <a:lumOff val="60000"/>
              </a:schemeClr>
            </a:solidFill>
            <a:prstDash val="sysDash"/>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p:ph type="title" hasCustomPrompt="1"/>
          </p:nvPr>
        </p:nvSpPr>
        <p:spPr>
          <a:xfrm>
            <a:off x="460375" y="140024"/>
            <a:ext cx="8229600" cy="553998"/>
          </a:xfrm>
        </p:spPr>
        <p:txBody>
          <a:bodyPr/>
          <a:lstStyle>
            <a:lvl1pPr>
              <a:defRPr>
                <a:solidFill>
                  <a:schemeClr val="accent2"/>
                </a:solidFill>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solidFill>
                  <a:schemeClr val="accent2"/>
                </a:solidFill>
                <a:latin typeface="+mj-lt"/>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0" y="1767649"/>
            <a:ext cx="4203553" cy="553998"/>
          </a:xfrm>
        </p:spPr>
        <p:txBody>
          <a:bodyPr/>
          <a:lstStyle>
            <a:lvl1pPr>
              <a:defRPr>
                <a:solidFill>
                  <a:schemeClr val="accent2"/>
                </a:solidFill>
                <a:latin typeface="+mj-lt"/>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9" name="Picture 8" descr="WIPRO PPT Design.jpg"/>
          <p:cNvPicPr>
            <a:picLocks noChangeAspect="1"/>
          </p:cNvPicPr>
          <p:nvPr/>
        </p:nvPicPr>
        <p:blipFill>
          <a:blip r:embed="rId2"/>
          <a:stretch>
            <a:fillRect/>
          </a:stretch>
        </p:blipFill>
        <p:spPr>
          <a:xfrm>
            <a:off x="5121" y="4471039"/>
            <a:ext cx="9133758" cy="217106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2" y="1666795"/>
            <a:ext cx="1872342" cy="2080380"/>
          </a:xfrm>
          <a:prstGeom prst="rect">
            <a:avLst/>
          </a:prstGeom>
        </p:spPr>
      </p:pic>
      <p:sp>
        <p:nvSpPr>
          <p:cNvPr id="14" name="Text Placeholder 56"/>
          <p:cNvSpPr>
            <a:spLocks noGrp="1"/>
          </p:cNvSpPr>
          <p:nvPr>
            <p:ph type="body" sz="quarter" idx="21" hasCustomPrompt="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5" name="Straight Connector 14"/>
          <p:cNvCxnSpPr/>
          <p:nvPr/>
        </p:nvCxnSpPr>
        <p:spPr>
          <a:xfrm rot="5400000">
            <a:off x="2932269" y="2741456"/>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solidFill>
                  <a:schemeClr val="accent2"/>
                </a:solidFill>
                <a:latin typeface="+mj-lt"/>
              </a:defRPr>
            </a:lvl1pPr>
          </a:lstStyle>
          <a:p>
            <a:r>
              <a:rPr lang="en-US" dirty="0" smtClean="0"/>
              <a:t>Click here to add Customer / Partner Logo</a:t>
            </a:r>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2" y="1666795"/>
            <a:ext cx="1872341" cy="2080380"/>
          </a:xfrm>
          <a:prstGeom prst="rect">
            <a:avLst/>
          </a:prstGeom>
        </p:spPr>
      </p:pic>
      <p:sp>
        <p:nvSpPr>
          <p:cNvPr id="14" name="Rectangle 1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pic>
        <p:nvPicPr>
          <p:cNvPr id="15" name="Picture 14" descr="WIPRO PPT Design.jpg"/>
          <p:cNvPicPr>
            <a:picLocks noChangeAspect="1"/>
          </p:cNvPicPr>
          <p:nvPr/>
        </p:nvPicPr>
        <p:blipFill>
          <a:blip r:embed="rId3"/>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57132"/>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3642077"/>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7" name="Straight Connector 16"/>
          <p:cNvCxnSpPr/>
          <p:nvPr/>
        </p:nvCxnSpPr>
        <p:spPr>
          <a:xfrm rot="5400000">
            <a:off x="2932269" y="2741456"/>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4471039"/>
            <a:ext cx="9133758" cy="2171061"/>
          </a:xfrm>
          <a:prstGeom prst="rect">
            <a:avLst/>
          </a:prstGeom>
        </p:spPr>
      </p:pic>
      <p:sp>
        <p:nvSpPr>
          <p:cNvPr id="11" name="Text Placeholder 12"/>
          <p:cNvSpPr>
            <a:spLocks noGrp="1"/>
          </p:cNvSpPr>
          <p:nvPr>
            <p:ph type="body" sz="quarter" idx="11" hasCustomPrompt="1"/>
          </p:nvPr>
        </p:nvSpPr>
        <p:spPr>
          <a:xfrm>
            <a:off x="674914" y="2667681"/>
            <a:ext cx="7794172" cy="663575"/>
          </a:xfrm>
        </p:spPr>
        <p:txBody>
          <a:bodyPr>
            <a:normAutofit/>
          </a:bodyPr>
          <a:lstStyle>
            <a:lvl1pPr algn="ctr">
              <a:buNone/>
              <a:defRPr lang="en-US" sz="3400" b="1" kern="1200" baseline="0" dirty="0" smtClean="0">
                <a:solidFill>
                  <a:schemeClr val="accent2"/>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3441565"/>
            <a:ext cx="7794172" cy="389182"/>
          </a:xfrm>
        </p:spPr>
        <p:txBody>
          <a:bodyPr>
            <a:normAutofit/>
          </a:bodyPr>
          <a:lstStyle>
            <a:lvl1pPr algn="ctr">
              <a:buNone/>
              <a:defRPr lang="en-US" sz="1800" b="0" kern="1200" dirty="0" smtClean="0">
                <a:solidFill>
                  <a:schemeClr val="accent2"/>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3" y="316140"/>
            <a:ext cx="903287" cy="848631"/>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416" y="183943"/>
            <a:ext cx="1014683" cy="1127426"/>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2" y="1666795"/>
            <a:ext cx="1872341" cy="2080380"/>
          </a:xfrm>
          <a:prstGeom prst="rect">
            <a:avLst/>
          </a:prstGeom>
        </p:spPr>
      </p:pic>
      <p:sp>
        <p:nvSpPr>
          <p:cNvPr id="16" name="Rectangle 1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3"/>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0" y="1767649"/>
            <a:ext cx="4203553" cy="553998"/>
          </a:xfrm>
        </p:spPr>
        <p:txBody>
          <a:bodyPr/>
          <a:lstStyle>
            <a:lvl1pPr>
              <a:defRPr>
                <a:solidFill>
                  <a:schemeClr val="accent2"/>
                </a:solidFill>
                <a:latin typeface="+mj-lt"/>
              </a:defRPr>
            </a:lvl1pPr>
          </a:lstStyle>
          <a:p>
            <a:r>
              <a:rPr lang="en-US" dirty="0" smtClean="0"/>
              <a:t>Thank you</a:t>
            </a:r>
            <a:endParaRPr lang="en-US" dirty="0"/>
          </a:p>
        </p:txBody>
      </p:sp>
      <p:cxnSp>
        <p:nvCxnSpPr>
          <p:cNvPr id="11" name="Straight Connector 10"/>
          <p:cNvCxnSpPr/>
          <p:nvPr/>
        </p:nvCxnSpPr>
        <p:spPr>
          <a:xfrm rot="5400000">
            <a:off x="2964607" y="2781258"/>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Blank slide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6">
                    <a:lumMod val="50000"/>
                  </a:schemeClr>
                </a:solidFill>
              </a:defRPr>
            </a:lvl1pPr>
          </a:lstStyle>
          <a:p>
            <a:pPr marL="0" lvl="0" eaLnBrk="0" hangingPunct="0">
              <a:spcBef>
                <a:spcPct val="20000"/>
              </a:spcBef>
            </a:pPr>
            <a:r>
              <a:rPr lang="en-US" dirty="0" smtClean="0"/>
              <a:t>Click to edit Master title style</a:t>
            </a:r>
            <a:endParaRPr lang="en-US" dirty="0"/>
          </a:p>
        </p:txBody>
      </p:sp>
    </p:spTree>
    <p:extLst>
      <p:ext uri="{BB962C8B-B14F-4D97-AF65-F5344CB8AC3E}">
        <p14:creationId xmlns:p14="http://schemas.microsoft.com/office/powerpoint/2010/main" val="28712647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6" name="Text Placeholder 3"/>
          <p:cNvSpPr>
            <a:spLocks noGrp="1"/>
          </p:cNvSpPr>
          <p:nvPr>
            <p:ph type="body" sz="quarter" idx="11" hasCustomPrompt="1"/>
          </p:nvPr>
        </p:nvSpPr>
        <p:spPr>
          <a:xfrm>
            <a:off x="469901" y="2560320"/>
            <a:ext cx="8229600" cy="640080"/>
          </a:xfrm>
        </p:spPr>
        <p:txBody>
          <a:bodyPr>
            <a:normAutofit/>
          </a:bodyPr>
          <a:lstStyle>
            <a:lvl1pPr algn="ctr">
              <a:buNone/>
              <a:defRPr kumimoji="0" lang="en-US" sz="3400" b="1"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3352800"/>
            <a:ext cx="8229600" cy="457200"/>
          </a:xfrm>
        </p:spPr>
        <p:txBody>
          <a:bodyPr>
            <a:normAutofit/>
          </a:bodyPr>
          <a:lstStyle>
            <a:lvl1pPr algn="ct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Who what when where</a:t>
            </a:r>
          </a:p>
        </p:txBody>
      </p:sp>
      <p:pic>
        <p:nvPicPr>
          <p:cNvPr id="7" name="Picture 6" descr="WIPRO PPT Design.jpg"/>
          <p:cNvPicPr>
            <a:picLocks noChangeAspect="1"/>
          </p:cNvPicPr>
          <p:nvPr/>
        </p:nvPicPr>
        <p:blipFill>
          <a:blip r:embed="rId2"/>
          <a:stretch>
            <a:fillRect/>
          </a:stretch>
        </p:blipFill>
        <p:spPr>
          <a:xfrm>
            <a:off x="5121" y="4471039"/>
            <a:ext cx="9133758" cy="217106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85" y="107003"/>
            <a:ext cx="1044839" cy="1160933"/>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1144964"/>
            <a:ext cx="8229600" cy="5148260"/>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26048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smtClean="0"/>
              <a:t>Two Columns</a:t>
            </a:r>
            <a:endParaRPr lang="en-US" dirty="0"/>
          </a:p>
        </p:txBody>
      </p:sp>
      <p:sp>
        <p:nvSpPr>
          <p:cNvPr id="6" name="Text Placeholder 6"/>
          <p:cNvSpPr>
            <a:spLocks noGrp="1"/>
          </p:cNvSpPr>
          <p:nvPr>
            <p:ph type="body" sz="quarter" idx="11" hasCustomPrompt="1"/>
          </p:nvPr>
        </p:nvSpPr>
        <p:spPr>
          <a:xfrm>
            <a:off x="752041" y="1667435"/>
            <a:ext cx="3497227" cy="4336293"/>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12" name="Text Placeholder 6"/>
          <p:cNvSpPr>
            <a:spLocks noGrp="1"/>
          </p:cNvSpPr>
          <p:nvPr>
            <p:ph type="body" sz="quarter" idx="12" hasCustomPrompt="1"/>
          </p:nvPr>
        </p:nvSpPr>
        <p:spPr>
          <a:xfrm>
            <a:off x="4958280" y="1667435"/>
            <a:ext cx="3497227" cy="4336293"/>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20" name="Text Placeholder 6"/>
          <p:cNvSpPr>
            <a:spLocks noGrp="1"/>
          </p:cNvSpPr>
          <p:nvPr>
            <p:ph type="body" sz="quarter" idx="13" hasCustomPrompt="1"/>
          </p:nvPr>
        </p:nvSpPr>
        <p:spPr>
          <a:xfrm>
            <a:off x="752041" y="914401"/>
            <a:ext cx="3497227" cy="645459"/>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
        <p:nvSpPr>
          <p:cNvPr id="21" name="Text Placeholder 6"/>
          <p:cNvSpPr>
            <a:spLocks noGrp="1"/>
          </p:cNvSpPr>
          <p:nvPr>
            <p:ph type="body" sz="quarter" idx="14" hasCustomPrompt="1"/>
          </p:nvPr>
        </p:nvSpPr>
        <p:spPr>
          <a:xfrm>
            <a:off x="4958279" y="914401"/>
            <a:ext cx="3497227" cy="645459"/>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86400"/>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9144000" cy="6551407"/>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Tree>
    <p:extLst>
      <p:ext uri="{BB962C8B-B14F-4D97-AF65-F5344CB8AC3E}">
        <p14:creationId xmlns:p14="http://schemas.microsoft.com/office/powerpoint/2010/main" val="29179339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48640"/>
          </a:xfrm>
        </p:spPr>
        <p:txBody>
          <a:bodyPr/>
          <a:lstStyle>
            <a:lvl1pPr>
              <a:defRPr>
                <a:solidFill>
                  <a:schemeClr val="accent2"/>
                </a:solidFill>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1208314"/>
            <a:ext cx="4343400" cy="5029200"/>
          </a:xfrm>
        </p:spPr>
        <p:txBody>
          <a:bodyPr/>
          <a:lstStyle>
            <a:lvl1pPr>
              <a:buNone/>
              <a:defRPr>
                <a:solidFill>
                  <a:schemeClr val="accent2"/>
                </a:solidFill>
              </a:defRPr>
            </a:lvl1pPr>
          </a:lstStyle>
          <a:p>
            <a:r>
              <a:rPr lang="en-US" smtClean="0"/>
              <a:t>Click icon to add picture</a:t>
            </a:r>
            <a:endParaRPr lang="en-IN" dirty="0"/>
          </a:p>
        </p:txBody>
      </p:sp>
      <p:sp>
        <p:nvSpPr>
          <p:cNvPr id="7" name="Text Placeholder 6"/>
          <p:cNvSpPr>
            <a:spLocks noGrp="1"/>
          </p:cNvSpPr>
          <p:nvPr>
            <p:ph type="body" sz="quarter" idx="11" hasCustomPrompt="1"/>
          </p:nvPr>
        </p:nvSpPr>
        <p:spPr>
          <a:xfrm>
            <a:off x="5248740" y="2204357"/>
            <a:ext cx="3429000" cy="3063240"/>
          </a:xfrm>
        </p:spPr>
        <p:txBody>
          <a:bodyPr/>
          <a:lstStyle>
            <a:lvl1pPr marL="0" indent="0">
              <a:spcBef>
                <a:spcPts val="1200"/>
              </a:spcBef>
              <a:buNone/>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40511"/>
            <a:ext cx="8229600" cy="553998"/>
          </a:xfrm>
        </p:spPr>
        <p:txBody>
          <a:bodyPr/>
          <a:lstStyle>
            <a:lvl1pPr>
              <a:defRPr>
                <a:solidFill>
                  <a:schemeClr val="accent2"/>
                </a:solidFill>
              </a:defRPr>
            </a:lvl1pPr>
          </a:lstStyle>
          <a:p>
            <a:r>
              <a:rPr lang="en-US" dirty="0" smtClean="0"/>
              <a:t>Vertical Image with Bullet Points</a:t>
            </a:r>
            <a:endParaRPr lang="en-IN" dirty="0"/>
          </a:p>
        </p:txBody>
      </p:sp>
      <p:sp>
        <p:nvSpPr>
          <p:cNvPr id="11" name="Picture Placeholder 8"/>
          <p:cNvSpPr>
            <a:spLocks noGrp="1"/>
          </p:cNvSpPr>
          <p:nvPr>
            <p:ph type="pic" sz="quarter" idx="10"/>
          </p:nvPr>
        </p:nvSpPr>
        <p:spPr>
          <a:xfrm>
            <a:off x="448140" y="1208314"/>
            <a:ext cx="4343400" cy="5029200"/>
          </a:xfrm>
        </p:spPr>
        <p:txBody>
          <a:bodyPr/>
          <a:lstStyle>
            <a:lvl1pPr>
              <a:buNone/>
              <a:defRPr>
                <a:solidFill>
                  <a:schemeClr val="accent2"/>
                </a:solidFill>
              </a:defRPr>
            </a:lvl1pPr>
          </a:lstStyle>
          <a:p>
            <a:r>
              <a:rPr lang="en-US" smtClean="0"/>
              <a:t>Click icon to add picture</a:t>
            </a:r>
            <a:endParaRPr lang="en-IN" dirty="0"/>
          </a:p>
        </p:txBody>
      </p:sp>
      <p:sp>
        <p:nvSpPr>
          <p:cNvPr id="14" name="Text Placeholder 6"/>
          <p:cNvSpPr>
            <a:spLocks noGrp="1"/>
          </p:cNvSpPr>
          <p:nvPr>
            <p:ph type="body" sz="quarter" idx="11" hasCustomPrompt="1"/>
          </p:nvPr>
        </p:nvSpPr>
        <p:spPr>
          <a:xfrm>
            <a:off x="5248740" y="1204856"/>
            <a:ext cx="3429000" cy="5217458"/>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br>
              <a:rPr lang="en-US" dirty="0" smtClean="0"/>
            </a:br>
            <a:r>
              <a:rPr lang="en-US" dirty="0" smtClean="0"/>
              <a:t>This vertical image should be aligned left and centered vertically on the slide. </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9154"/>
            <a:ext cx="8229600" cy="54864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1144964"/>
            <a:ext cx="8229600" cy="5166360"/>
          </a:xfrm>
          <a:prstGeom prst="rect">
            <a:avLst/>
          </a:prstGeom>
        </p:spPr>
        <p:txBody>
          <a:bodyPr lIns="45720" tIns="45720" rIns="45720" bIns="4572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2926080" y="6673207"/>
            <a:ext cx="329184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accent2"/>
                </a:solidFill>
              </a:rPr>
              <a:t>© 2014</a:t>
            </a:r>
            <a:r>
              <a:rPr lang="en-US" b="0" u="none" baseline="0" dirty="0" smtClean="0">
                <a:solidFill>
                  <a:schemeClr val="accent2"/>
                </a:solidFill>
              </a:rPr>
              <a:t> </a:t>
            </a:r>
            <a:r>
              <a:rPr lang="en-US" b="0" u="none" dirty="0" smtClean="0">
                <a:solidFill>
                  <a:schemeClr val="accent2"/>
                </a:solidFill>
              </a:rPr>
              <a:t> WIPRO LTD  |  WWW.WIPRO.COM  |  </a:t>
            </a:r>
            <a:r>
              <a:rPr lang="en-US" sz="800" b="0" i="0" u="none" kern="1200" dirty="0" smtClean="0">
                <a:solidFill>
                  <a:schemeClr val="accent2"/>
                </a:solidFill>
                <a:effectLst/>
                <a:latin typeface="Arial" pitchFamily="34" charset="0"/>
                <a:ea typeface="+mn-ea"/>
                <a:cs typeface="Arial" pitchFamily="34" charset="0"/>
              </a:rPr>
              <a:t>CONFIDENTIAL</a:t>
            </a:r>
            <a:endParaRPr lang="en-US" b="0" u="none" dirty="0">
              <a:solidFill>
                <a:schemeClr val="accent2"/>
              </a:solidFill>
            </a:endParaRP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accent2"/>
                </a:solidFill>
              </a:rPr>
              <a:pPr algn="l"/>
              <a:t>‹#›</a:t>
            </a:fld>
            <a:endParaRPr lang="en-US" sz="1000" dirty="0">
              <a:solidFill>
                <a:schemeClr val="accent2"/>
              </a:solidFill>
            </a:endParaRPr>
          </a:p>
        </p:txBody>
      </p:sp>
      <p:grpSp>
        <p:nvGrpSpPr>
          <p:cNvPr id="63" name="Group 62"/>
          <p:cNvGrpSpPr/>
          <p:nvPr/>
        </p:nvGrpSpPr>
        <p:grpSpPr>
          <a:xfrm>
            <a:off x="0" y="760413"/>
            <a:ext cx="9145588" cy="25200"/>
            <a:chOff x="0" y="3408363"/>
            <a:chExt cx="9145588" cy="41275"/>
          </a:xfrm>
        </p:grpSpPr>
        <p:sp>
          <p:nvSpPr>
            <p:cNvPr id="64" name="AutoShape 3"/>
            <p:cNvSpPr>
              <a:spLocks noChangeAspect="1" noChangeArrowheads="1" noTextEdit="1"/>
            </p:cNvSpPr>
            <p:nvPr/>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5" name="Rectangle 5"/>
            <p:cNvSpPr>
              <a:spLocks noChangeArrowheads="1"/>
            </p:cNvSpPr>
            <p:nvPr/>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6" name="Rectangle 6"/>
            <p:cNvSpPr>
              <a:spLocks noChangeArrowheads="1"/>
            </p:cNvSpPr>
            <p:nvPr/>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7" name="Rectangle 7"/>
            <p:cNvSpPr>
              <a:spLocks noChangeArrowheads="1"/>
            </p:cNvSpPr>
            <p:nvPr/>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8" name="Rectangle 8"/>
            <p:cNvSpPr>
              <a:spLocks noChangeArrowheads="1"/>
            </p:cNvSpPr>
            <p:nvPr/>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9" name="Rectangle 9"/>
            <p:cNvSpPr>
              <a:spLocks noChangeArrowheads="1"/>
            </p:cNvSpPr>
            <p:nvPr/>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0" name="Rectangle 10"/>
            <p:cNvSpPr>
              <a:spLocks noChangeArrowheads="1"/>
            </p:cNvSpPr>
            <p:nvPr/>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1" name="Rectangle 11"/>
            <p:cNvSpPr>
              <a:spLocks noChangeArrowheads="1"/>
            </p:cNvSpPr>
            <p:nvPr/>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2" name="Rectangle 12"/>
            <p:cNvSpPr>
              <a:spLocks noChangeArrowheads="1"/>
            </p:cNvSpPr>
            <p:nvPr/>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3" name="Rectangle 13"/>
            <p:cNvSpPr>
              <a:spLocks noChangeArrowheads="1"/>
            </p:cNvSpPr>
            <p:nvPr/>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4" name="Rectangle 14"/>
            <p:cNvSpPr>
              <a:spLocks noChangeArrowheads="1"/>
            </p:cNvSpPr>
            <p:nvPr/>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5" name="Rectangle 15"/>
            <p:cNvSpPr>
              <a:spLocks noChangeArrowheads="1"/>
            </p:cNvSpPr>
            <p:nvPr/>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6" name="Rectangle 16"/>
            <p:cNvSpPr>
              <a:spLocks noChangeArrowheads="1"/>
            </p:cNvSpPr>
            <p:nvPr/>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7" name="Rectangle 17"/>
            <p:cNvSpPr>
              <a:spLocks noChangeArrowheads="1"/>
            </p:cNvSpPr>
            <p:nvPr/>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8" name="Rectangle 18"/>
            <p:cNvSpPr>
              <a:spLocks noChangeArrowheads="1"/>
            </p:cNvSpPr>
            <p:nvPr/>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9" name="Rectangle 19"/>
            <p:cNvSpPr>
              <a:spLocks noChangeArrowheads="1"/>
            </p:cNvSpPr>
            <p:nvPr/>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0" name="Rectangle 20"/>
            <p:cNvSpPr>
              <a:spLocks noChangeArrowheads="1"/>
            </p:cNvSpPr>
            <p:nvPr/>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1" name="Rectangle 21"/>
            <p:cNvSpPr>
              <a:spLocks noChangeArrowheads="1"/>
            </p:cNvSpPr>
            <p:nvPr/>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2" name="Rectangle 22"/>
            <p:cNvSpPr>
              <a:spLocks noChangeArrowheads="1"/>
            </p:cNvSpPr>
            <p:nvPr/>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3" name="Rectangle 23"/>
            <p:cNvSpPr>
              <a:spLocks noChangeArrowheads="1"/>
            </p:cNvSpPr>
            <p:nvPr/>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4" name="Rectangle 24"/>
            <p:cNvSpPr>
              <a:spLocks noChangeArrowheads="1"/>
            </p:cNvSpPr>
            <p:nvPr/>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5" name="Rectangle 25"/>
            <p:cNvSpPr>
              <a:spLocks noChangeArrowheads="1"/>
            </p:cNvSpPr>
            <p:nvPr/>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6" name="Rectangle 26"/>
            <p:cNvSpPr>
              <a:spLocks noChangeArrowheads="1"/>
            </p:cNvSpPr>
            <p:nvPr/>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7" name="Rectangle 27"/>
            <p:cNvSpPr>
              <a:spLocks noChangeArrowheads="1"/>
            </p:cNvSpPr>
            <p:nvPr/>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8" name="Rectangle 28"/>
            <p:cNvSpPr>
              <a:spLocks noChangeArrowheads="1"/>
            </p:cNvSpPr>
            <p:nvPr/>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9" name="Rectangle 29"/>
            <p:cNvSpPr>
              <a:spLocks noChangeArrowheads="1"/>
            </p:cNvSpPr>
            <p:nvPr/>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0" name="Rectangle 30"/>
            <p:cNvSpPr>
              <a:spLocks noChangeArrowheads="1"/>
            </p:cNvSpPr>
            <p:nvPr/>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1" name="Rectangle 31"/>
            <p:cNvSpPr>
              <a:spLocks noChangeArrowheads="1"/>
            </p:cNvSpPr>
            <p:nvPr/>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2" name="Rectangle 32"/>
            <p:cNvSpPr>
              <a:spLocks noChangeArrowheads="1"/>
            </p:cNvSpPr>
            <p:nvPr/>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3" name="Rectangle 33"/>
            <p:cNvSpPr>
              <a:spLocks noChangeArrowheads="1"/>
            </p:cNvSpPr>
            <p:nvPr/>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4" name="Rectangle 34"/>
            <p:cNvSpPr>
              <a:spLocks noChangeArrowheads="1"/>
            </p:cNvSpPr>
            <p:nvPr/>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5" name="Rectangle 35"/>
            <p:cNvSpPr>
              <a:spLocks noChangeArrowheads="1"/>
            </p:cNvSpPr>
            <p:nvPr/>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6" name="Rectangle 36"/>
            <p:cNvSpPr>
              <a:spLocks noChangeArrowheads="1"/>
            </p:cNvSpPr>
            <p:nvPr/>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7" name="Rectangle 37"/>
            <p:cNvSpPr>
              <a:spLocks noChangeArrowheads="1"/>
            </p:cNvSpPr>
            <p:nvPr/>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8" name="Rectangle 38"/>
            <p:cNvSpPr>
              <a:spLocks noChangeArrowheads="1"/>
            </p:cNvSpPr>
            <p:nvPr/>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9" name="Rectangle 39"/>
            <p:cNvSpPr>
              <a:spLocks noChangeArrowheads="1"/>
            </p:cNvSpPr>
            <p:nvPr/>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0" name="Rectangle 40"/>
            <p:cNvSpPr>
              <a:spLocks noChangeArrowheads="1"/>
            </p:cNvSpPr>
            <p:nvPr/>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1" name="Rectangle 41"/>
            <p:cNvSpPr>
              <a:spLocks noChangeArrowheads="1"/>
            </p:cNvSpPr>
            <p:nvPr/>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2" name="Rectangle 42"/>
            <p:cNvSpPr>
              <a:spLocks noChangeArrowheads="1"/>
            </p:cNvSpPr>
            <p:nvPr/>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3" name="Rectangle 43"/>
            <p:cNvSpPr>
              <a:spLocks noChangeArrowheads="1"/>
            </p:cNvSpPr>
            <p:nvPr/>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4" name="Rectangle 44"/>
            <p:cNvSpPr>
              <a:spLocks noChangeArrowheads="1"/>
            </p:cNvSpPr>
            <p:nvPr/>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5" name="Rectangle 45"/>
            <p:cNvSpPr>
              <a:spLocks noChangeArrowheads="1"/>
            </p:cNvSpPr>
            <p:nvPr/>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6" name="Rectangle 46"/>
            <p:cNvSpPr>
              <a:spLocks noChangeArrowheads="1"/>
            </p:cNvSpPr>
            <p:nvPr/>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7" name="Rectangle 47"/>
            <p:cNvSpPr>
              <a:spLocks noChangeArrowheads="1"/>
            </p:cNvSpPr>
            <p:nvPr/>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8" name="Rectangle 48"/>
            <p:cNvSpPr>
              <a:spLocks noChangeArrowheads="1"/>
            </p:cNvSpPr>
            <p:nvPr/>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9" name="Rectangle 49"/>
            <p:cNvSpPr>
              <a:spLocks noChangeArrowheads="1"/>
            </p:cNvSpPr>
            <p:nvPr/>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0" name="Rectangle 50"/>
            <p:cNvSpPr>
              <a:spLocks noChangeArrowheads="1"/>
            </p:cNvSpPr>
            <p:nvPr/>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1" name="Rectangle 51"/>
            <p:cNvSpPr>
              <a:spLocks noChangeArrowheads="1"/>
            </p:cNvSpPr>
            <p:nvPr/>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2" name="Rectangle 52"/>
            <p:cNvSpPr>
              <a:spLocks noChangeArrowheads="1"/>
            </p:cNvSpPr>
            <p:nvPr/>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3" name="Rectangle 53"/>
            <p:cNvSpPr>
              <a:spLocks noChangeArrowheads="1"/>
            </p:cNvSpPr>
            <p:nvPr/>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4" name="Rectangle 54"/>
            <p:cNvSpPr>
              <a:spLocks noChangeArrowheads="1"/>
            </p:cNvSpPr>
            <p:nvPr/>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5" name="Rectangle 55"/>
            <p:cNvSpPr>
              <a:spLocks noChangeArrowheads="1"/>
            </p:cNvSpPr>
            <p:nvPr/>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6" name="Freeform 56"/>
            <p:cNvSpPr>
              <a:spLocks/>
            </p:cNvSpPr>
            <p:nvPr/>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50" r:id="rId4"/>
    <p:sldLayoutId id="2147483711" r:id="rId5"/>
    <p:sldLayoutId id="2147483712" r:id="rId6"/>
    <p:sldLayoutId id="2147483752" r:id="rId7"/>
    <p:sldLayoutId id="2147483713" r:id="rId8"/>
    <p:sldLayoutId id="2147483714" r:id="rId9"/>
    <p:sldLayoutId id="2147483715" r:id="rId10"/>
    <p:sldLayoutId id="2147483716" r:id="rId11"/>
    <p:sldLayoutId id="2147483717" r:id="rId12"/>
    <p:sldLayoutId id="2147483718" r:id="rId13"/>
    <p:sldLayoutId id="2147483751"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53" r:id="rId25"/>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accent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ynergy.wipro.com/Campus/SynergyLogin.jsp"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37149" y="1480456"/>
            <a:ext cx="4607306" cy="1554480"/>
          </a:xfrm>
        </p:spPr>
        <p:txBody>
          <a:bodyPr/>
          <a:lstStyle/>
          <a:p>
            <a:pPr algn="ctr"/>
            <a:r>
              <a:rPr lang="en-US" sz="2400" dirty="0" smtClean="0">
                <a:solidFill>
                  <a:schemeClr val="bg2">
                    <a:lumMod val="75000"/>
                  </a:schemeClr>
                </a:solidFill>
                <a:latin typeface="+mn-lt"/>
              </a:rPr>
              <a:t>Synergy </a:t>
            </a:r>
            <a:br>
              <a:rPr lang="en-US" sz="2400" dirty="0" smtClean="0">
                <a:solidFill>
                  <a:schemeClr val="bg2">
                    <a:lumMod val="75000"/>
                  </a:schemeClr>
                </a:solidFill>
                <a:latin typeface="+mn-lt"/>
              </a:rPr>
            </a:br>
            <a:r>
              <a:rPr lang="en-US" sz="2400" dirty="0" smtClean="0">
                <a:solidFill>
                  <a:schemeClr val="bg2">
                    <a:lumMod val="75000"/>
                  </a:schemeClr>
                </a:solidFill>
                <a:latin typeface="+mn-lt"/>
              </a:rPr>
              <a:t/>
            </a:r>
            <a:br>
              <a:rPr lang="en-US" sz="2400" dirty="0" smtClean="0">
                <a:solidFill>
                  <a:schemeClr val="bg2">
                    <a:lumMod val="75000"/>
                  </a:schemeClr>
                </a:solidFill>
                <a:latin typeface="+mn-lt"/>
              </a:rPr>
            </a:br>
            <a:r>
              <a:rPr lang="en-US" sz="2000" dirty="0" smtClean="0">
                <a:solidFill>
                  <a:schemeClr val="bg2">
                    <a:lumMod val="75000"/>
                  </a:schemeClr>
                </a:solidFill>
                <a:latin typeface="+mn-lt"/>
              </a:rPr>
              <a:t>Online –Technical Interview Process</a:t>
            </a:r>
            <a:endParaRPr lang="en-US" sz="2000" dirty="0">
              <a:solidFill>
                <a:schemeClr val="bg2">
                  <a:lumMod val="75000"/>
                </a:schemeClr>
              </a:solidFill>
              <a:latin typeface="+mn-lt"/>
            </a:endParaRPr>
          </a:p>
        </p:txBody>
      </p:sp>
      <p:sp>
        <p:nvSpPr>
          <p:cNvPr id="3" name="Subtitle 2"/>
          <p:cNvSpPr>
            <a:spLocks noGrp="1"/>
          </p:cNvSpPr>
          <p:nvPr>
            <p:ph type="subTitle" idx="1"/>
          </p:nvPr>
        </p:nvSpPr>
        <p:spPr/>
        <p:txBody>
          <a:bodyPr/>
          <a:lstStyle/>
          <a:p>
            <a:r>
              <a:rPr lang="en-US" dirty="0" smtClean="0">
                <a:solidFill>
                  <a:schemeClr val="bg2">
                    <a:lumMod val="75000"/>
                  </a:schemeClr>
                </a:solidFill>
              </a:rPr>
              <a:t>Divyashree HA </a:t>
            </a:r>
            <a:endParaRPr lang="en-US" dirty="0">
              <a:solidFill>
                <a:schemeClr val="bg2">
                  <a:lumMod val="75000"/>
                </a:schemeClr>
              </a:solidFill>
            </a:endParaRPr>
          </a:p>
        </p:txBody>
      </p:sp>
      <p:sp>
        <p:nvSpPr>
          <p:cNvPr id="4" name="Text Placeholder 3"/>
          <p:cNvSpPr>
            <a:spLocks noGrp="1"/>
          </p:cNvSpPr>
          <p:nvPr>
            <p:ph type="body" sz="quarter" idx="10"/>
          </p:nvPr>
        </p:nvSpPr>
        <p:spPr/>
        <p:txBody>
          <a:bodyPr/>
          <a:lstStyle/>
          <a:p>
            <a:r>
              <a:rPr lang="en-US" dirty="0" smtClean="0">
                <a:solidFill>
                  <a:schemeClr val="bg2">
                    <a:lumMod val="75000"/>
                  </a:schemeClr>
                </a:solidFill>
              </a:rPr>
              <a:t>Campus Operations Executive</a:t>
            </a:r>
            <a:endParaRPr lang="en-US" dirty="0">
              <a:solidFill>
                <a:schemeClr val="bg2">
                  <a:lumMod val="75000"/>
                </a:schemeClr>
              </a:solidFill>
            </a:endParaRPr>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2450973740"/>
      </p:ext>
    </p:extLst>
  </p:cSld>
  <p:clrMapOvr>
    <a:masterClrMapping/>
  </p:clrMapOvr>
  <mc:AlternateContent xmlns:mc="http://schemas.openxmlformats.org/markup-compatibility/2006" xmlns:p14="http://schemas.microsoft.com/office/powerpoint/2010/main">
    <mc:Choice Requires="p14">
      <p:transition spd="slow" p14:dur="2000" advTm="10584"/>
    </mc:Choice>
    <mc:Fallback xmlns="">
      <p:transition spd="slow" advTm="1058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pic>
        <p:nvPicPr>
          <p:cNvPr id="3" name="Picture 2"/>
          <p:cNvPicPr/>
          <p:nvPr/>
        </p:nvPicPr>
        <p:blipFill>
          <a:blip r:embed="rId2"/>
          <a:stretch>
            <a:fillRect/>
          </a:stretch>
        </p:blipFill>
        <p:spPr>
          <a:xfrm>
            <a:off x="400050" y="704850"/>
            <a:ext cx="8324850" cy="4019550"/>
          </a:xfrm>
          <a:prstGeom prst="rect">
            <a:avLst/>
          </a:prstGeom>
        </p:spPr>
      </p:pic>
    </p:spTree>
    <p:extLst>
      <p:ext uri="{BB962C8B-B14F-4D97-AF65-F5344CB8AC3E}">
        <p14:creationId xmlns:p14="http://schemas.microsoft.com/office/powerpoint/2010/main" val="2435849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9775" y="92497"/>
            <a:ext cx="4572000" cy="1351267"/>
          </a:xfrm>
          <a:prstGeom prst="rect">
            <a:avLst/>
          </a:prstGeom>
        </p:spPr>
        <p:txBody>
          <a:bodyPr>
            <a:spAutoFit/>
          </a:bodyPr>
          <a:lstStyle/>
          <a:p>
            <a:pPr>
              <a:lnSpc>
                <a:spcPct val="107000"/>
              </a:lnSpc>
              <a:spcAft>
                <a:spcPts val="800"/>
              </a:spcAft>
            </a:pPr>
            <a:r>
              <a:rPr lang="en-US" sz="2800" b="1" dirty="0">
                <a:latin typeface="Calibri" panose="020F0502020204030204" pitchFamily="34" charset="0"/>
                <a:ea typeface="Calibri" panose="020F0502020204030204" pitchFamily="34" charset="0"/>
                <a:cs typeface="Times New Roman" panose="02020603050405020304" pitchFamily="18" charset="0"/>
              </a:rPr>
              <a:t>Panel Feedback </a:t>
            </a:r>
            <a:r>
              <a:rPr lang="en-US" sz="2800" b="1" dirty="0" smtClean="0">
                <a:latin typeface="Calibri" panose="020F0502020204030204" pitchFamily="34" charset="0"/>
                <a:ea typeface="Calibri" panose="020F0502020204030204" pitchFamily="34" charset="0"/>
                <a:cs typeface="Times New Roman" panose="02020603050405020304" pitchFamily="18" charset="0"/>
              </a:rPr>
              <a:t>Form</a:t>
            </a:r>
            <a:endParaRPr lang="en-US" sz="28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Menu link : Campus </a:t>
            </a:r>
            <a:r>
              <a:rPr lang="en-US" dirty="0" smtClean="0">
                <a:latin typeface="Calibri" panose="020F0502020204030204" pitchFamily="34" charset="0"/>
                <a:ea typeface="Calibri" panose="020F0502020204030204" pitchFamily="34" charset="0"/>
                <a:cs typeface="Times New Roman" panose="02020603050405020304" pitchFamily="18" charset="0"/>
              </a:rPr>
              <a:t>Feedback </a:t>
            </a:r>
            <a:r>
              <a:rPr lang="en-US" dirty="0">
                <a:latin typeface="Calibri" panose="020F0502020204030204" pitchFamily="34" charset="0"/>
                <a:ea typeface="Calibri" panose="020F0502020204030204" pitchFamily="34" charset="0"/>
                <a:cs typeface="Times New Roman" panose="02020603050405020304" pitchFamily="18" charset="0"/>
              </a:rPr>
              <a:t>form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502276" y="1171978"/>
            <a:ext cx="7907627" cy="2401842"/>
          </a:xfrm>
          <a:prstGeom prst="rect">
            <a:avLst/>
          </a:prstGeom>
        </p:spPr>
      </p:pic>
      <p:pic>
        <p:nvPicPr>
          <p:cNvPr id="5" name="Picture 4"/>
          <p:cNvPicPr/>
          <p:nvPr/>
        </p:nvPicPr>
        <p:blipFill>
          <a:blip r:embed="rId3"/>
          <a:stretch>
            <a:fillRect/>
          </a:stretch>
        </p:blipFill>
        <p:spPr>
          <a:xfrm>
            <a:off x="502277" y="3784175"/>
            <a:ext cx="7907626" cy="2200275"/>
          </a:xfrm>
          <a:prstGeom prst="rect">
            <a:avLst/>
          </a:prstGeom>
        </p:spPr>
      </p:pic>
      <p:sp>
        <p:nvSpPr>
          <p:cNvPr id="6" name="Cloud Callout 5"/>
          <p:cNvSpPr/>
          <p:nvPr/>
        </p:nvSpPr>
        <p:spPr>
          <a:xfrm>
            <a:off x="6223256" y="109416"/>
            <a:ext cx="961316" cy="386973"/>
          </a:xfrm>
          <a:prstGeom prst="cloudCallout">
            <a:avLst>
              <a:gd name="adj1" fmla="val -90055"/>
              <a:gd name="adj2" fmla="val 7700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FF0000"/>
                </a:solidFill>
              </a:rPr>
              <a:t>New</a:t>
            </a:r>
            <a:endParaRPr lang="en-US" b="1" dirty="0">
              <a:solidFill>
                <a:srgbClr val="FF0000"/>
              </a:solidFill>
            </a:endParaRPr>
          </a:p>
        </p:txBody>
      </p:sp>
    </p:spTree>
    <p:extLst>
      <p:ext uri="{BB962C8B-B14F-4D97-AF65-F5344CB8AC3E}">
        <p14:creationId xmlns:p14="http://schemas.microsoft.com/office/powerpoint/2010/main" val="2254038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57577" y="875763"/>
            <a:ext cx="8603088" cy="5241702"/>
          </a:xfrm>
          <a:prstGeom prst="rect">
            <a:avLst/>
          </a:prstGeom>
        </p:spPr>
      </p:pic>
      <p:sp>
        <p:nvSpPr>
          <p:cNvPr id="2" name="Rectangle 1"/>
          <p:cNvSpPr/>
          <p:nvPr/>
        </p:nvSpPr>
        <p:spPr>
          <a:xfrm>
            <a:off x="1" y="130629"/>
            <a:ext cx="3827416" cy="553357"/>
          </a:xfrm>
          <a:prstGeom prst="rect">
            <a:avLst/>
          </a:prstGeom>
        </p:spPr>
        <p:txBody>
          <a:bodyPr wrap="square">
            <a:spAutoFit/>
          </a:bodyPr>
          <a:lstStyle/>
          <a:p>
            <a:pPr>
              <a:lnSpc>
                <a:spcPct val="107000"/>
              </a:lnSpc>
              <a:spcAft>
                <a:spcPts val="800"/>
              </a:spcAft>
            </a:pPr>
            <a:r>
              <a:rPr lang="en-US" sz="2800" b="1" dirty="0">
                <a:latin typeface="Calibri" panose="020F0502020204030204" pitchFamily="34" charset="0"/>
                <a:ea typeface="Calibri" panose="020F0502020204030204" pitchFamily="34" charset="0"/>
                <a:cs typeface="Times New Roman" panose="02020603050405020304" pitchFamily="18" charset="0"/>
              </a:rPr>
              <a:t>Panel Feedback Form</a:t>
            </a:r>
          </a:p>
        </p:txBody>
      </p:sp>
      <p:sp>
        <p:nvSpPr>
          <p:cNvPr id="5" name="Cloud Callout 4"/>
          <p:cNvSpPr/>
          <p:nvPr/>
        </p:nvSpPr>
        <p:spPr>
          <a:xfrm>
            <a:off x="6223256" y="109416"/>
            <a:ext cx="961316" cy="386973"/>
          </a:xfrm>
          <a:prstGeom prst="cloudCallout">
            <a:avLst>
              <a:gd name="adj1" fmla="val -90055"/>
              <a:gd name="adj2" fmla="val 7700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FF0000"/>
                </a:solidFill>
              </a:rPr>
              <a:t>New</a:t>
            </a:r>
            <a:endParaRPr lang="en-US" b="1" dirty="0">
              <a:solidFill>
                <a:srgbClr val="FF0000"/>
              </a:solidFill>
            </a:endParaRPr>
          </a:p>
        </p:txBody>
      </p:sp>
    </p:spTree>
    <p:extLst>
      <p:ext uri="{BB962C8B-B14F-4D97-AF65-F5344CB8AC3E}">
        <p14:creationId xmlns:p14="http://schemas.microsoft.com/office/powerpoint/2010/main" val="2384430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p:sp>
      <p:sp>
        <p:nvSpPr>
          <p:cNvPr id="10" name="Title 9"/>
          <p:cNvSpPr>
            <a:spLocks noGrp="1"/>
          </p:cNvSpPr>
          <p:nvPr>
            <p:ph type="ctrTitle"/>
          </p:nvPr>
        </p:nvSpPr>
        <p:spPr>
          <a:xfrm>
            <a:off x="4378138" y="1677497"/>
            <a:ext cx="4203553" cy="1846408"/>
          </a:xfrm>
        </p:spPr>
        <p:txBody>
          <a:bodyPr/>
          <a:lstStyle/>
          <a:p>
            <a:endParaRPr lang="en-US" dirty="0"/>
          </a:p>
        </p:txBody>
      </p:sp>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869932576"/>
      </p:ext>
    </p:extLst>
  </p:cSld>
  <p:clrMapOvr>
    <a:masterClrMapping/>
  </p:clrMapOvr>
  <mc:AlternateContent xmlns:mc="http://schemas.openxmlformats.org/markup-compatibility/2006" xmlns:p14="http://schemas.microsoft.com/office/powerpoint/2010/main">
    <mc:Choice Requires="p14">
      <p:transition spd="slow" p14:dur="2000" advTm="2520"/>
    </mc:Choice>
    <mc:Fallback xmlns="">
      <p:transition spd="slow" advTm="252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43557"/>
            <a:ext cx="8782532" cy="584775"/>
          </a:xfrm>
          <a:prstGeom prst="rect">
            <a:avLst/>
          </a:prstGeom>
        </p:spPr>
        <p:txBody>
          <a:bodyPr wrap="none">
            <a:spAutoFit/>
          </a:bodyPr>
          <a:lstStyle/>
          <a:p>
            <a:r>
              <a:rPr lang="en-US" sz="3200" b="1" dirty="0" smtClean="0">
                <a:latin typeface="Calibri" panose="020F0502020204030204" pitchFamily="34" charset="0"/>
                <a:ea typeface="Calibri" panose="020F0502020204030204" pitchFamily="34" charset="0"/>
                <a:cs typeface="Times New Roman" panose="02020603050405020304" pitchFamily="18" charset="0"/>
              </a:rPr>
              <a:t>Auto Generated Email to the Panel for Nomination</a:t>
            </a: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19355" y="1592316"/>
            <a:ext cx="8845791" cy="3752193"/>
          </a:xfrm>
          <a:prstGeom prst="rect">
            <a:avLst/>
          </a:prstGeom>
        </p:spPr>
      </p:pic>
    </p:spTree>
    <p:extLst>
      <p:ext uri="{BB962C8B-B14F-4D97-AF65-F5344CB8AC3E}">
        <p14:creationId xmlns:p14="http://schemas.microsoft.com/office/powerpoint/2010/main" val="3759331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3420" y="154292"/>
            <a:ext cx="4196277" cy="523220"/>
          </a:xfrm>
          <a:prstGeom prst="rect">
            <a:avLst/>
          </a:prstGeom>
        </p:spPr>
        <p:txBody>
          <a:bodyPr wrap="none">
            <a:spAutoFit/>
          </a:bodyPr>
          <a:lstStyle/>
          <a:p>
            <a:r>
              <a:rPr lang="en-US" sz="2800" b="1" dirty="0" smtClean="0">
                <a:latin typeface="Calibri" panose="020F0502020204030204" pitchFamily="34" charset="0"/>
              </a:rPr>
              <a:t>Tech Panel - &gt;Login </a:t>
            </a:r>
            <a:r>
              <a:rPr lang="en-US" sz="2800" b="1" dirty="0">
                <a:latin typeface="Calibri" panose="020F0502020204030204" pitchFamily="34" charset="0"/>
              </a:rPr>
              <a:t>Details </a:t>
            </a:r>
          </a:p>
        </p:txBody>
      </p:sp>
      <p:sp>
        <p:nvSpPr>
          <p:cNvPr id="5" name="Content Placeholder 2"/>
          <p:cNvSpPr txBox="1">
            <a:spLocks/>
          </p:cNvSpPr>
          <p:nvPr/>
        </p:nvSpPr>
        <p:spPr>
          <a:xfrm>
            <a:off x="643420" y="831804"/>
            <a:ext cx="8229600" cy="1008993"/>
          </a:xfrm>
          <a:prstGeom prst="rect">
            <a:avLst/>
          </a:prstGeom>
        </p:spPr>
        <p:txBody>
          <a:bodyPr/>
          <a:lst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itchFamily="2" charset="2"/>
              <a:buNone/>
            </a:pPr>
            <a:r>
              <a:rPr lang="en-US" dirty="0" smtClean="0">
                <a:solidFill>
                  <a:srgbClr val="00B0F0"/>
                </a:solidFill>
                <a:latin typeface="Calibri" panose="020F0502020204030204" pitchFamily="34" charset="0"/>
              </a:rPr>
              <a:t>Link: </a:t>
            </a:r>
            <a:r>
              <a:rPr lang="en-US" sz="1800" dirty="0" smtClean="0">
                <a:solidFill>
                  <a:srgbClr val="00B0F0"/>
                </a:solidFill>
                <a:latin typeface="Calibri" panose="020F0502020204030204" pitchFamily="34" charset="0"/>
                <a:hlinkClick r:id="rId2"/>
              </a:rPr>
              <a:t>https://synergy.wipro.com/Campus/SynergyLogin.jsp</a:t>
            </a:r>
            <a:r>
              <a:rPr lang="en-US" sz="1800" dirty="0">
                <a:solidFill>
                  <a:srgbClr val="00B0F0"/>
                </a:solidFill>
                <a:latin typeface="Calibri" panose="020F0502020204030204" pitchFamily="34" charset="0"/>
              </a:rPr>
              <a:t> </a:t>
            </a:r>
            <a:endParaRPr lang="en-US" sz="1800" dirty="0" smtClean="0">
              <a:solidFill>
                <a:srgbClr val="00B0F0"/>
              </a:solidFill>
              <a:latin typeface="Calibri" panose="020F0502020204030204" pitchFamily="34" charset="0"/>
            </a:endParaRPr>
          </a:p>
          <a:p>
            <a:pPr marL="0" indent="0">
              <a:buFont typeface="Wingdings" pitchFamily="2" charset="2"/>
              <a:buNone/>
            </a:pPr>
            <a:r>
              <a:rPr lang="en-US" sz="1800" dirty="0" smtClean="0">
                <a:solidFill>
                  <a:srgbClr val="00B050"/>
                </a:solidFill>
                <a:latin typeface="Calibri" panose="020F0502020204030204" pitchFamily="34" charset="0"/>
              </a:rPr>
              <a:t>You might be having other Synergy links, please use only the above one</a:t>
            </a:r>
          </a:p>
          <a:p>
            <a:pPr marL="0" indent="0">
              <a:buFont typeface="Wingdings" pitchFamily="2" charset="2"/>
              <a:buNone/>
            </a:pPr>
            <a:r>
              <a:rPr lang="en-US" sz="1800" dirty="0" smtClean="0">
                <a:solidFill>
                  <a:srgbClr val="00B050"/>
                </a:solidFill>
                <a:latin typeface="Calibri" panose="020F0502020204030204" pitchFamily="34" charset="0"/>
              </a:rPr>
              <a:t>Select only Wipro Technologies In Company dropdown</a:t>
            </a:r>
          </a:p>
          <a:p>
            <a:pPr marL="0" indent="0">
              <a:buFont typeface="Wingdings" pitchFamily="2" charset="2"/>
              <a:buNone/>
            </a:pPr>
            <a:endParaRPr lang="en-US" sz="1800" dirty="0">
              <a:solidFill>
                <a:schemeClr val="tx1"/>
              </a:solidFill>
              <a:latin typeface="Calibri" panose="020F0502020204030204" pitchFamily="34" charset="0"/>
            </a:endParaRPr>
          </a:p>
        </p:txBody>
      </p:sp>
      <p:pic>
        <p:nvPicPr>
          <p:cNvPr id="6" name="Content Placeholder 3"/>
          <p:cNvPicPr>
            <a:picLocks noGrp="1" noChangeAspect="1"/>
          </p:cNvPicPr>
          <p:nvPr>
            <p:ph type="pic" sz="quarter" idx="10"/>
          </p:nvPr>
        </p:nvPicPr>
        <p:blipFill rotWithShape="1">
          <a:blip r:embed="rId3"/>
          <a:srcRect l="10765" r="10765"/>
          <a:stretch/>
        </p:blipFill>
        <p:spPr>
          <a:xfrm>
            <a:off x="283779" y="1995089"/>
            <a:ext cx="8355725" cy="4587849"/>
          </a:xfrm>
          <a:prstGeom prst="rect">
            <a:avLst/>
          </a:prstGeom>
        </p:spPr>
      </p:pic>
    </p:spTree>
    <p:extLst>
      <p:ext uri="{BB962C8B-B14F-4D97-AF65-F5344CB8AC3E}">
        <p14:creationId xmlns:p14="http://schemas.microsoft.com/office/powerpoint/2010/main" val="739857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16612" y="1198479"/>
            <a:ext cx="8738202" cy="4161797"/>
          </a:xfrm>
          <a:prstGeom prst="rect">
            <a:avLst/>
          </a:prstGeom>
        </p:spPr>
      </p:pic>
      <p:sp>
        <p:nvSpPr>
          <p:cNvPr id="4" name="Rectangle 3"/>
          <p:cNvSpPr/>
          <p:nvPr/>
        </p:nvSpPr>
        <p:spPr>
          <a:xfrm>
            <a:off x="216611" y="0"/>
            <a:ext cx="8233706" cy="954107"/>
          </a:xfrm>
          <a:prstGeom prst="rect">
            <a:avLst/>
          </a:prstGeom>
        </p:spPr>
        <p:txBody>
          <a:bodyPr wrap="square">
            <a:spAutoFit/>
          </a:bodyPr>
          <a:lstStyle/>
          <a:p>
            <a:r>
              <a:rPr lang="en-US" sz="2800" dirty="0" smtClean="0">
                <a:ln w="22225">
                  <a:solidFill>
                    <a:schemeClr val="accent2"/>
                  </a:solidFill>
                  <a:prstDash val="solid"/>
                </a:ln>
                <a:solidFill>
                  <a:schemeClr val="accent2">
                    <a:lumMod val="40000"/>
                    <a:lumOff val="60000"/>
                  </a:schemeClr>
                </a:solidFill>
                <a:latin typeface="Calibri" panose="020F0502020204030204" pitchFamily="34" charset="0"/>
              </a:rPr>
              <a:t>Step – 1 </a:t>
            </a:r>
            <a:r>
              <a:rPr lang="en-US" sz="2800" dirty="0">
                <a:latin typeface="Calibri" panose="020F0502020204030204" pitchFamily="34" charset="0"/>
              </a:rPr>
              <a:t>Panel Nomination Acceptance </a:t>
            </a:r>
          </a:p>
          <a:p>
            <a:endParaRPr lang="en-US" sz="28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490433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7924" y="170058"/>
            <a:ext cx="6959598" cy="523220"/>
          </a:xfrm>
          <a:prstGeom prst="rect">
            <a:avLst/>
          </a:prstGeom>
        </p:spPr>
        <p:txBody>
          <a:bodyPr wrap="none">
            <a:spAutoFit/>
          </a:bodyPr>
          <a:lstStyle/>
          <a:p>
            <a:r>
              <a:rPr lang="en-US" sz="2800" b="1" dirty="0">
                <a:latin typeface="Calibri" panose="020F0502020204030204" pitchFamily="34" charset="0"/>
              </a:rPr>
              <a:t>Step </a:t>
            </a:r>
            <a:r>
              <a:rPr lang="en-US" sz="2800" b="1" dirty="0" smtClean="0">
                <a:latin typeface="Calibri" panose="020F0502020204030204" pitchFamily="34" charset="0"/>
              </a:rPr>
              <a:t>2 -&gt;  Tech Panel Nomination Acceptance </a:t>
            </a:r>
            <a:endParaRPr lang="en-US" sz="2800" b="1" dirty="0">
              <a:latin typeface="Calibri" panose="020F0502020204030204" pitchFamily="34" charset="0"/>
            </a:endParaRPr>
          </a:p>
        </p:txBody>
      </p:sp>
      <p:pic>
        <p:nvPicPr>
          <p:cNvPr id="4" name="Picture 3"/>
          <p:cNvPicPr>
            <a:picLocks noChangeAspect="1"/>
          </p:cNvPicPr>
          <p:nvPr/>
        </p:nvPicPr>
        <p:blipFill>
          <a:blip r:embed="rId2"/>
          <a:stretch>
            <a:fillRect/>
          </a:stretch>
        </p:blipFill>
        <p:spPr>
          <a:xfrm>
            <a:off x="0" y="1061438"/>
            <a:ext cx="8970579" cy="4960990"/>
          </a:xfrm>
          <a:prstGeom prst="rect">
            <a:avLst/>
          </a:prstGeom>
        </p:spPr>
      </p:pic>
    </p:spTree>
    <p:extLst>
      <p:ext uri="{BB962C8B-B14F-4D97-AF65-F5344CB8AC3E}">
        <p14:creationId xmlns:p14="http://schemas.microsoft.com/office/powerpoint/2010/main" val="174330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59228" y="979715"/>
            <a:ext cx="8605157" cy="5617028"/>
          </a:xfrm>
          <a:prstGeom prst="rect">
            <a:avLst/>
          </a:prstGeom>
        </p:spPr>
      </p:pic>
      <p:sp>
        <p:nvSpPr>
          <p:cNvPr id="4" name="Rectangle 3"/>
          <p:cNvSpPr/>
          <p:nvPr/>
        </p:nvSpPr>
        <p:spPr>
          <a:xfrm>
            <a:off x="504497" y="0"/>
            <a:ext cx="2349062" cy="523220"/>
          </a:xfrm>
          <a:prstGeom prst="rect">
            <a:avLst/>
          </a:prstGeom>
        </p:spPr>
        <p:txBody>
          <a:bodyPr wrap="square">
            <a:spAutoFit/>
          </a:bodyPr>
          <a:lstStyle/>
          <a:p>
            <a:r>
              <a:rPr lang="en-US" sz="2800" dirty="0">
                <a:latin typeface="Calibri" panose="020F0502020204030204" pitchFamily="34" charset="0"/>
              </a:rPr>
              <a:t>Step </a:t>
            </a:r>
            <a:r>
              <a:rPr lang="en-US" sz="2800" dirty="0" smtClean="0">
                <a:latin typeface="Calibri" panose="020F0502020204030204" pitchFamily="34" charset="0"/>
              </a:rPr>
              <a:t>3</a:t>
            </a:r>
            <a:endParaRPr lang="en-US" sz="2800" dirty="0">
              <a:latin typeface="Calibri" panose="020F0502020204030204" pitchFamily="34" charset="0"/>
            </a:endParaRPr>
          </a:p>
        </p:txBody>
      </p:sp>
    </p:spTree>
    <p:extLst>
      <p:ext uri="{BB962C8B-B14F-4D97-AF65-F5344CB8AC3E}">
        <p14:creationId xmlns:p14="http://schemas.microsoft.com/office/powerpoint/2010/main" val="3302814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1" y="173420"/>
            <a:ext cx="1608082" cy="523220"/>
          </a:xfrm>
          <a:prstGeom prst="rect">
            <a:avLst/>
          </a:prstGeom>
        </p:spPr>
        <p:txBody>
          <a:bodyPr wrap="square">
            <a:spAutoFit/>
          </a:bodyPr>
          <a:lstStyle/>
          <a:p>
            <a:r>
              <a:rPr lang="en-US" sz="2800" dirty="0">
                <a:latin typeface="Calibri" panose="020F0502020204030204" pitchFamily="34" charset="0"/>
              </a:rPr>
              <a:t>Step </a:t>
            </a:r>
            <a:r>
              <a:rPr lang="en-US" sz="2800" dirty="0" smtClean="0">
                <a:latin typeface="Calibri" panose="020F0502020204030204" pitchFamily="34" charset="0"/>
              </a:rPr>
              <a:t>- 4</a:t>
            </a:r>
            <a:endParaRPr lang="en-US" sz="2800" dirty="0">
              <a:latin typeface="Calibri" panose="020F0502020204030204" pitchFamily="34" charset="0"/>
            </a:endParaRPr>
          </a:p>
        </p:txBody>
      </p:sp>
      <p:sp>
        <p:nvSpPr>
          <p:cNvPr id="5" name="Rectangle 4"/>
          <p:cNvSpPr/>
          <p:nvPr/>
        </p:nvSpPr>
        <p:spPr>
          <a:xfrm>
            <a:off x="1655379" y="173420"/>
            <a:ext cx="7488621" cy="461665"/>
          </a:xfrm>
          <a:prstGeom prst="rect">
            <a:avLst/>
          </a:prstGeom>
        </p:spPr>
        <p:txBody>
          <a:bodyPr wrap="square">
            <a:spAutoFit/>
          </a:bodyPr>
          <a:lstStyle/>
          <a:p>
            <a:r>
              <a:rPr lang="en-US" sz="2400" dirty="0" smtClean="0">
                <a:latin typeface="Calibri" panose="020F0502020204030204" pitchFamily="34" charset="0"/>
              </a:rPr>
              <a:t>Technical assessment </a:t>
            </a:r>
            <a:r>
              <a:rPr lang="en-US" sz="2400" dirty="0">
                <a:latin typeface="Calibri" panose="020F0502020204030204" pitchFamily="34" charset="0"/>
              </a:rPr>
              <a:t>forms &gt;&gt;</a:t>
            </a:r>
            <a:r>
              <a:rPr lang="en-US" sz="2400" dirty="0" smtClean="0">
                <a:latin typeface="Calibri" panose="020F0502020204030204" pitchFamily="34" charset="0"/>
              </a:rPr>
              <a:t>Enter Event ID &amp; Resume </a:t>
            </a:r>
            <a:r>
              <a:rPr lang="en-US" sz="2400" dirty="0">
                <a:latin typeface="Calibri" panose="020F0502020204030204" pitchFamily="34" charset="0"/>
              </a:rPr>
              <a:t>No</a:t>
            </a:r>
          </a:p>
        </p:txBody>
      </p:sp>
      <p:pic>
        <p:nvPicPr>
          <p:cNvPr id="6" name="Picture 5"/>
          <p:cNvPicPr>
            <a:picLocks noChangeAspect="1"/>
          </p:cNvPicPr>
          <p:nvPr/>
        </p:nvPicPr>
        <p:blipFill>
          <a:blip r:embed="rId3"/>
          <a:stretch>
            <a:fillRect/>
          </a:stretch>
        </p:blipFill>
        <p:spPr>
          <a:xfrm>
            <a:off x="252248" y="1229710"/>
            <a:ext cx="8719325" cy="3627240"/>
          </a:xfrm>
          <a:prstGeom prst="rect">
            <a:avLst/>
          </a:prstGeom>
        </p:spPr>
      </p:pic>
      <p:sp>
        <p:nvSpPr>
          <p:cNvPr id="7" name="Rectangle 6"/>
          <p:cNvSpPr/>
          <p:nvPr/>
        </p:nvSpPr>
        <p:spPr>
          <a:xfrm>
            <a:off x="3011214" y="4856950"/>
            <a:ext cx="5785944" cy="369332"/>
          </a:xfrm>
          <a:prstGeom prst="rect">
            <a:avLst/>
          </a:prstGeom>
        </p:spPr>
        <p:txBody>
          <a:bodyPr wrap="square">
            <a:spAutoFit/>
          </a:bodyPr>
          <a:lstStyle/>
          <a:p>
            <a:r>
              <a:rPr lang="en-US" dirty="0">
                <a:solidFill>
                  <a:schemeClr val="tx1">
                    <a:lumMod val="50000"/>
                    <a:lumOff val="50000"/>
                  </a:schemeClr>
                </a:solidFill>
              </a:rPr>
              <a:t>View Resume History &amp; Start Filling the assessment</a:t>
            </a:r>
          </a:p>
        </p:txBody>
      </p:sp>
    </p:spTree>
    <p:extLst>
      <p:ext uri="{BB962C8B-B14F-4D97-AF65-F5344CB8AC3E}">
        <p14:creationId xmlns:p14="http://schemas.microsoft.com/office/powerpoint/2010/main" val="3053738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52249" y="851338"/>
            <a:ext cx="8891751" cy="5778541"/>
          </a:xfrm>
          <a:prstGeom prst="rect">
            <a:avLst/>
          </a:prstGeom>
        </p:spPr>
      </p:pic>
      <p:sp>
        <p:nvSpPr>
          <p:cNvPr id="4" name="Rectangle 3"/>
          <p:cNvSpPr/>
          <p:nvPr/>
        </p:nvSpPr>
        <p:spPr>
          <a:xfrm>
            <a:off x="488732" y="141889"/>
            <a:ext cx="4500730" cy="523220"/>
          </a:xfrm>
          <a:prstGeom prst="rect">
            <a:avLst/>
          </a:prstGeom>
        </p:spPr>
        <p:txBody>
          <a:bodyPr wrap="square">
            <a:spAutoFit/>
          </a:bodyPr>
          <a:lstStyle/>
          <a:p>
            <a:r>
              <a:rPr lang="en-US" sz="2800" b="1" dirty="0">
                <a:latin typeface="Calibri" panose="020F0502020204030204" pitchFamily="34" charset="0"/>
              </a:rPr>
              <a:t>Step - </a:t>
            </a:r>
            <a:r>
              <a:rPr lang="en-US" sz="2800" b="1" dirty="0" smtClean="0">
                <a:latin typeface="Calibri" panose="020F0502020204030204" pitchFamily="34" charset="0"/>
              </a:rPr>
              <a:t>5</a:t>
            </a:r>
            <a:endParaRPr lang="en-US" sz="2800" b="1" dirty="0">
              <a:latin typeface="Calibri" panose="020F0502020204030204" pitchFamily="34" charset="0"/>
            </a:endParaRPr>
          </a:p>
        </p:txBody>
      </p:sp>
    </p:spTree>
    <p:extLst>
      <p:ext uri="{BB962C8B-B14F-4D97-AF65-F5344CB8AC3E}">
        <p14:creationId xmlns:p14="http://schemas.microsoft.com/office/powerpoint/2010/main" val="427825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52400" y="3438525"/>
            <a:ext cx="8629649" cy="2428874"/>
          </a:xfrm>
          <a:prstGeom prst="rect">
            <a:avLst/>
          </a:prstGeom>
        </p:spPr>
      </p:pic>
      <p:sp>
        <p:nvSpPr>
          <p:cNvPr id="2" name="Title 1"/>
          <p:cNvSpPr>
            <a:spLocks noGrp="1"/>
          </p:cNvSpPr>
          <p:nvPr>
            <p:ph type="title"/>
          </p:nvPr>
        </p:nvSpPr>
        <p:spPr>
          <a:xfrm>
            <a:off x="2618880" y="151142"/>
            <a:ext cx="8770882" cy="1077218"/>
          </a:xfrm>
        </p:spPr>
        <p:txBody>
          <a:bodyPr/>
          <a:lstStyle/>
          <a:p>
            <a:r>
              <a:rPr lang="en-US" sz="3200" dirty="0">
                <a:latin typeface="Calibri" panose="020F0502020204030204" pitchFamily="34" charset="0"/>
              </a:rPr>
              <a:t>Technical Assessment </a:t>
            </a:r>
            <a:r>
              <a:rPr lang="en-US" sz="3200" dirty="0" smtClean="0">
                <a:latin typeface="Calibri" panose="020F0502020204030204" pitchFamily="34" charset="0"/>
              </a:rPr>
              <a:t>Form</a:t>
            </a:r>
            <a:br>
              <a:rPr lang="en-US" sz="3200" dirty="0" smtClean="0">
                <a:latin typeface="Calibri" panose="020F0502020204030204" pitchFamily="34" charset="0"/>
              </a:rPr>
            </a:br>
            <a:r>
              <a:rPr lang="en-US" sz="3200" dirty="0" smtClean="0">
                <a:latin typeface="Calibri" panose="020F0502020204030204" pitchFamily="34" charset="0"/>
              </a:rPr>
              <a:t> </a:t>
            </a:r>
            <a:r>
              <a:rPr lang="en-US" sz="2400" dirty="0">
                <a:latin typeface="Calibri" panose="020F0502020204030204" pitchFamily="34" charset="0"/>
              </a:rPr>
              <a:t>All line items are mandatory  </a:t>
            </a:r>
          </a:p>
        </p:txBody>
      </p:sp>
      <p:pic>
        <p:nvPicPr>
          <p:cNvPr id="3" name="Picture 2"/>
          <p:cNvPicPr/>
          <p:nvPr/>
        </p:nvPicPr>
        <p:blipFill>
          <a:blip r:embed="rId3"/>
          <a:stretch>
            <a:fillRect/>
          </a:stretch>
        </p:blipFill>
        <p:spPr>
          <a:xfrm>
            <a:off x="152400" y="1261931"/>
            <a:ext cx="8629649" cy="1924050"/>
          </a:xfrm>
          <a:prstGeom prst="rect">
            <a:avLst/>
          </a:prstGeom>
        </p:spPr>
      </p:pic>
      <p:sp>
        <p:nvSpPr>
          <p:cNvPr id="12" name="Oval 11"/>
          <p:cNvSpPr/>
          <p:nvPr/>
        </p:nvSpPr>
        <p:spPr>
          <a:xfrm>
            <a:off x="4229100" y="5534025"/>
            <a:ext cx="1390650" cy="333374"/>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13336" y="78201"/>
            <a:ext cx="4611089" cy="523220"/>
          </a:xfrm>
          <a:prstGeom prst="rect">
            <a:avLst/>
          </a:prstGeom>
        </p:spPr>
        <p:txBody>
          <a:bodyPr wrap="square">
            <a:spAutoFit/>
          </a:bodyPr>
          <a:lstStyle/>
          <a:p>
            <a:r>
              <a:rPr lang="en-US" sz="2800" b="1" dirty="0">
                <a:latin typeface="Calibri" panose="020F0502020204030204" pitchFamily="34" charset="0"/>
              </a:rPr>
              <a:t>Step - </a:t>
            </a:r>
            <a:r>
              <a:rPr lang="en-US" sz="2800" b="1" dirty="0" smtClean="0">
                <a:latin typeface="Calibri" panose="020F0502020204030204" pitchFamily="34" charset="0"/>
              </a:rPr>
              <a:t>6</a:t>
            </a:r>
            <a:endParaRPr lang="en-US" sz="2800" b="1" dirty="0">
              <a:latin typeface="Calibri" panose="020F0502020204030204" pitchFamily="34" charset="0"/>
            </a:endParaRPr>
          </a:p>
        </p:txBody>
      </p:sp>
    </p:spTree>
    <p:extLst>
      <p:ext uri="{BB962C8B-B14F-4D97-AF65-F5344CB8AC3E}">
        <p14:creationId xmlns:p14="http://schemas.microsoft.com/office/powerpoint/2010/main" val="288791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pro 2014 PPT Theme">
  <a:themeElements>
    <a:clrScheme name="Wipro Template 2014">
      <a:dk1>
        <a:sysClr val="windowText" lastClr="000000"/>
      </a:dk1>
      <a:lt1>
        <a:srgbClr val="FFFFFF"/>
      </a:lt1>
      <a:dk2>
        <a:srgbClr val="00B0F0"/>
      </a:dk2>
      <a:lt2>
        <a:srgbClr val="0070C0"/>
      </a:lt2>
      <a:accent1>
        <a:srgbClr val="AAABB8"/>
      </a:accent1>
      <a:accent2>
        <a:srgbClr val="4D4E5C"/>
      </a:accent2>
      <a:accent3>
        <a:srgbClr val="FFC000"/>
      </a:accent3>
      <a:accent4>
        <a:srgbClr val="F37441"/>
      </a:accent4>
      <a:accent5>
        <a:srgbClr val="00B050"/>
      </a:accent5>
      <a:accent6>
        <a:srgbClr val="CBD42D"/>
      </a:accent6>
      <a:hlink>
        <a:srgbClr val="1E1E24"/>
      </a:hlink>
      <a:folHlink>
        <a:srgbClr val="131317"/>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8575">
          <a:solidFill>
            <a:srgbClr val="93E2FF"/>
          </a:solidFill>
          <a:headEnd type="oval" w="med" len="med"/>
          <a:tailEnd type="oval"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 2014 PPT Theme" id="{D47BB75D-F7AB-409B-9BD9-5C24DE1B9928}" vid="{A9D112A1-4866-47ED-B931-DF069521F4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1106</TotalTime>
  <Words>325</Words>
  <Application>Microsoft Office PowerPoint</Application>
  <PresentationFormat>On-screen Show (4:3)</PresentationFormat>
  <Paragraphs>39</Paragraphs>
  <Slides>13</Slides>
  <Notes>3</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Gill Sans MT</vt:lpstr>
      <vt:lpstr>Times New Roman</vt:lpstr>
      <vt:lpstr>Webdings</vt:lpstr>
      <vt:lpstr>Wingdings</vt:lpstr>
      <vt:lpstr>Wipro 2014 PPT Theme</vt:lpstr>
      <vt:lpstr>Synergy   Online –Technical Interview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Technical Assessment Form  All line items are mandatory  </vt:lpstr>
      <vt:lpstr>PowerPoint Presentation</vt:lpstr>
      <vt:lpstr>PowerPoint Presentation</vt:lpstr>
      <vt:lpstr>PowerPoint Presentation</vt:lpstr>
      <vt:lpstr>PowerPoint Presentation</vt:lpstr>
    </vt:vector>
  </TitlesOfParts>
  <Company>Wipro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Divyashree HA (WT01 - Business Operations)</dc:creator>
  <cp:lastModifiedBy>Divyashree HA (WT01 - Business Operations)</cp:lastModifiedBy>
  <cp:revision>97</cp:revision>
  <dcterms:created xsi:type="dcterms:W3CDTF">2015-10-16T06:27:10Z</dcterms:created>
  <dcterms:modified xsi:type="dcterms:W3CDTF">2015-11-02T12:14:20Z</dcterms:modified>
</cp:coreProperties>
</file>