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CEB0-7999-4AD7-9DF4-287EE71EC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Kwality</a:t>
            </a:r>
            <a:r>
              <a:rPr lang="en-US" dirty="0"/>
              <a:t> store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70A3-E8C7-4306-9E42-238358AC0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E-commerce website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743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Kwality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Kwality store </dc:title>
  <dc:creator>sireeshasiri946@gmail.com</dc:creator>
  <cp:lastModifiedBy>sireeshasiri946@gmail.com</cp:lastModifiedBy>
  <cp:revision>1</cp:revision>
  <dcterms:created xsi:type="dcterms:W3CDTF">2021-10-16T06:42:03Z</dcterms:created>
  <dcterms:modified xsi:type="dcterms:W3CDTF">2021-10-16T06:44:02Z</dcterms:modified>
</cp:coreProperties>
</file>