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7" r:id="rId3"/>
    <p:sldId id="258" r:id="rId4"/>
    <p:sldId id="260" r:id="rId5"/>
    <p:sldId id="264" r:id="rId6"/>
    <p:sldId id="265" r:id="rId7"/>
    <p:sldId id="266" r:id="rId8"/>
    <p:sldId id="268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>
        <p:scale>
          <a:sx n="66" d="100"/>
          <a:sy n="66" d="100"/>
        </p:scale>
        <p:origin x="-1378" y="-2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FFDF3C5-0D56-42EE-840E-79A736314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51898"/>
            <a:ext cx="2143125" cy="213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2B598C2-D3F4-45EC-BC77-2C234DBF5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12" y="495300"/>
            <a:ext cx="338137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1A8E25D-8205-4E80-9BFE-069F90C2F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778" y="219075"/>
            <a:ext cx="1700643" cy="2133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0CE133F-8670-4987-B278-668265BEF54C}"/>
              </a:ext>
            </a:extLst>
          </p:cNvPr>
          <p:cNvSpPr txBox="1"/>
          <p:nvPr/>
        </p:nvSpPr>
        <p:spPr>
          <a:xfrm>
            <a:off x="8796336" y="4505324"/>
            <a:ext cx="30575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Presented by:</a:t>
            </a:r>
          </a:p>
          <a:p>
            <a:r>
              <a:rPr lang="en-US" dirty="0"/>
              <a:t>	K. Sadhana</a:t>
            </a:r>
          </a:p>
          <a:p>
            <a:r>
              <a:rPr lang="en-US" dirty="0"/>
              <a:t>	Ch. Siri Chandana</a:t>
            </a:r>
          </a:p>
          <a:p>
            <a:r>
              <a:rPr lang="en-US" dirty="0"/>
              <a:t>	G. </a:t>
            </a:r>
            <a:r>
              <a:rPr lang="en-US" dirty="0" err="1"/>
              <a:t>Vidhathri</a:t>
            </a:r>
            <a:endParaRPr lang="en-US" dirty="0"/>
          </a:p>
          <a:p>
            <a:r>
              <a:rPr lang="en-US" dirty="0"/>
              <a:t>	K. Deekshitha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93E1187-8759-44FB-98DB-3AB8BADDA4E6}"/>
              </a:ext>
            </a:extLst>
          </p:cNvPr>
          <p:cNvSpPr txBox="1"/>
          <p:nvPr/>
        </p:nvSpPr>
        <p:spPr>
          <a:xfrm>
            <a:off x="919162" y="5336321"/>
            <a:ext cx="37052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Under the guidance of:</a:t>
            </a:r>
          </a:p>
          <a:p>
            <a:r>
              <a:rPr lang="en-US" dirty="0"/>
              <a:t>	Mr. Mallikarjun </a:t>
            </a:r>
            <a:r>
              <a:rPr lang="en-US" dirty="0" err="1"/>
              <a:t>Appani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B05976A-2D5A-4E09-BD67-7D24960A841A}"/>
              </a:ext>
            </a:extLst>
          </p:cNvPr>
          <p:cNvSpPr txBox="1"/>
          <p:nvPr/>
        </p:nvSpPr>
        <p:spPr>
          <a:xfrm>
            <a:off x="2681288" y="2767280"/>
            <a:ext cx="6829424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rgbClr val="4B4B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of Daily Market   	 Yard Prices in Telangana</a:t>
            </a:r>
            <a:endParaRPr lang="en-IN" sz="4000" dirty="0">
              <a:solidFill>
                <a:srgbClr val="4B4B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83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A579E28-5457-4495-B4C1-DB64A4A32F7E}"/>
              </a:ext>
            </a:extLst>
          </p:cNvPr>
          <p:cNvSpPr txBox="1"/>
          <p:nvPr/>
        </p:nvSpPr>
        <p:spPr>
          <a:xfrm>
            <a:off x="2905125" y="2502753"/>
            <a:ext cx="91916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gerian" panose="04020705040A02060702" pitchFamily="82" charset="0"/>
              </a:rPr>
              <a:t>Thank you!</a:t>
            </a:r>
            <a:endParaRPr lang="en-IN" sz="8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671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A99789-4E3D-438D-B6FA-814D5C31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314325"/>
            <a:ext cx="10107930" cy="1423035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Introduction:</a:t>
            </a: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41DAA1-93D4-4C10-958D-3F6AEC2B2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0" y="2209800"/>
            <a:ext cx="9877425" cy="41069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Tracking daily prices in Telangana’s market yards helps farmers, traders, and consumers understand price trends, plan better, and make informed decisions.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main objective of the project is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Identify Price Trends</a:t>
            </a:r>
            <a:r>
              <a:rPr lang="en-US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: To find patterns in daily price changes.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Seasonal Variations</a:t>
            </a:r>
            <a:r>
              <a:rPr lang="en-US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: To understand how prices fluctuate during different seasons.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Market Comparisons</a:t>
            </a:r>
            <a:r>
              <a:rPr lang="en-US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: To compare prices across different market yards for better insights. </a:t>
            </a:r>
          </a:p>
          <a:p>
            <a:pPr marL="0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578358" lvl="1" indent="-285750">
              <a:buClr>
                <a:schemeClr val="tx1">
                  <a:lumMod val="65000"/>
                  <a:lumOff val="35000"/>
                </a:schemeClr>
              </a:buClr>
            </a:pPr>
            <a:endParaRPr lang="en-US" sz="2000" dirty="0">
              <a:cs typeface="Times New Roman" panose="02020603050405020304" pitchFamily="18" charset="0"/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Ø"/>
            </a:pPr>
            <a:endParaRPr lang="en-US" dirty="0">
              <a:cs typeface="Times New Roman" panose="02020603050405020304" pitchFamily="18" charset="0"/>
            </a:endParaRPr>
          </a:p>
          <a:p>
            <a:endParaRPr lang="en-I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465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6EF27-DF83-4B45-914A-E2B4F0D6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94F2FD-7ED4-4135-843D-0253BF46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6233"/>
            <a:ext cx="10058400" cy="3516842"/>
          </a:xfrm>
        </p:spPr>
        <p:txBody>
          <a:bodyPr>
            <a:normAutofit/>
          </a:bodyPr>
          <a:lstStyle/>
          <a:p>
            <a:r>
              <a:rPr lang="en-IN" dirty="0"/>
              <a:t>Data Source: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IN" dirty="0"/>
              <a:t>e have collected this dataset from OPEN DATA TELANGANA website.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It includes </a:t>
            </a:r>
            <a:r>
              <a:rPr lang="en-US" b="1" dirty="0"/>
              <a:t>daily prices</a:t>
            </a:r>
            <a:r>
              <a:rPr lang="en-US" dirty="0"/>
              <a:t> collected over a specific period (from 2023 September to 2024 August)</a:t>
            </a:r>
          </a:p>
          <a:p>
            <a:r>
              <a:rPr lang="en-US" dirty="0">
                <a:cs typeface="Times New Roman" panose="02020603050405020304" pitchFamily="18" charset="0"/>
              </a:rPr>
              <a:t>Data Fields: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CommName</a:t>
            </a:r>
            <a:endParaRPr lang="en-US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Arrivals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Minimum, maximum price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Yard name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dirty="0"/>
              <a:t> and many more</a:t>
            </a:r>
          </a:p>
          <a:p>
            <a:pPr marL="201168" lvl="1" indent="0">
              <a:buClr>
                <a:schemeClr val="tx1"/>
              </a:buClr>
              <a:buNone/>
            </a:pPr>
            <a:endParaRPr lang="en-US" dirty="0"/>
          </a:p>
          <a:p>
            <a:pPr marL="201168" lvl="1" indent="0">
              <a:buClr>
                <a:schemeClr val="tx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404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C5C4A4-7513-4976-9615-CF49F0AF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6556DC-2D12-4FE5-84D3-6A703B4F3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74066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Import “Daily market yard prices in Telangana“ Dataset to power-bi desktop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Transforming data: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Rename column name – “</a:t>
            </a:r>
            <a:r>
              <a:rPr lang="en-US" dirty="0" err="1"/>
              <a:t>CommName</a:t>
            </a:r>
            <a:r>
              <a:rPr lang="en-US" dirty="0"/>
              <a:t>” to “Products”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dirty="0"/>
              <a:t>		             – “</a:t>
            </a:r>
            <a:r>
              <a:rPr lang="en-US" dirty="0" err="1"/>
              <a:t>DDate</a:t>
            </a:r>
            <a:r>
              <a:rPr lang="en-US" dirty="0"/>
              <a:t>” to “</a:t>
            </a:r>
            <a:r>
              <a:rPr lang="en-US" dirty="0" err="1"/>
              <a:t>DateTime</a:t>
            </a:r>
            <a:r>
              <a:rPr lang="en-US" dirty="0"/>
              <a:t>”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Filtered Products Column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Load Data to Power-Bi desktop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Created Report pages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595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C6BD4E-9462-4B58-92D6-32636933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page: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4FBFA0-D425-48C2-B352-240E909270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The chart displays the count of products across different market yards in Telangana.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IN" b="1" dirty="0"/>
              <a:t>Key Highlights</a:t>
            </a:r>
            <a:r>
              <a:rPr lang="en-IN" dirty="0"/>
              <a:t>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/>
              <a:t>Highest product count – Warangal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/>
              <a:t>Lowest product counts - </a:t>
            </a:r>
            <a:r>
              <a:rPr lang="en-IN" dirty="0" err="1"/>
              <a:t>Shadnagar</a:t>
            </a:r>
            <a:r>
              <a:rPr lang="en-IN" dirty="0"/>
              <a:t> and </a:t>
            </a:r>
            <a:r>
              <a:rPr lang="en-IN" dirty="0" err="1"/>
              <a:t>Gaddiannaram</a:t>
            </a:r>
            <a:r>
              <a:rPr lang="en-IN" dirty="0"/>
              <a:t> 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/>
              <a:t>Total Sum of Arrivals - 25.65M.</a:t>
            </a:r>
          </a:p>
          <a:p>
            <a:pPr marL="201168" lvl="1" indent="0"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F10D125-9AB7-432A-8776-2B90726CB2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6962" y="1845734"/>
            <a:ext cx="4998718" cy="4023359"/>
          </a:xfrm>
        </p:spPr>
      </p:pic>
    </p:spTree>
    <p:extLst>
      <p:ext uri="{BB962C8B-B14F-4D97-AF65-F5344CB8AC3E}">
        <p14:creationId xmlns:p14="http://schemas.microsoft.com/office/powerpoint/2010/main" xmlns="" val="354607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6BF1D0-D957-434C-9E0A-BDA6FBFA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Trend Analysis: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07B0D6-DAED-4585-A977-0FCB64B3AE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01168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Right Chart: Sum of Minimum and Maximum Prices by Month and Year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/>
              <a:t>Sum of Maximum Prices Reached a peak at June 2024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/>
              <a:t>Sum of Minimum Prices gradually dropped by August 2024</a:t>
            </a:r>
            <a:endParaRPr lang="en-US" dirty="0"/>
          </a:p>
          <a:p>
            <a:pPr marL="384048" lvl="2" indent="0">
              <a:buClr>
                <a:schemeClr val="tx1"/>
              </a:buClr>
              <a:buNone/>
            </a:pPr>
            <a:endParaRPr lang="en-US" dirty="0"/>
          </a:p>
          <a:p>
            <a:pPr marL="384048" lvl="2" indent="0"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xmlns="" id="{70802C36-34A2-449B-B82B-F898F59A8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45734"/>
            <a:ext cx="5059680" cy="4023359"/>
          </a:xfrm>
        </p:spPr>
      </p:pic>
    </p:spTree>
    <p:extLst>
      <p:ext uri="{BB962C8B-B14F-4D97-AF65-F5344CB8AC3E}">
        <p14:creationId xmlns:p14="http://schemas.microsoft.com/office/powerpoint/2010/main" xmlns="" val="323023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1E74EF-1DAE-4DF8-870B-F039C151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performance: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3C0DEC-119A-4C0A-9631-4DA326C4C8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Left Chart: Sum of Arrivals by Products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/>
              <a:t>Highest arrivals - Paddy (7.0M)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/>
              <a:t>Lowest arrivals - </a:t>
            </a:r>
            <a:r>
              <a:rPr lang="en-US" dirty="0"/>
              <a:t>Turmeric, Orange, Pumpkin, Lemon, and Sapota (</a:t>
            </a:r>
            <a:r>
              <a:rPr lang="en-IN" dirty="0"/>
              <a:t>0.02M).  </a:t>
            </a:r>
          </a:p>
          <a:p>
            <a:pPr marL="201168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Right Table: Sum of Arrivals, Minimum, and Maximum by Products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Top-arrived product – </a:t>
            </a:r>
            <a:r>
              <a:rPr lang="en-IN" dirty="0"/>
              <a:t>Paddy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/>
              <a:t>Higher price product - Chillies (Dry)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35C7023-A01D-4924-8197-DB16970D1A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45734"/>
            <a:ext cx="5059680" cy="4023359"/>
          </a:xfrm>
        </p:spPr>
      </p:pic>
    </p:spTree>
    <p:extLst>
      <p:ext uri="{BB962C8B-B14F-4D97-AF65-F5344CB8AC3E}">
        <p14:creationId xmlns:p14="http://schemas.microsoft.com/office/powerpoint/2010/main" xmlns="" val="37914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8DD2028A-599D-4406-8FF0-4DFEE9199E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2470" y="409576"/>
            <a:ext cx="5059680" cy="40576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6A7CC287-21C5-4841-8CE1-B64E034242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72150" y="390527"/>
            <a:ext cx="5981700" cy="413384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BA750E6-2D34-488F-9700-B628160E95E4}"/>
              </a:ext>
            </a:extLst>
          </p:cNvPr>
          <p:cNvSpPr txBox="1"/>
          <p:nvPr/>
        </p:nvSpPr>
        <p:spPr>
          <a:xfrm>
            <a:off x="333375" y="5029200"/>
            <a:ext cx="11420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clicking on item in the product column, it shifts to details page which contains specified details of the product that includes </a:t>
            </a:r>
            <a:r>
              <a:rPr lang="en-US" dirty="0" err="1"/>
              <a:t>VarietyName</a:t>
            </a:r>
            <a:r>
              <a:rPr lang="en-US" dirty="0"/>
              <a:t> , Products, </a:t>
            </a:r>
            <a:r>
              <a:rPr lang="en-US" dirty="0" err="1"/>
              <a:t>SumOfArrivals</a:t>
            </a:r>
            <a:r>
              <a:rPr lang="en-US" dirty="0"/>
              <a:t> , Maximum and minimum prices.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F50715B-435C-4BDD-9D15-CBB38EC7E8F6}"/>
              </a:ext>
            </a:extLst>
          </p:cNvPr>
          <p:cNvSpPr txBox="1"/>
          <p:nvPr/>
        </p:nvSpPr>
        <p:spPr>
          <a:xfrm>
            <a:off x="6734175" y="409789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280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E5122B-C789-44FA-836E-F53F8E60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1FBD70-3DB5-46E0-B317-5202A977C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Overall the project involved analyzing market yard prices and product arrivals in Telangana state using Power BI.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Through various visualizations, we gained valuable insights into product trends, pricing patterns, and market performance over time.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The insights derived from this analysis can help in strategic decision-making for farmers, traders in agriculture.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854042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357</TotalTime>
  <Words>411</Words>
  <Application>Microsoft Office PowerPoint</Application>
  <PresentationFormat>Custom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Slide 1</vt:lpstr>
      <vt:lpstr>Introduction:</vt:lpstr>
      <vt:lpstr>Dataset Description</vt:lpstr>
      <vt:lpstr>Procedure:</vt:lpstr>
      <vt:lpstr>Overview page:</vt:lpstr>
      <vt:lpstr>Price Trend Analysis:</vt:lpstr>
      <vt:lpstr>Product performance:</vt:lpstr>
      <vt:lpstr>Slide 8</vt:lpstr>
      <vt:lpstr>Conclusion: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Deekshitha Katherasala</dc:creator>
  <cp:lastModifiedBy>Hi</cp:lastModifiedBy>
  <cp:revision>25</cp:revision>
  <dcterms:created xsi:type="dcterms:W3CDTF">2024-09-29T11:53:23Z</dcterms:created>
  <dcterms:modified xsi:type="dcterms:W3CDTF">2025-03-06T16:40:51Z</dcterms:modified>
</cp:coreProperties>
</file>