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12/30/2023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12/30/2023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12/30/2023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478-7065-968B-0417-0E00917FC62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Presentation on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TIC-TAC-TAE</a:t>
            </a:r>
            <a:r>
              <a:rPr lang="en-US" dirty="0">
                <a:latin typeface="Times New Roman" panose="02020603050405020304" pitchFamily="18" charset="0"/>
                <a:cs typeface="Times New Roman" panose="02020603050405020304" pitchFamily="18" charset="0"/>
              </a:rPr>
              <a:t> Game</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3D1ECA-1A43-E82F-B49C-5976B842909F}"/>
              </a:ext>
            </a:extLst>
          </p:cNvPr>
          <p:cNvSpPr>
            <a:spLocks noGrp="1"/>
          </p:cNvSpPr>
          <p:nvPr>
            <p:ph type="subTitle" idx="1"/>
          </p:nvPr>
        </p:nvSpPr>
        <p:spPr/>
        <p:txBody>
          <a:bodyPr/>
          <a:lstStyle/>
          <a:p>
            <a:r>
              <a:rPr lang="en-US" dirty="0"/>
              <a:t>                                                                    -</a:t>
            </a:r>
            <a:r>
              <a:rPr lang="en-US" dirty="0">
                <a:latin typeface="Times New Roman" panose="02020603050405020304" pitchFamily="18" charset="0"/>
                <a:cs typeface="Times New Roman" panose="02020603050405020304" pitchFamily="18" charset="0"/>
              </a:rPr>
              <a:t>By Ch. Siri Chandana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551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BC11-B3BC-12AD-A691-26FC6B3744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8B14E-EE46-413C-DFD4-A6825F20EE74}"/>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itchFamily="18" charset="0"/>
              </a:rPr>
              <a:t>Tic Tac Toe  continues to evolve with </a:t>
            </a:r>
            <a:r>
              <a:rPr lang="en-US" sz="2400" dirty="0" err="1">
                <a:latin typeface="Times New Roman" panose="02020603050405020304" pitchFamily="18" charset="0"/>
                <a:cs typeface="Times New Roman" pitchFamily="18" charset="0"/>
              </a:rPr>
              <a:t>advantagement</a:t>
            </a:r>
            <a:r>
              <a:rPr lang="en-US" sz="2400" dirty="0">
                <a:latin typeface="Times New Roman" panose="02020603050405020304" pitchFamily="18" charset="0"/>
                <a:cs typeface="Times New Roman" pitchFamily="18" charset="0"/>
              </a:rPr>
              <a:t> in technology .In the future, we can expect to see AI  algorithms that learn and adapt from playing million of games, making the game more challenging and exciting. Additionally ,virtual reality and </a:t>
            </a:r>
            <a:r>
              <a:rPr lang="en-US" sz="2400" dirty="0" err="1">
                <a:latin typeface="Times New Roman" panose="02020603050405020304" pitchFamily="18" charset="0"/>
                <a:cs typeface="Times New Roman" pitchFamily="18" charset="0"/>
              </a:rPr>
              <a:t>Augumented</a:t>
            </a:r>
            <a:r>
              <a:rPr lang="en-US" sz="2400" dirty="0">
                <a:latin typeface="Times New Roman" panose="02020603050405020304" pitchFamily="18" charset="0"/>
                <a:cs typeface="Times New Roman" pitchFamily="18" charset="0"/>
              </a:rPr>
              <a:t> reality could offer new immersive experiences for players.</a:t>
            </a:r>
          </a:p>
          <a:p>
            <a:endParaRPr lang="en-IN" dirty="0"/>
          </a:p>
        </p:txBody>
      </p:sp>
    </p:spTree>
    <p:extLst>
      <p:ext uri="{BB962C8B-B14F-4D97-AF65-F5344CB8AC3E}">
        <p14:creationId xmlns:p14="http://schemas.microsoft.com/office/powerpoint/2010/main" val="5229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3A4A1-3597-E18E-D9A2-D1024DF6F609}"/>
              </a:ext>
            </a:extLst>
          </p:cNvPr>
          <p:cNvSpPr>
            <a:spLocks noGrp="1"/>
          </p:cNvSpPr>
          <p:nvPr>
            <p:ph idx="1"/>
          </p:nvPr>
        </p:nvSpPr>
        <p:spPr>
          <a:xfrm>
            <a:off x="3312160" y="2611119"/>
            <a:ext cx="8041640" cy="3565843"/>
          </a:xfrm>
        </p:spPr>
        <p:txBody>
          <a:bodyPr>
            <a:normAutofit/>
          </a:bodyPr>
          <a:lstStyle/>
          <a:p>
            <a:pPr marL="0" indent="0">
              <a:buNone/>
            </a:pPr>
            <a:r>
              <a:rPr lang="en-US" sz="7200" dirty="0">
                <a:latin typeface="Chiller" panose="04020404031007020602" pitchFamily="82" charset="0"/>
              </a:rPr>
              <a:t>Thank you </a:t>
            </a:r>
            <a:r>
              <a:rPr lang="en-US" sz="7200" dirty="0">
                <a:latin typeface="Chiller" panose="04020404031007020602" pitchFamily="82" charset="0"/>
                <a:sym typeface="Wingdings" panose="05000000000000000000" pitchFamily="2" charset="2"/>
              </a:rPr>
              <a:t></a:t>
            </a:r>
            <a:endParaRPr lang="en-IN" sz="7200" dirty="0">
              <a:latin typeface="Chiller" panose="04020404031007020602" pitchFamily="82" charset="0"/>
            </a:endParaRPr>
          </a:p>
        </p:txBody>
      </p:sp>
    </p:spTree>
    <p:extLst>
      <p:ext uri="{BB962C8B-B14F-4D97-AF65-F5344CB8AC3E}">
        <p14:creationId xmlns:p14="http://schemas.microsoft.com/office/powerpoint/2010/main" val="83544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8101-E7E6-ED82-7D84-04E54D81A42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4251D7-F355-1B6B-702C-0EB3879CB90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Working</a:t>
            </a:r>
          </a:p>
          <a:p>
            <a:r>
              <a:rPr lang="en-US" dirty="0">
                <a:latin typeface="Times New Roman" panose="02020603050405020304" pitchFamily="18" charset="0"/>
                <a:cs typeface="Times New Roman" panose="02020603050405020304" pitchFamily="18" charset="0"/>
              </a:rPr>
              <a:t>Uses</a:t>
            </a:r>
          </a:p>
          <a:p>
            <a:r>
              <a:rPr lang="en-US" dirty="0">
                <a:latin typeface="Times New Roman" panose="02020603050405020304" pitchFamily="18" charset="0"/>
                <a:cs typeface="Times New Roman" panose="02020603050405020304" pitchFamily="18" charset="0"/>
              </a:rPr>
              <a:t>Advantages and Disadvantages</a:t>
            </a:r>
          </a:p>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19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287D-879B-22DE-3599-6938582C4B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7B3518-F00C-525E-8D2A-629E15BDFD5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itchFamily="18" charset="0"/>
              </a:rPr>
              <a:t>Tic tac toe Python, also known as </a:t>
            </a:r>
            <a:r>
              <a:rPr lang="en-US" sz="2400" b="1" dirty="0">
                <a:latin typeface="Times New Roman" panose="02020603050405020304" pitchFamily="18" charset="0"/>
                <a:cs typeface="Times New Roman" pitchFamily="18" charset="0"/>
              </a:rPr>
              <a:t>Noughts and Crosses</a:t>
            </a:r>
            <a:r>
              <a:rPr lang="en-US" sz="2400" dirty="0">
                <a:latin typeface="Times New Roman" panose="02020603050405020304" pitchFamily="18" charset="0"/>
                <a:cs typeface="Times New Roman" pitchFamily="18" charset="0"/>
              </a:rPr>
              <a:t> or </a:t>
            </a:r>
            <a:r>
              <a:rPr lang="en-US" sz="2400" dirty="0" err="1">
                <a:latin typeface="Times New Roman" panose="02020603050405020304" pitchFamily="18" charset="0"/>
                <a:cs typeface="Times New Roman" pitchFamily="18" charset="0"/>
              </a:rPr>
              <a:t>Xs</a:t>
            </a:r>
            <a:r>
              <a:rPr lang="en-US" sz="2400" dirty="0">
                <a:latin typeface="Times New Roman" panose="02020603050405020304" pitchFamily="18" charset="0"/>
                <a:cs typeface="Times New Roman" pitchFamily="18" charset="0"/>
              </a:rPr>
              <a:t> and </a:t>
            </a:r>
            <a:r>
              <a:rPr lang="en-US" sz="2400" dirty="0" err="1">
                <a:latin typeface="Times New Roman" panose="02020603050405020304" pitchFamily="18" charset="0"/>
                <a:cs typeface="Times New Roman" pitchFamily="18" charset="0"/>
              </a:rPr>
              <a:t>Os</a:t>
            </a:r>
            <a:r>
              <a:rPr lang="en-US" sz="2400" dirty="0">
                <a:latin typeface="Times New Roman" pitchFamily="18" charset="0"/>
                <a:cs typeface="Times New Roman" pitchFamily="18" charset="0"/>
              </a:rPr>
              <a:t>, is a very simple two-player game where both the player get to choose any of the symbols between X and O. </a:t>
            </a:r>
          </a:p>
          <a:p>
            <a:r>
              <a:rPr lang="en-US" sz="2400" dirty="0">
                <a:latin typeface="Times New Roman" pitchFamily="18" charset="0"/>
                <a:cs typeface="Times New Roman" pitchFamily="18" charset="0"/>
              </a:rPr>
              <a:t>This game is played on a 3X3 grid board and one by one each player gets a chance to mark its respective symbol on the empty spaces of the grid. </a:t>
            </a:r>
          </a:p>
          <a:p>
            <a:r>
              <a:rPr lang="en-US" sz="2400" dirty="0">
                <a:latin typeface="Times New Roman" pitchFamily="18" charset="0"/>
                <a:cs typeface="Times New Roman" pitchFamily="18" charset="0"/>
              </a:rPr>
              <a:t>Once a player is successful in marking a strike of the same symbol either in the horizontal, vertical or diagonal way as shown in the picture below is created that player wins the game else the game goes on a draw if all the spots are filled.</a:t>
            </a:r>
          </a:p>
          <a:p>
            <a:endParaRPr lang="en-IN" dirty="0"/>
          </a:p>
        </p:txBody>
      </p:sp>
    </p:spTree>
    <p:extLst>
      <p:ext uri="{BB962C8B-B14F-4D97-AF65-F5344CB8AC3E}">
        <p14:creationId xmlns:p14="http://schemas.microsoft.com/office/powerpoint/2010/main" val="80206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5B47-83C9-3DFC-DCB8-2342DEB86B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E0D90E-7B65-0552-8ADD-B4117CBAD271}"/>
              </a:ext>
            </a:extLst>
          </p:cNvPr>
          <p:cNvSpPr>
            <a:spLocks noGrp="1"/>
          </p:cNvSpPr>
          <p:nvPr>
            <p:ph idx="1"/>
          </p:nvPr>
        </p:nvSpPr>
        <p:spPr/>
        <p:txBody>
          <a:bodyPr/>
          <a:lstStyle/>
          <a:p>
            <a:pPr fontAlgn="base"/>
            <a:r>
              <a:rPr lang="en-US" sz="2400" dirty="0">
                <a:latin typeface="Times New Roman" panose="02020603050405020304" pitchFamily="18" charset="0"/>
                <a:cs typeface="Times New Roman" pitchFamily="18" charset="0"/>
              </a:rPr>
              <a:t>Calls </a:t>
            </a:r>
            <a:r>
              <a:rPr lang="en-US" sz="2400" dirty="0" err="1">
                <a:latin typeface="Times New Roman" panose="02020603050405020304" pitchFamily="18" charset="0"/>
                <a:cs typeface="Times New Roman" pitchFamily="18" charset="0"/>
              </a:rPr>
              <a:t>create_board</a:t>
            </a:r>
            <a:r>
              <a:rPr lang="en-US" sz="2400" dirty="0">
                <a:latin typeface="Times New Roman" pitchFamily="18" charset="0"/>
                <a:cs typeface="Times New Roman" pitchFamily="18" charset="0"/>
              </a:rPr>
              <a:t>() to create a 3×3 board and initializes with 0.</a:t>
            </a:r>
          </a:p>
          <a:p>
            <a:pPr fontAlgn="base"/>
            <a:r>
              <a:rPr lang="en-US" sz="2400" dirty="0">
                <a:latin typeface="Times New Roman" pitchFamily="18" charset="0"/>
                <a:cs typeface="Times New Roman" pitchFamily="18" charset="0"/>
              </a:rPr>
              <a:t>For each player (1 or 2), calls the </a:t>
            </a:r>
            <a:r>
              <a:rPr lang="en-US" sz="2400" dirty="0" err="1">
                <a:latin typeface="Times New Roman" panose="02020603050405020304" pitchFamily="18" charset="0"/>
                <a:cs typeface="Times New Roman" pitchFamily="18" charset="0"/>
              </a:rPr>
              <a:t>random_place</a:t>
            </a:r>
            <a:r>
              <a:rPr lang="en-US" sz="2400" dirty="0">
                <a:latin typeface="Times New Roman" pitchFamily="18" charset="0"/>
                <a:cs typeface="Times New Roman" pitchFamily="18" charset="0"/>
              </a:rPr>
              <a:t>() function to randomly choose a location on board and mark that location with the player number, alternatively.</a:t>
            </a:r>
          </a:p>
          <a:p>
            <a:pPr fontAlgn="base"/>
            <a:r>
              <a:rPr lang="en-US" sz="2400" dirty="0">
                <a:latin typeface="Times New Roman" pitchFamily="18" charset="0"/>
                <a:cs typeface="Times New Roman" pitchFamily="18" charset="0"/>
              </a:rPr>
              <a:t>Print the board after each move.</a:t>
            </a:r>
          </a:p>
          <a:p>
            <a:pPr fontAlgn="base"/>
            <a:r>
              <a:rPr lang="en-US" sz="2400" dirty="0">
                <a:latin typeface="Times New Roman" pitchFamily="18" charset="0"/>
                <a:cs typeface="Times New Roman" pitchFamily="18" charset="0"/>
              </a:rPr>
              <a:t>Evaluate the board after each move to check whether a row or column or diagonal has the same player number. If so, displays the winner’s name. If after 9 moves, there is no winner then displays -1.</a:t>
            </a:r>
          </a:p>
          <a:p>
            <a:endParaRPr lang="en-IN" dirty="0"/>
          </a:p>
        </p:txBody>
      </p:sp>
    </p:spTree>
    <p:extLst>
      <p:ext uri="{BB962C8B-B14F-4D97-AF65-F5344CB8AC3E}">
        <p14:creationId xmlns:p14="http://schemas.microsoft.com/office/powerpoint/2010/main" val="294546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a:extLst>
              <a:ext uri="{FF2B5EF4-FFF2-40B4-BE49-F238E27FC236}">
                <a16:creationId xmlns:a16="http://schemas.microsoft.com/office/drawing/2014/main" id="{9CFDACDC-AD6F-75AA-1D29-EEDC8355A3E9}"/>
              </a:ext>
            </a:extLst>
          </p:cNvPr>
          <p:cNvPicPr>
            <a:picLocks noGrp="1" noChangeAspect="1"/>
          </p:cNvPicPr>
          <p:nvPr>
            <p:ph idx="1"/>
          </p:nvPr>
        </p:nvPicPr>
        <p:blipFill>
          <a:blip r:embed="rId2" cstate="print"/>
          <a:stretch>
            <a:fillRect/>
          </a:stretch>
        </p:blipFill>
        <p:spPr>
          <a:xfrm>
            <a:off x="579121" y="251839"/>
            <a:ext cx="5273040" cy="6516424"/>
          </a:xfrm>
          <a:prstGeom prst="rect">
            <a:avLst/>
          </a:prstGeom>
        </p:spPr>
      </p:pic>
      <p:pic>
        <p:nvPicPr>
          <p:cNvPr id="12" name="Content Placeholder 3">
            <a:extLst>
              <a:ext uri="{FF2B5EF4-FFF2-40B4-BE49-F238E27FC236}">
                <a16:creationId xmlns:a16="http://schemas.microsoft.com/office/drawing/2014/main" id="{AC10D8EB-499C-BF36-55D4-A0FDA5DDCAFF}"/>
              </a:ext>
            </a:extLst>
          </p:cNvPr>
          <p:cNvPicPr>
            <a:picLocks noGrp="1" noChangeAspect="1"/>
          </p:cNvPicPr>
          <p:nvPr/>
        </p:nvPicPr>
        <p:blipFill>
          <a:blip r:embed="rId3" cstate="print"/>
          <a:stretch>
            <a:fillRect/>
          </a:stretch>
        </p:blipFill>
        <p:spPr>
          <a:xfrm>
            <a:off x="6339840" y="162104"/>
            <a:ext cx="5405120" cy="6695895"/>
          </a:xfrm>
          <a:prstGeom prst="rect">
            <a:avLst/>
          </a:prstGeom>
        </p:spPr>
      </p:pic>
    </p:spTree>
    <p:extLst>
      <p:ext uri="{BB962C8B-B14F-4D97-AF65-F5344CB8AC3E}">
        <p14:creationId xmlns:p14="http://schemas.microsoft.com/office/powerpoint/2010/main" val="399788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470143-7E2C-563F-58B2-C938A76EA0C8}"/>
              </a:ext>
            </a:extLst>
          </p:cNvPr>
          <p:cNvPicPr>
            <a:picLocks noGrp="1" noChangeAspect="1"/>
          </p:cNvPicPr>
          <p:nvPr>
            <p:ph idx="1"/>
          </p:nvPr>
        </p:nvPicPr>
        <p:blipFill>
          <a:blip r:embed="rId2" cstate="print"/>
          <a:stretch>
            <a:fillRect/>
          </a:stretch>
        </p:blipFill>
        <p:spPr>
          <a:xfrm>
            <a:off x="1442719" y="1148079"/>
            <a:ext cx="8757921" cy="4395773"/>
          </a:xfrm>
          <a:prstGeom prst="rect">
            <a:avLst/>
          </a:prstGeom>
        </p:spPr>
      </p:pic>
    </p:spTree>
    <p:extLst>
      <p:ext uri="{BB962C8B-B14F-4D97-AF65-F5344CB8AC3E}">
        <p14:creationId xmlns:p14="http://schemas.microsoft.com/office/powerpoint/2010/main" val="157498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5F10-2575-FF31-BE22-1102D897E7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A44EFAD-41B8-4829-77E3-B110A06F0B86}"/>
              </a:ext>
            </a:extLst>
          </p:cNvPr>
          <p:cNvPicPr>
            <a:picLocks noGrp="1" noChangeAspect="1"/>
          </p:cNvPicPr>
          <p:nvPr>
            <p:ph idx="1"/>
          </p:nvPr>
        </p:nvPicPr>
        <p:blipFill>
          <a:blip r:embed="rId2" cstate="print"/>
          <a:stretch>
            <a:fillRect/>
          </a:stretch>
        </p:blipFill>
        <p:spPr>
          <a:xfrm>
            <a:off x="1117600" y="1690688"/>
            <a:ext cx="8879840" cy="4374831"/>
          </a:xfrm>
          <a:prstGeom prst="rect">
            <a:avLst/>
          </a:prstGeom>
        </p:spPr>
      </p:pic>
    </p:spTree>
    <p:extLst>
      <p:ext uri="{BB962C8B-B14F-4D97-AF65-F5344CB8AC3E}">
        <p14:creationId xmlns:p14="http://schemas.microsoft.com/office/powerpoint/2010/main" val="124974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F0A1-5177-1F10-BA99-C0C8C29199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914E6-0F62-EC9F-8C28-FFFE11D08A15}"/>
              </a:ext>
            </a:extLst>
          </p:cNvPr>
          <p:cNvSpPr>
            <a:spLocks noGrp="1"/>
          </p:cNvSpPr>
          <p:nvPr>
            <p:ph idx="1"/>
          </p:nvPr>
        </p:nvSpPr>
        <p:spPr/>
        <p:txBody>
          <a:bodyPr/>
          <a:lstStyle/>
          <a:p>
            <a:r>
              <a:rPr lang="en-US" sz="2400" dirty="0">
                <a:latin typeface="Times New Roman" pitchFamily="18" charset="0"/>
                <a:cs typeface="Times New Roman" pitchFamily="18" charset="0"/>
              </a:rPr>
              <a:t>Tic Tac Toe can be used to promote a number of cognitive skills including counting and spatial skills, and color and shape identification.</a:t>
            </a:r>
          </a:p>
          <a:p>
            <a:r>
              <a:rPr lang="en-US" sz="2400" dirty="0">
                <a:latin typeface="Times New Roman" pitchFamily="18" charset="0"/>
                <a:cs typeface="Times New Roman" pitchFamily="18" charset="0"/>
              </a:rPr>
              <a:t>Hence, tic-tac-toe is often played by young children who may not have discovered the optimal strategy. Because of the simplicity of tic-tac-toe, it is often used as a pedagogical tool for teaching the concepts of good sportsmanship and the branch of artificial intelligence that deals with the searching of game trees.</a:t>
            </a:r>
          </a:p>
          <a:p>
            <a:endParaRPr lang="en-IN" dirty="0"/>
          </a:p>
        </p:txBody>
      </p:sp>
    </p:spTree>
    <p:extLst>
      <p:ext uri="{BB962C8B-B14F-4D97-AF65-F5344CB8AC3E}">
        <p14:creationId xmlns:p14="http://schemas.microsoft.com/office/powerpoint/2010/main" val="18645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961B8-3EA1-E64E-AA52-683846DE5590}"/>
              </a:ext>
            </a:extLst>
          </p:cNvPr>
          <p:cNvSpPr>
            <a:spLocks noGrp="1"/>
          </p:cNvSpPr>
          <p:nvPr>
            <p:ph idx="1"/>
          </p:nvPr>
        </p:nvSpPr>
        <p:spPr>
          <a:xfrm>
            <a:off x="838200" y="680720"/>
            <a:ext cx="10515600" cy="5496243"/>
          </a:xfrm>
        </p:spPr>
        <p:txBody>
          <a:bodyPr/>
          <a:lstStyle/>
          <a:p>
            <a:pPr>
              <a:buNone/>
            </a:pPr>
            <a:r>
              <a:rPr lang="en-US" sz="2800" b="1" dirty="0">
                <a:latin typeface="Times New Roman" pitchFamily="18" charset="0"/>
                <a:cs typeface="Times New Roman" pitchFamily="18" charset="0"/>
              </a:rPr>
              <a:t>Advantages:</a:t>
            </a:r>
          </a:p>
          <a:p>
            <a:r>
              <a:rPr lang="en-US" sz="2400" dirty="0">
                <a:latin typeface="Times New Roman" pitchFamily="18" charset="0"/>
                <a:cs typeface="Times New Roman" pitchFamily="18" charset="0"/>
              </a:rPr>
              <a:t>Easy to learn.</a:t>
            </a:r>
          </a:p>
          <a:p>
            <a:r>
              <a:rPr lang="en-US" sz="2400" dirty="0">
                <a:latin typeface="Times New Roman" pitchFamily="18" charset="0"/>
                <a:cs typeface="Times New Roman" pitchFamily="18" charset="0"/>
              </a:rPr>
              <a:t>Quick Complexity.</a:t>
            </a:r>
          </a:p>
          <a:p>
            <a:r>
              <a:rPr lang="en-US" sz="2400" dirty="0">
                <a:latin typeface="Times New Roman" pitchFamily="18" charset="0"/>
                <a:cs typeface="Times New Roman" pitchFamily="18" charset="0"/>
              </a:rPr>
              <a:t>Portable and pen-and-paper Friendly.</a:t>
            </a:r>
          </a:p>
          <a:p>
            <a:pPr>
              <a:buNone/>
            </a:pPr>
            <a:r>
              <a:rPr lang="en-US" sz="2800" b="1" dirty="0">
                <a:latin typeface="Times New Roman" pitchFamily="18" charset="0"/>
                <a:cs typeface="Times New Roman" pitchFamily="18" charset="0"/>
              </a:rPr>
              <a:t>Disadvantages:</a:t>
            </a:r>
          </a:p>
          <a:p>
            <a:r>
              <a:rPr lang="en-US" sz="2400" dirty="0">
                <a:latin typeface="Times New Roman" pitchFamily="18" charset="0"/>
                <a:cs typeface="Times New Roman" pitchFamily="18" charset="0"/>
              </a:rPr>
              <a:t>Possibility of Draws.</a:t>
            </a:r>
          </a:p>
          <a:p>
            <a:r>
              <a:rPr lang="en-US" sz="2400" dirty="0">
                <a:latin typeface="Times New Roman" pitchFamily="18" charset="0"/>
                <a:cs typeface="Times New Roman" pitchFamily="18" charset="0"/>
              </a:rPr>
              <a:t>Limited complexity and depth.</a:t>
            </a:r>
          </a:p>
          <a:p>
            <a:endParaRPr lang="en-IN" dirty="0"/>
          </a:p>
        </p:txBody>
      </p:sp>
    </p:spTree>
    <p:extLst>
      <p:ext uri="{BB962C8B-B14F-4D97-AF65-F5344CB8AC3E}">
        <p14:creationId xmlns:p14="http://schemas.microsoft.com/office/powerpoint/2010/main" val="60557374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Explore</Template>
  <TotalTime>27</TotalTime>
  <Words>406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AvenirNext LT Pro Medium</vt:lpstr>
      <vt:lpstr>Chiller</vt:lpstr>
      <vt:lpstr>Posterama</vt:lpstr>
      <vt:lpstr>Times New Roman</vt:lpstr>
      <vt:lpstr>ExploreVTI</vt:lpstr>
      <vt:lpstr>Presentation on TIC-TAC-TAE Game</vt:lpstr>
      <vt:lpstr>Agenda</vt:lpstr>
      <vt:lpstr>Introduction</vt:lpstr>
      <vt:lpstr>Working</vt:lpstr>
      <vt:lpstr>PowerPoint Presentation</vt:lpstr>
      <vt:lpstr>PowerPoint Presentation</vt:lpstr>
      <vt:lpstr>Result</vt:lpstr>
      <vt:lpstr>Uses</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TIC-TAC-TAE Game</dc:title>
  <dc:creator>Chandra Sai</dc:creator>
  <cp:lastModifiedBy>Chandra Sai</cp:lastModifiedBy>
  <cp:revision>1</cp:revision>
  <dcterms:created xsi:type="dcterms:W3CDTF">2023-12-30T14:47:19Z</dcterms:created>
  <dcterms:modified xsi:type="dcterms:W3CDTF">2023-12-30T15:14:55Z</dcterms:modified>
</cp:coreProperties>
</file>