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0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4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96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2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5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0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BD63FD8-2780-45C2-8497-014C2E963605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591668F-4C39-4428-8749-2C45C04DF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3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studentcreate" TargetMode="External"/><Relationship Id="rId2" Type="http://schemas.openxmlformats.org/officeDocument/2006/relationships/hyperlink" Target="http://127.0.0.1:8000/student_cre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studentmodify/id" TargetMode="External"/><Relationship Id="rId2" Type="http://schemas.openxmlformats.org/officeDocument/2006/relationships/hyperlink" Target="http://127.0.0.1:8000/student_update/i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studentmodify/id" TargetMode="External"/><Relationship Id="rId2" Type="http://schemas.openxmlformats.org/officeDocument/2006/relationships/hyperlink" Target="http://127.0.0.1:8000/student_delete/i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1" y="1632904"/>
            <a:ext cx="11327424" cy="164149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Examination Results dashboard(Example for  CRUD operations)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7725" y="2967720"/>
            <a:ext cx="9144000" cy="754025"/>
          </a:xfrm>
        </p:spPr>
        <p:txBody>
          <a:bodyPr/>
          <a:lstStyle/>
          <a:p>
            <a:r>
              <a:rPr lang="en-IN" dirty="0" err="1" smtClean="0"/>
              <a:t>K.SiriChandana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15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Root page(IP:PORT)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Ex url: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http://127.0.0.1:8000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page contains the list of valid URL’s/API’s as shown below.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040306"/>
            <a:ext cx="3971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6953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http://</a:t>
            </a:r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127.0.0.1:8000/</a:t>
            </a:r>
            <a:r>
              <a:rPr lang="en-IN" sz="4000" dirty="0"/>
              <a:t>display/&lt;html or </a:t>
            </a:r>
            <a:r>
              <a:rPr lang="en-IN" sz="4000" dirty="0" err="1"/>
              <a:t>json</a:t>
            </a:r>
            <a:r>
              <a:rPr lang="en-IN" sz="4000" dirty="0"/>
              <a:t>&gt;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15" y="1288078"/>
            <a:ext cx="9380155" cy="2343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854"/>
          <a:stretch/>
        </p:blipFill>
        <p:spPr>
          <a:xfrm>
            <a:off x="607915" y="3719146"/>
            <a:ext cx="9380155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2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127.0.0.1:8000/student_create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</a:t>
            </a:r>
            <a:b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127.0.0.1:8000/api/studentcreate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9" y="1690688"/>
            <a:ext cx="10641106" cy="2072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89" y="3859822"/>
            <a:ext cx="10641105" cy="28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127.0.0.1:8000/student_update/id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&amp;</a:t>
            </a:r>
            <a:b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127.0.0.1:8000/api/studentmodify/id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" y="1690688"/>
            <a:ext cx="11962174" cy="219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3" y="3977357"/>
            <a:ext cx="11962174" cy="27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08" y="9256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http://127.0.0.1:8000/student_delete/id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</a:t>
            </a:r>
            <a:b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127.0.0.1:8000/api/studentmodify/id</a:t>
            </a: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" y="1292176"/>
            <a:ext cx="10122857" cy="2752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79" y="4167726"/>
            <a:ext cx="10122857" cy="2584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5236" y="1971408"/>
            <a:ext cx="161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i="1" dirty="0" smtClean="0">
                <a:solidFill>
                  <a:srgbClr val="92D050"/>
                </a:solidFill>
              </a:rPr>
              <a:t>Note: After </a:t>
            </a:r>
          </a:p>
          <a:p>
            <a:r>
              <a:rPr lang="en-IN" sz="1100" b="1" i="1" dirty="0" smtClean="0">
                <a:solidFill>
                  <a:srgbClr val="92D050"/>
                </a:solidFill>
              </a:rPr>
              <a:t>successful deletion, it</a:t>
            </a:r>
          </a:p>
          <a:p>
            <a:r>
              <a:rPr lang="en-IN" sz="1100" b="1" i="1" dirty="0" smtClean="0">
                <a:solidFill>
                  <a:srgbClr val="92D050"/>
                </a:solidFill>
              </a:rPr>
              <a:t>Will automatically</a:t>
            </a:r>
          </a:p>
          <a:p>
            <a:r>
              <a:rPr lang="en-IN" sz="1100" b="1" i="1" dirty="0" smtClean="0">
                <a:solidFill>
                  <a:srgbClr val="92D050"/>
                </a:solidFill>
              </a:rPr>
              <a:t>Redirect to display page</a:t>
            </a:r>
            <a:endParaRPr lang="en-IN" sz="11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366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</TotalTime>
  <Words>63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Examination Results dashboard(Example for  CRUD operations)</vt:lpstr>
      <vt:lpstr>Root page(IP:PORT)</vt:lpstr>
      <vt:lpstr>http://127.0.0.1:8000/display/&lt;html or json&gt;</vt:lpstr>
      <vt:lpstr>http://127.0.0.1:8000/student_create &amp; http://127.0.0.1:8000/api/studentcreate </vt:lpstr>
      <vt:lpstr>http://127.0.0.1:8000/student_update/id  &amp; http://127.0.0.1:8000/api/studentmodify/id  </vt:lpstr>
      <vt:lpstr>http://127.0.0.1:8000/student_delete/id &amp; http://127.0.0.1:8000/api/studentmodify/id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yadalapurapu apparao</dc:creator>
  <cp:lastModifiedBy>yadalapurapu apparao</cp:lastModifiedBy>
  <cp:revision>38</cp:revision>
  <dcterms:created xsi:type="dcterms:W3CDTF">2020-06-05T14:01:33Z</dcterms:created>
  <dcterms:modified xsi:type="dcterms:W3CDTF">2020-06-05T14:47:04Z</dcterms:modified>
</cp:coreProperties>
</file>