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1210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Power BI Architecture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High-Level Architecture Overview for ElectroHub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6FA26C-C672-4DF6-F0F5-1AE5A7F5C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828" y="1669746"/>
            <a:ext cx="5525037" cy="397802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Flow in Power BI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Extract data from SQL &amp; CSV sources</a:t>
            </a:r>
          </a:p>
          <a:p>
            <a:r>
              <a:t>- Transform data using Power Query</a:t>
            </a:r>
          </a:p>
          <a:p>
            <a:r>
              <a:t>- Load into Power BI data model</a:t>
            </a:r>
          </a:p>
          <a:p>
            <a:r>
              <a:t>- Apply DAX calculations &amp; measures</a:t>
            </a:r>
          </a:p>
          <a:p>
            <a:r>
              <a:t>- Visualize using dashboards &amp; reports</a:t>
            </a:r>
          </a:p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Security &amp; Access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Role-Based Access Control (RBAC)</a:t>
            </a:r>
          </a:p>
          <a:p>
            <a:r>
              <a:t>- Row-Level Security (RLS)</a:t>
            </a:r>
          </a:p>
          <a:p>
            <a:r>
              <a:t>- Data encryption and restricted access</a:t>
            </a:r>
          </a:p>
          <a:p>
            <a:r>
              <a:t>- Authentication via organizational credentials</a:t>
            </a:r>
          </a:p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Performance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 of aggregations for faster queries</a:t>
            </a:r>
          </a:p>
          <a:p>
            <a:r>
              <a:t>- Incremental data refresh strategy</a:t>
            </a:r>
          </a:p>
          <a:p>
            <a:r>
              <a:t>- Optimized DAX calculations</a:t>
            </a:r>
          </a:p>
          <a:p>
            <a:r>
              <a:t>- Data compression techniques</a:t>
            </a:r>
          </a:p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98</Words>
  <Application>Microsoft Office PowerPoint</Application>
  <PresentationFormat>On-screen Show (4:3)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 BI Architecture</vt:lpstr>
      <vt:lpstr>Architecture Diagram</vt:lpstr>
      <vt:lpstr>Data Flow in Power BI</vt:lpstr>
      <vt:lpstr>Security &amp; Access Control</vt:lpstr>
      <vt:lpstr>Performance Optimization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Rakesh mourya Sirigineedi</cp:lastModifiedBy>
  <cp:revision>2</cp:revision>
  <dcterms:created xsi:type="dcterms:W3CDTF">2013-01-27T09:14:16Z</dcterms:created>
  <dcterms:modified xsi:type="dcterms:W3CDTF">2025-04-01T20:04:30Z</dcterms:modified>
  <cp:category/>
</cp:coreProperties>
</file>