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5"/>
  </p:normalViewPr>
  <p:slideViewPr>
    <p:cSldViewPr snapToGrid="0">
      <p:cViewPr>
        <p:scale>
          <a:sx n="90" d="100"/>
          <a:sy n="90" d="100"/>
        </p:scale>
        <p:origin x="15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2E85AB-C324-49F0-FD54-4B8BC671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623A74C-F11F-457B-63A1-C93BC33C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06F38F-B437-47A0-0874-19EE1F3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A4729EB-E5FC-7F43-FDE2-1FA57EF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F6A71D-9CBB-E91A-DD57-39CBAB7C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32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7D6A7F-49FD-7A77-3787-45614CEF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88BCB10-325B-F26C-2AD3-A6D1F8FD1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173D95-B46D-DD44-B422-0CD4ACE6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AFFFE0-527A-9C51-EA1D-8A2C6A84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AB13AAD-4D51-2FB0-4E29-0E5D6D3D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480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A7B411A-9987-6755-8461-8CF7E165D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1D61162-45D1-7D69-B7AF-C0B02D1F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05BDDC-7B1B-9C32-7DA9-366B6553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F8AFCA2-CBF5-F257-2427-3EBF6BBB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84EAAB0-F650-DC6F-1378-5176E3E7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22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AAAF44-FCC0-16DA-6723-DEAA8B6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361D17-1BBA-E1C2-1FD4-3457E386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58075F-0CDB-83DD-FF85-AC75BFC6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DA94DE6-C20F-9032-CAE8-35D11044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8CF3BA-26C9-F2B8-E238-A9D61AE4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37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4CD989-33A0-91DC-3AD0-61CAC11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D8D2041-BAC5-B6A1-0033-72514D26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3957A8-E1B9-66F6-15F5-B0FAD5CF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C24CE13-7ED1-7B35-AE04-E21694E6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B66B5C-A1F8-AC1E-D9C3-F837B005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1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8F3EB8-41F5-497B-7942-5E076EC3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2E58C7-8532-1190-5CDF-773DBADA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3754FF3-5189-4F1F-073A-9F9A58AE5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B90A024-97B5-1421-5A91-C320DAD0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87208ED-8A46-B484-9936-9B6E763C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0D1DA46-2AD3-39D3-9FD6-9083D63C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84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0F0DDF-F02D-1037-D625-58CDC7FC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EB18DF-704E-B3EB-9CE7-B4ED8D1F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74F026D-8E88-1048-6645-33C3F81D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5EDECED-56E6-2E29-2167-8488B9BBC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C156A2D-7DCC-9842-2965-F309D6DA5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5F9C0E9-36B0-71F1-18E8-FC5CFDB8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3CB1EAE-62FF-28C4-06F9-97285D91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7901B66-7D75-D395-7B85-8BE31D0D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379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BE995C-B6DC-721E-F7CA-BE501E0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88256CA-D7C3-9B2E-591C-008350FD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2BE3557-745C-C00E-5383-6EB50872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871C47B-AA61-1920-F76D-10A57683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264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3A7CCDA-61DA-1440-A5AF-930E82EF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CCB236B-FBC8-B24C-A5D3-EE62BE33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2B21115-A647-9CD7-0B31-238FFBFB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54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F83CC8-D0C0-BD83-E38B-123BCD1F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4F5850-E427-5D31-7272-A8DDE74D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79DEB2E-29CF-C874-01CF-D990840A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F48E489-3944-F2D8-38FB-4E7500DF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7857255-6D2E-4B7B-B021-1BFCF9CE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D810A98-EAB2-FEE3-0148-B3D5147B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634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CBAFB0-8472-D767-C079-77693E5F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3037BA1-2825-0B30-E7B1-8DC4EB48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038464F-14EB-723C-8796-4BB30B29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D69B445-9822-2134-AAC0-7B1A392A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930C60-A6B6-716A-AF38-A413BFF4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BE196D-884C-931B-5C6A-C626D7AC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8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BEAA18D-F840-3446-DC75-1C7D023A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609CAC5-F5C1-0D25-0238-FE4DBE53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67FEC10-6E7A-5EDC-95A8-DDD56BF5A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2D967-E6FC-314F-9B26-89415EAFD5EB}" type="datetimeFigureOut">
              <a:rPr lang="nb-NO" smtClean="0"/>
              <a:t>14.02.2024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E6A8CD-895C-9E28-6281-B3A1A89B2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029FE8-D55F-74F8-1297-3C4E99D55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EFF9-DB58-F34E-8D05-DB1A878621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710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line, diagram, Plottdiagram, bakke&#10;&#10;Automatisk generert beskrivelse">
            <a:extLst>
              <a:ext uri="{FF2B5EF4-FFF2-40B4-BE49-F238E27FC236}">
                <a16:creationId xmlns:a16="http://schemas.microsoft.com/office/drawing/2014/main" id="{BFA68986-2B2F-DD99-2519-85AD9CDC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419100"/>
            <a:ext cx="6426200" cy="601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7BBD70E-D533-6119-384D-D5397D8F89FD}"/>
                  </a:ext>
                </a:extLst>
              </p:cNvPr>
              <p:cNvSpPr txBox="1"/>
              <p:nvPr/>
            </p:nvSpPr>
            <p:spPr>
              <a:xfrm>
                <a:off x="3419708" y="518531"/>
                <a:ext cx="463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7BBD70E-D533-6119-384D-D5397D8F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708" y="518531"/>
                <a:ext cx="463267" cy="276999"/>
              </a:xfrm>
              <a:prstGeom prst="rect">
                <a:avLst/>
              </a:prstGeom>
              <a:blipFill>
                <a:blip r:embed="rId3"/>
                <a:stretch>
                  <a:fillRect l="-10811" r="-10811" b="-3478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6A7F8736-1D7A-1084-0F94-16B5CB218C5C}"/>
                  </a:ext>
                </a:extLst>
              </p:cNvPr>
              <p:cNvSpPr txBox="1"/>
              <p:nvPr/>
            </p:nvSpPr>
            <p:spPr>
              <a:xfrm>
                <a:off x="8590157" y="5532863"/>
                <a:ext cx="131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6A7F8736-1D7A-1084-0F94-16B5CB21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157" y="5532863"/>
                <a:ext cx="131446" cy="276999"/>
              </a:xfrm>
              <a:prstGeom prst="rect">
                <a:avLst/>
              </a:prstGeom>
              <a:blipFill>
                <a:blip r:embed="rId4"/>
                <a:stretch>
                  <a:fillRect l="-36364" r="-36364" b="-434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5A84E3B3-45AA-E4BD-A406-5E16E6C42423}"/>
                  </a:ext>
                </a:extLst>
              </p:cNvPr>
              <p:cNvSpPr txBox="1"/>
              <p:nvPr/>
            </p:nvSpPr>
            <p:spPr>
              <a:xfrm>
                <a:off x="5048483" y="2347330"/>
                <a:ext cx="1151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0" smtClean="0">
                          <a:latin typeface="Cambria Math" panose="02040503050406030204" pitchFamily="18" charset="0"/>
                        </a:rPr>
                        <m:t>11−</m:t>
                      </m:r>
                      <m:r>
                        <m:rPr>
                          <m:sty m:val="p"/>
                        </m:rPr>
                        <a:rPr lang="nb-NO" sz="2400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5A84E3B3-45AA-E4BD-A406-5E16E6C4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3" y="2347330"/>
                <a:ext cx="1151534" cy="369332"/>
              </a:xfrm>
              <a:prstGeom prst="rect">
                <a:avLst/>
              </a:prstGeom>
              <a:blipFill>
                <a:blip r:embed="rId5"/>
                <a:stretch>
                  <a:fillRect l="-5435" r="-5435" b="-645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9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 descr="Et bilde som inneholder line, Plottdiagram&#10;&#10;Automatisk generert beskrivelse">
            <a:extLst>
              <a:ext uri="{FF2B5EF4-FFF2-40B4-BE49-F238E27FC236}">
                <a16:creationId xmlns:a16="http://schemas.microsoft.com/office/drawing/2014/main" id="{38B42C40-A212-9317-BF22-6ABD4E67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06400"/>
            <a:ext cx="7086600" cy="604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23FE0D29-0157-6117-21D9-D0F947E836F0}"/>
                  </a:ext>
                </a:extLst>
              </p:cNvPr>
              <p:cNvSpPr txBox="1"/>
              <p:nvPr/>
            </p:nvSpPr>
            <p:spPr>
              <a:xfrm>
                <a:off x="3442010" y="496228"/>
                <a:ext cx="4632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23FE0D29-0157-6117-21D9-D0F947E8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010" y="496228"/>
                <a:ext cx="463267" cy="276999"/>
              </a:xfrm>
              <a:prstGeom prst="rect">
                <a:avLst/>
              </a:prstGeom>
              <a:blipFill>
                <a:blip r:embed="rId3"/>
                <a:stretch>
                  <a:fillRect l="-13514" r="-10811" b="-3478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877E05DC-CFF4-4A1D-0962-529A04CE215D}"/>
                  </a:ext>
                </a:extLst>
              </p:cNvPr>
              <p:cNvSpPr txBox="1"/>
              <p:nvPr/>
            </p:nvSpPr>
            <p:spPr>
              <a:xfrm>
                <a:off x="8605025" y="5491975"/>
                <a:ext cx="131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nb-NO" b="0" dirty="0"/>
              </a:p>
            </p:txBody>
          </p:sp>
        </mc:Choice>
        <mc:Fallback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877E05DC-CFF4-4A1D-0962-529A04CE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025" y="5491975"/>
                <a:ext cx="131446" cy="276999"/>
              </a:xfrm>
              <a:prstGeom prst="rect">
                <a:avLst/>
              </a:prstGeom>
              <a:blipFill>
                <a:blip r:embed="rId4"/>
                <a:stretch>
                  <a:fillRect l="-36364" r="-36364" b="-434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EEF77963-C21C-AE29-E32F-C98A8555A52C}"/>
                  </a:ext>
                </a:extLst>
              </p:cNvPr>
              <p:cNvSpPr txBox="1"/>
              <p:nvPr/>
            </p:nvSpPr>
            <p:spPr>
              <a:xfrm>
                <a:off x="4834171" y="2275893"/>
                <a:ext cx="1151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0" smtClean="0">
                          <a:latin typeface="Cambria Math" panose="02040503050406030204" pitchFamily="18" charset="0"/>
                        </a:rPr>
                        <m:t>12−</m:t>
                      </m:r>
                      <m:r>
                        <m:rPr>
                          <m:sty m:val="p"/>
                        </m:rPr>
                        <a:rPr lang="nb-NO" sz="2400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EEF77963-C21C-AE29-E32F-C98A8555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71" y="2275893"/>
                <a:ext cx="1151534" cy="369332"/>
              </a:xfrm>
              <a:prstGeom prst="rect">
                <a:avLst/>
              </a:prstGeom>
              <a:blipFill>
                <a:blip r:embed="rId5"/>
                <a:stretch>
                  <a:fillRect l="-5435" r="-5435" b="-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98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Siri Helene Wahl</dc:creator>
  <cp:lastModifiedBy>Siri Helene Wahl</cp:lastModifiedBy>
  <cp:revision>1</cp:revision>
  <dcterms:created xsi:type="dcterms:W3CDTF">2024-02-14T12:17:05Z</dcterms:created>
  <dcterms:modified xsi:type="dcterms:W3CDTF">2024-02-14T12:20:45Z</dcterms:modified>
</cp:coreProperties>
</file>