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56" r:id="rId2"/>
    <p:sldId id="257" r:id="rId3"/>
    <p:sldId id="291" r:id="rId4"/>
    <p:sldId id="292" r:id="rId5"/>
    <p:sldId id="296" r:id="rId6"/>
    <p:sldId id="316" r:id="rId7"/>
    <p:sldId id="317" r:id="rId8"/>
    <p:sldId id="308" r:id="rId9"/>
    <p:sldId id="318" r:id="rId10"/>
    <p:sldId id="321" r:id="rId11"/>
    <p:sldId id="320" r:id="rId12"/>
    <p:sldId id="322" r:id="rId13"/>
    <p:sldId id="3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15" d="100"/>
          <a:sy n="115" d="100"/>
        </p:scale>
        <p:origin x="3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56E184-0690-4735-95BD-6E3AD479522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60E540B-7493-4885-AC73-02DC37A13872}">
      <dgm:prSet custT="1"/>
      <dgm:spPr/>
      <dgm:t>
        <a:bodyPr/>
        <a:lstStyle/>
        <a:p>
          <a:pPr>
            <a:defRPr cap="all"/>
          </a:pPr>
          <a:r>
            <a:rPr lang="en-US" sz="1400" b="1" dirty="0">
              <a:solidFill>
                <a:schemeClr val="tx1"/>
              </a:solidFill>
            </a:rPr>
            <a:t>IMPORTING CNN/DAILYMAIL DATASET FROM HUGGING FACE</a:t>
          </a:r>
        </a:p>
      </dgm:t>
    </dgm:pt>
    <dgm:pt modelId="{98A91207-D15D-4379-85F6-0E3278A5E736}" type="parTrans" cxnId="{453BE6C6-9B04-4AD9-BB9B-0302B75621BE}">
      <dgm:prSet/>
      <dgm:spPr/>
      <dgm:t>
        <a:bodyPr/>
        <a:lstStyle/>
        <a:p>
          <a:endParaRPr lang="en-US"/>
        </a:p>
      </dgm:t>
    </dgm:pt>
    <dgm:pt modelId="{1A57E2CB-4490-4B6C-82A1-95EDB7FFB8BB}" type="sibTrans" cxnId="{453BE6C6-9B04-4AD9-BB9B-0302B75621BE}">
      <dgm:prSet/>
      <dgm:spPr/>
      <dgm:t>
        <a:bodyPr/>
        <a:lstStyle/>
        <a:p>
          <a:endParaRPr lang="en-US"/>
        </a:p>
      </dgm:t>
    </dgm:pt>
    <dgm:pt modelId="{2D01C307-618D-477D-926B-DE95202579C5}">
      <dgm:prSet custT="1"/>
      <dgm:spPr/>
      <dgm:t>
        <a:bodyPr/>
        <a:lstStyle/>
        <a:p>
          <a:pPr>
            <a:defRPr cap="all"/>
          </a:pPr>
          <a:r>
            <a:rPr lang="en-US" sz="1400" b="1" dirty="0">
              <a:solidFill>
                <a:schemeClr val="tx1"/>
              </a:solidFill>
            </a:rPr>
            <a:t>CLEANING THE DATA AND VISUZUALIZING THE DATA </a:t>
          </a:r>
        </a:p>
      </dgm:t>
    </dgm:pt>
    <dgm:pt modelId="{3BEE3B81-497B-4463-9C3F-13F5BD86E01C}" type="parTrans" cxnId="{58FD3783-9AF7-441B-B450-23D384ADA9F4}">
      <dgm:prSet/>
      <dgm:spPr/>
      <dgm:t>
        <a:bodyPr/>
        <a:lstStyle/>
        <a:p>
          <a:endParaRPr lang="en-US"/>
        </a:p>
      </dgm:t>
    </dgm:pt>
    <dgm:pt modelId="{1ECB1C8B-2A8B-48AE-AAB6-500E32D35C9F}" type="sibTrans" cxnId="{58FD3783-9AF7-441B-B450-23D384ADA9F4}">
      <dgm:prSet/>
      <dgm:spPr/>
      <dgm:t>
        <a:bodyPr/>
        <a:lstStyle/>
        <a:p>
          <a:endParaRPr lang="en-US"/>
        </a:p>
      </dgm:t>
    </dgm:pt>
    <dgm:pt modelId="{E5CC495C-3189-4EE4-BD80-E2D4D2E4C004}">
      <dgm:prSet custT="1"/>
      <dgm:spPr/>
      <dgm:t>
        <a:bodyPr/>
        <a:lstStyle/>
        <a:p>
          <a:pPr>
            <a:defRPr cap="all"/>
          </a:pPr>
          <a:r>
            <a:rPr lang="en-US" sz="1400" b="1" dirty="0">
              <a:solidFill>
                <a:schemeClr val="tx1"/>
              </a:solidFill>
            </a:rPr>
            <a:t>PERFORMED</a:t>
          </a:r>
          <a:r>
            <a:rPr lang="en-US" sz="1400" b="1" baseline="0" dirty="0">
              <a:solidFill>
                <a:schemeClr val="tx1"/>
              </a:solidFill>
            </a:rPr>
            <a:t> SENTIMENT ANALYSIS ON THE TEXT</a:t>
          </a:r>
          <a:endParaRPr lang="en-US" sz="1400" b="1" dirty="0">
            <a:solidFill>
              <a:schemeClr val="tx1"/>
            </a:solidFill>
          </a:endParaRPr>
        </a:p>
      </dgm:t>
    </dgm:pt>
    <dgm:pt modelId="{248542BC-DE25-460A-B673-4D36201EFE30}" type="parTrans" cxnId="{A059750C-5F42-45A8-82E8-373BE2315E64}">
      <dgm:prSet/>
      <dgm:spPr/>
      <dgm:t>
        <a:bodyPr/>
        <a:lstStyle/>
        <a:p>
          <a:endParaRPr lang="en-US"/>
        </a:p>
      </dgm:t>
    </dgm:pt>
    <dgm:pt modelId="{8F338CE9-1858-485D-AAD3-21B705D5A338}" type="sibTrans" cxnId="{A059750C-5F42-45A8-82E8-373BE2315E64}">
      <dgm:prSet/>
      <dgm:spPr/>
      <dgm:t>
        <a:bodyPr/>
        <a:lstStyle/>
        <a:p>
          <a:endParaRPr lang="en-US"/>
        </a:p>
      </dgm:t>
    </dgm:pt>
    <dgm:pt modelId="{D9A7D539-776D-4453-9F5F-7FD00ED226FD}">
      <dgm:prSet custT="1"/>
      <dgm:spPr/>
      <dgm:t>
        <a:bodyPr/>
        <a:lstStyle/>
        <a:p>
          <a:pPr>
            <a:defRPr cap="all"/>
          </a:pPr>
          <a:r>
            <a:rPr lang="en-US" sz="1400" b="1" dirty="0">
              <a:solidFill>
                <a:schemeClr val="tx1"/>
              </a:solidFill>
            </a:rPr>
            <a:t>TEXT SUMMARIZATION USING BART, TTS USING BARK and GTTS AND STT USING WAV2VEC2</a:t>
          </a:r>
        </a:p>
      </dgm:t>
    </dgm:pt>
    <dgm:pt modelId="{AA8274E0-B9B3-49FD-A627-88294C8436A5}" type="parTrans" cxnId="{2E19DF0A-9960-4A52-8039-3989453546B7}">
      <dgm:prSet/>
      <dgm:spPr/>
      <dgm:t>
        <a:bodyPr/>
        <a:lstStyle/>
        <a:p>
          <a:endParaRPr lang="en-US"/>
        </a:p>
      </dgm:t>
    </dgm:pt>
    <dgm:pt modelId="{1A2F5363-E618-4022-B693-23300AC6F25E}" type="sibTrans" cxnId="{2E19DF0A-9960-4A52-8039-3989453546B7}">
      <dgm:prSet/>
      <dgm:spPr/>
      <dgm:t>
        <a:bodyPr/>
        <a:lstStyle/>
        <a:p>
          <a:endParaRPr lang="en-US"/>
        </a:p>
      </dgm:t>
    </dgm:pt>
    <dgm:pt modelId="{2DD9AD2F-1CDE-4263-B8FE-7775321A4056}">
      <dgm:prSet custT="1"/>
      <dgm:spPr/>
      <dgm:t>
        <a:bodyPr/>
        <a:lstStyle/>
        <a:p>
          <a:pPr>
            <a:defRPr cap="all"/>
          </a:pPr>
          <a:r>
            <a:rPr lang="en-US" sz="1400" b="1" dirty="0">
              <a:solidFill>
                <a:schemeClr val="tx1"/>
              </a:solidFill>
            </a:rPr>
            <a:t>CREATING INTERFACE USING STREAMLIT</a:t>
          </a:r>
        </a:p>
      </dgm:t>
    </dgm:pt>
    <dgm:pt modelId="{79A6AAA1-50B8-4AE6-BA5E-6983D6E5BAA1}" type="parTrans" cxnId="{A11403B0-719F-4225-B6FF-BC9276D92F09}">
      <dgm:prSet/>
      <dgm:spPr/>
      <dgm:t>
        <a:bodyPr/>
        <a:lstStyle/>
        <a:p>
          <a:endParaRPr lang="en-US"/>
        </a:p>
      </dgm:t>
    </dgm:pt>
    <dgm:pt modelId="{DD638847-C0C1-4653-8401-22D5176F23BB}" type="sibTrans" cxnId="{A11403B0-719F-4225-B6FF-BC9276D92F09}">
      <dgm:prSet/>
      <dgm:spPr/>
      <dgm:t>
        <a:bodyPr/>
        <a:lstStyle/>
        <a:p>
          <a:endParaRPr lang="en-US"/>
        </a:p>
      </dgm:t>
    </dgm:pt>
    <dgm:pt modelId="{55274BCE-C400-4E55-AE17-C399FFA68638}" type="pres">
      <dgm:prSet presAssocID="{2656E184-0690-4735-95BD-6E3AD4795228}" presName="root" presStyleCnt="0">
        <dgm:presLayoutVars>
          <dgm:dir/>
          <dgm:resizeHandles val="exact"/>
        </dgm:presLayoutVars>
      </dgm:prSet>
      <dgm:spPr/>
    </dgm:pt>
    <dgm:pt modelId="{D6EE7434-84B1-4CC9-9AA8-E4276058FAC1}" type="pres">
      <dgm:prSet presAssocID="{060E540B-7493-4885-AC73-02DC37A13872}" presName="compNode" presStyleCnt="0"/>
      <dgm:spPr/>
    </dgm:pt>
    <dgm:pt modelId="{CDE00BDA-FF6D-46FA-BB0B-7790C70CFD54}" type="pres">
      <dgm:prSet presAssocID="{060E540B-7493-4885-AC73-02DC37A13872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C88BFB7-3D92-4EAF-9D4A-9015FA168482}" type="pres">
      <dgm:prSet presAssocID="{060E540B-7493-4885-AC73-02DC37A1387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CB6ECE0-3FCC-492A-92C0-767A579A3732}" type="pres">
      <dgm:prSet presAssocID="{060E540B-7493-4885-AC73-02DC37A13872}" presName="spaceRect" presStyleCnt="0"/>
      <dgm:spPr/>
    </dgm:pt>
    <dgm:pt modelId="{459F4864-3E0E-4C85-A2AD-A1D9FD2848C0}" type="pres">
      <dgm:prSet presAssocID="{060E540B-7493-4885-AC73-02DC37A13872}" presName="textRect" presStyleLbl="revTx" presStyleIdx="0" presStyleCnt="5">
        <dgm:presLayoutVars>
          <dgm:chMax val="1"/>
          <dgm:chPref val="1"/>
        </dgm:presLayoutVars>
      </dgm:prSet>
      <dgm:spPr/>
    </dgm:pt>
    <dgm:pt modelId="{A14A8C04-7A58-4BBB-B660-98C32D3DD59C}" type="pres">
      <dgm:prSet presAssocID="{1A57E2CB-4490-4B6C-82A1-95EDB7FFB8BB}" presName="sibTrans" presStyleCnt="0"/>
      <dgm:spPr/>
    </dgm:pt>
    <dgm:pt modelId="{865062CE-9E8E-49E8-BBA2-98B73788A491}" type="pres">
      <dgm:prSet presAssocID="{2D01C307-618D-477D-926B-DE95202579C5}" presName="compNode" presStyleCnt="0"/>
      <dgm:spPr/>
    </dgm:pt>
    <dgm:pt modelId="{BA4745CD-5C2F-480B-B7F8-C70BC2DF66E8}" type="pres">
      <dgm:prSet presAssocID="{2D01C307-618D-477D-926B-DE95202579C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37A6260-7C40-4BA8-B317-E7021EA230EF}" type="pres">
      <dgm:prSet presAssocID="{2D01C307-618D-477D-926B-DE95202579C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8E009BFE-C198-42A4-8D2B-636D133F6A90}" type="pres">
      <dgm:prSet presAssocID="{2D01C307-618D-477D-926B-DE95202579C5}" presName="spaceRect" presStyleCnt="0"/>
      <dgm:spPr/>
    </dgm:pt>
    <dgm:pt modelId="{350BE58E-F6F6-4E93-A869-C8FD6E23F166}" type="pres">
      <dgm:prSet presAssocID="{2D01C307-618D-477D-926B-DE95202579C5}" presName="textRect" presStyleLbl="revTx" presStyleIdx="1" presStyleCnt="5">
        <dgm:presLayoutVars>
          <dgm:chMax val="1"/>
          <dgm:chPref val="1"/>
        </dgm:presLayoutVars>
      </dgm:prSet>
      <dgm:spPr/>
    </dgm:pt>
    <dgm:pt modelId="{02840BB4-5355-4BF0-A76D-12139B29947C}" type="pres">
      <dgm:prSet presAssocID="{1ECB1C8B-2A8B-48AE-AAB6-500E32D35C9F}" presName="sibTrans" presStyleCnt="0"/>
      <dgm:spPr/>
    </dgm:pt>
    <dgm:pt modelId="{0E8BD158-2B55-454C-B266-A17330ECF765}" type="pres">
      <dgm:prSet presAssocID="{E5CC495C-3189-4EE4-BD80-E2D4D2E4C004}" presName="compNode" presStyleCnt="0"/>
      <dgm:spPr/>
    </dgm:pt>
    <dgm:pt modelId="{36ABBAB7-B4AC-4CE7-AA68-C27F737A5F27}" type="pres">
      <dgm:prSet presAssocID="{E5CC495C-3189-4EE4-BD80-E2D4D2E4C004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EB381B9-7A69-48A6-99FA-F7FC817C7318}" type="pres">
      <dgm:prSet presAssocID="{E5CC495C-3189-4EE4-BD80-E2D4D2E4C00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1CF748A-AA08-43C9-8B5B-C9F4FD40C532}" type="pres">
      <dgm:prSet presAssocID="{E5CC495C-3189-4EE4-BD80-E2D4D2E4C004}" presName="spaceRect" presStyleCnt="0"/>
      <dgm:spPr/>
    </dgm:pt>
    <dgm:pt modelId="{854E34FE-1914-4819-95DD-F03D731475FA}" type="pres">
      <dgm:prSet presAssocID="{E5CC495C-3189-4EE4-BD80-E2D4D2E4C004}" presName="textRect" presStyleLbl="revTx" presStyleIdx="2" presStyleCnt="5">
        <dgm:presLayoutVars>
          <dgm:chMax val="1"/>
          <dgm:chPref val="1"/>
        </dgm:presLayoutVars>
      </dgm:prSet>
      <dgm:spPr/>
    </dgm:pt>
    <dgm:pt modelId="{9FA40559-AD43-4F78-B2E5-4AC73E8DD462}" type="pres">
      <dgm:prSet presAssocID="{8F338CE9-1858-485D-AAD3-21B705D5A338}" presName="sibTrans" presStyleCnt="0"/>
      <dgm:spPr/>
    </dgm:pt>
    <dgm:pt modelId="{8C3BC445-C2B9-4A53-9B95-D9DA9F7A9900}" type="pres">
      <dgm:prSet presAssocID="{D9A7D539-776D-4453-9F5F-7FD00ED226FD}" presName="compNode" presStyleCnt="0"/>
      <dgm:spPr/>
    </dgm:pt>
    <dgm:pt modelId="{726BB758-23FE-4F67-9506-D9A93AF2C8AA}" type="pres">
      <dgm:prSet presAssocID="{D9A7D539-776D-4453-9F5F-7FD00ED226FD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B25170D-A467-4E63-986D-98FF0D7A9273}" type="pres">
      <dgm:prSet presAssocID="{D9A7D539-776D-4453-9F5F-7FD00ED226F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271A449-A154-4512-A101-9D088D8950E6}" type="pres">
      <dgm:prSet presAssocID="{D9A7D539-776D-4453-9F5F-7FD00ED226FD}" presName="spaceRect" presStyleCnt="0"/>
      <dgm:spPr/>
    </dgm:pt>
    <dgm:pt modelId="{BB41A422-35C3-4CA9-B6EC-FED50E3CE050}" type="pres">
      <dgm:prSet presAssocID="{D9A7D539-776D-4453-9F5F-7FD00ED226FD}" presName="textRect" presStyleLbl="revTx" presStyleIdx="3" presStyleCnt="5" custScaleX="137004" custScaleY="94061">
        <dgm:presLayoutVars>
          <dgm:chMax val="1"/>
          <dgm:chPref val="1"/>
        </dgm:presLayoutVars>
      </dgm:prSet>
      <dgm:spPr/>
    </dgm:pt>
    <dgm:pt modelId="{B583A2A7-93B9-4883-A534-423D3A7097BD}" type="pres">
      <dgm:prSet presAssocID="{1A2F5363-E618-4022-B693-23300AC6F25E}" presName="sibTrans" presStyleCnt="0"/>
      <dgm:spPr/>
    </dgm:pt>
    <dgm:pt modelId="{C008DE30-127F-4606-B341-5A7732E6651A}" type="pres">
      <dgm:prSet presAssocID="{2DD9AD2F-1CDE-4263-B8FE-7775321A4056}" presName="compNode" presStyleCnt="0"/>
      <dgm:spPr/>
    </dgm:pt>
    <dgm:pt modelId="{6D5491FF-293C-463A-B2E7-C3039C282DFF}" type="pres">
      <dgm:prSet presAssocID="{2DD9AD2F-1CDE-4263-B8FE-7775321A4056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FAF38F1-A8A6-4BC0-AE04-A296489EEDED}" type="pres">
      <dgm:prSet presAssocID="{2DD9AD2F-1CDE-4263-B8FE-7775321A405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5D4B925-14BC-4B15-9795-1D289E7077E3}" type="pres">
      <dgm:prSet presAssocID="{2DD9AD2F-1CDE-4263-B8FE-7775321A4056}" presName="spaceRect" presStyleCnt="0"/>
      <dgm:spPr/>
    </dgm:pt>
    <dgm:pt modelId="{FBCB7C85-759C-49B8-86C3-33CDBCFFDEE6}" type="pres">
      <dgm:prSet presAssocID="{2DD9AD2F-1CDE-4263-B8FE-7775321A4056}" presName="textRect" presStyleLbl="revTx" presStyleIdx="4" presStyleCnt="5" custScaleX="140678" custScaleY="87966">
        <dgm:presLayoutVars>
          <dgm:chMax val="1"/>
          <dgm:chPref val="1"/>
        </dgm:presLayoutVars>
      </dgm:prSet>
      <dgm:spPr/>
    </dgm:pt>
  </dgm:ptLst>
  <dgm:cxnLst>
    <dgm:cxn modelId="{2E19DF0A-9960-4A52-8039-3989453546B7}" srcId="{2656E184-0690-4735-95BD-6E3AD4795228}" destId="{D9A7D539-776D-4453-9F5F-7FD00ED226FD}" srcOrd="3" destOrd="0" parTransId="{AA8274E0-B9B3-49FD-A627-88294C8436A5}" sibTransId="{1A2F5363-E618-4022-B693-23300AC6F25E}"/>
    <dgm:cxn modelId="{A059750C-5F42-45A8-82E8-373BE2315E64}" srcId="{2656E184-0690-4735-95BD-6E3AD4795228}" destId="{E5CC495C-3189-4EE4-BD80-E2D4D2E4C004}" srcOrd="2" destOrd="0" parTransId="{248542BC-DE25-460A-B673-4D36201EFE30}" sibTransId="{8F338CE9-1858-485D-AAD3-21B705D5A338}"/>
    <dgm:cxn modelId="{F9B90436-81B7-4E9F-8AFD-4AF7BEF45785}" type="presOf" srcId="{D9A7D539-776D-4453-9F5F-7FD00ED226FD}" destId="{BB41A422-35C3-4CA9-B6EC-FED50E3CE050}" srcOrd="0" destOrd="0" presId="urn:microsoft.com/office/officeart/2018/5/layout/IconLeafLabelList"/>
    <dgm:cxn modelId="{EB6F0E66-725E-41CB-8E1B-D27549089D01}" type="presOf" srcId="{2656E184-0690-4735-95BD-6E3AD4795228}" destId="{55274BCE-C400-4E55-AE17-C399FFA68638}" srcOrd="0" destOrd="0" presId="urn:microsoft.com/office/officeart/2018/5/layout/IconLeafLabelList"/>
    <dgm:cxn modelId="{58FD3783-9AF7-441B-B450-23D384ADA9F4}" srcId="{2656E184-0690-4735-95BD-6E3AD4795228}" destId="{2D01C307-618D-477D-926B-DE95202579C5}" srcOrd="1" destOrd="0" parTransId="{3BEE3B81-497B-4463-9C3F-13F5BD86E01C}" sibTransId="{1ECB1C8B-2A8B-48AE-AAB6-500E32D35C9F}"/>
    <dgm:cxn modelId="{A11403B0-719F-4225-B6FF-BC9276D92F09}" srcId="{2656E184-0690-4735-95BD-6E3AD4795228}" destId="{2DD9AD2F-1CDE-4263-B8FE-7775321A4056}" srcOrd="4" destOrd="0" parTransId="{79A6AAA1-50B8-4AE6-BA5E-6983D6E5BAA1}" sibTransId="{DD638847-C0C1-4653-8401-22D5176F23BB}"/>
    <dgm:cxn modelId="{BC6BD9BC-CFD7-4E12-8472-5864040411FF}" type="presOf" srcId="{2D01C307-618D-477D-926B-DE95202579C5}" destId="{350BE58E-F6F6-4E93-A869-C8FD6E23F166}" srcOrd="0" destOrd="0" presId="urn:microsoft.com/office/officeart/2018/5/layout/IconLeafLabelList"/>
    <dgm:cxn modelId="{453BE6C6-9B04-4AD9-BB9B-0302B75621BE}" srcId="{2656E184-0690-4735-95BD-6E3AD4795228}" destId="{060E540B-7493-4885-AC73-02DC37A13872}" srcOrd="0" destOrd="0" parTransId="{98A91207-D15D-4379-85F6-0E3278A5E736}" sibTransId="{1A57E2CB-4490-4B6C-82A1-95EDB7FFB8BB}"/>
    <dgm:cxn modelId="{FA66D1C9-BDF8-4AD6-9158-0C107C056D5F}" type="presOf" srcId="{060E540B-7493-4885-AC73-02DC37A13872}" destId="{459F4864-3E0E-4C85-A2AD-A1D9FD2848C0}" srcOrd="0" destOrd="0" presId="urn:microsoft.com/office/officeart/2018/5/layout/IconLeafLabelList"/>
    <dgm:cxn modelId="{EB7214CD-E0FF-44E1-9B95-9748FE19784D}" type="presOf" srcId="{E5CC495C-3189-4EE4-BD80-E2D4D2E4C004}" destId="{854E34FE-1914-4819-95DD-F03D731475FA}" srcOrd="0" destOrd="0" presId="urn:microsoft.com/office/officeart/2018/5/layout/IconLeafLabelList"/>
    <dgm:cxn modelId="{5F700CFD-117C-41D4-B691-BA529AB1A74F}" type="presOf" srcId="{2DD9AD2F-1CDE-4263-B8FE-7775321A4056}" destId="{FBCB7C85-759C-49B8-86C3-33CDBCFFDEE6}" srcOrd="0" destOrd="0" presId="urn:microsoft.com/office/officeart/2018/5/layout/IconLeafLabelList"/>
    <dgm:cxn modelId="{1987A966-7FE1-486D-A9EB-383519F70236}" type="presParOf" srcId="{55274BCE-C400-4E55-AE17-C399FFA68638}" destId="{D6EE7434-84B1-4CC9-9AA8-E4276058FAC1}" srcOrd="0" destOrd="0" presId="urn:microsoft.com/office/officeart/2018/5/layout/IconLeafLabelList"/>
    <dgm:cxn modelId="{810CBAEE-EC5A-4C03-BED5-7415D6B12E1A}" type="presParOf" srcId="{D6EE7434-84B1-4CC9-9AA8-E4276058FAC1}" destId="{CDE00BDA-FF6D-46FA-BB0B-7790C70CFD54}" srcOrd="0" destOrd="0" presId="urn:microsoft.com/office/officeart/2018/5/layout/IconLeafLabelList"/>
    <dgm:cxn modelId="{9804ACCC-EA95-4419-AE3D-3ECDD9D58B75}" type="presParOf" srcId="{D6EE7434-84B1-4CC9-9AA8-E4276058FAC1}" destId="{2C88BFB7-3D92-4EAF-9D4A-9015FA168482}" srcOrd="1" destOrd="0" presId="urn:microsoft.com/office/officeart/2018/5/layout/IconLeafLabelList"/>
    <dgm:cxn modelId="{8A63B792-1985-43B7-A179-4604FFF19F5E}" type="presParOf" srcId="{D6EE7434-84B1-4CC9-9AA8-E4276058FAC1}" destId="{4CB6ECE0-3FCC-492A-92C0-767A579A3732}" srcOrd="2" destOrd="0" presId="urn:microsoft.com/office/officeart/2018/5/layout/IconLeafLabelList"/>
    <dgm:cxn modelId="{DB1FE231-9F9E-4856-B899-963BC9782839}" type="presParOf" srcId="{D6EE7434-84B1-4CC9-9AA8-E4276058FAC1}" destId="{459F4864-3E0E-4C85-A2AD-A1D9FD2848C0}" srcOrd="3" destOrd="0" presId="urn:microsoft.com/office/officeart/2018/5/layout/IconLeafLabelList"/>
    <dgm:cxn modelId="{F2C724FE-0631-4690-BB51-75C9D1C58D9C}" type="presParOf" srcId="{55274BCE-C400-4E55-AE17-C399FFA68638}" destId="{A14A8C04-7A58-4BBB-B660-98C32D3DD59C}" srcOrd="1" destOrd="0" presId="urn:microsoft.com/office/officeart/2018/5/layout/IconLeafLabelList"/>
    <dgm:cxn modelId="{6672849D-7CB1-4374-A1A8-CA5B2CD95E75}" type="presParOf" srcId="{55274BCE-C400-4E55-AE17-C399FFA68638}" destId="{865062CE-9E8E-49E8-BBA2-98B73788A491}" srcOrd="2" destOrd="0" presId="urn:microsoft.com/office/officeart/2018/5/layout/IconLeafLabelList"/>
    <dgm:cxn modelId="{CCAB806E-71FE-48D1-B9A3-4531EE253840}" type="presParOf" srcId="{865062CE-9E8E-49E8-BBA2-98B73788A491}" destId="{BA4745CD-5C2F-480B-B7F8-C70BC2DF66E8}" srcOrd="0" destOrd="0" presId="urn:microsoft.com/office/officeart/2018/5/layout/IconLeafLabelList"/>
    <dgm:cxn modelId="{8B97A7DD-BC85-4132-8893-510E626E5E5E}" type="presParOf" srcId="{865062CE-9E8E-49E8-BBA2-98B73788A491}" destId="{437A6260-7C40-4BA8-B317-E7021EA230EF}" srcOrd="1" destOrd="0" presId="urn:microsoft.com/office/officeart/2018/5/layout/IconLeafLabelList"/>
    <dgm:cxn modelId="{47C4F53E-5043-4E48-A1F5-D1E75BDBE7EC}" type="presParOf" srcId="{865062CE-9E8E-49E8-BBA2-98B73788A491}" destId="{8E009BFE-C198-42A4-8D2B-636D133F6A90}" srcOrd="2" destOrd="0" presId="urn:microsoft.com/office/officeart/2018/5/layout/IconLeafLabelList"/>
    <dgm:cxn modelId="{38BCF0EA-9B11-4986-B159-E24D6ADA2070}" type="presParOf" srcId="{865062CE-9E8E-49E8-BBA2-98B73788A491}" destId="{350BE58E-F6F6-4E93-A869-C8FD6E23F166}" srcOrd="3" destOrd="0" presId="urn:microsoft.com/office/officeart/2018/5/layout/IconLeafLabelList"/>
    <dgm:cxn modelId="{68B11183-587F-4F80-9DF6-8C784F15F62B}" type="presParOf" srcId="{55274BCE-C400-4E55-AE17-C399FFA68638}" destId="{02840BB4-5355-4BF0-A76D-12139B29947C}" srcOrd="3" destOrd="0" presId="urn:microsoft.com/office/officeart/2018/5/layout/IconLeafLabelList"/>
    <dgm:cxn modelId="{BD372046-649D-43DE-8C1A-D675FF7CD1DD}" type="presParOf" srcId="{55274BCE-C400-4E55-AE17-C399FFA68638}" destId="{0E8BD158-2B55-454C-B266-A17330ECF765}" srcOrd="4" destOrd="0" presId="urn:microsoft.com/office/officeart/2018/5/layout/IconLeafLabelList"/>
    <dgm:cxn modelId="{BA52678D-A07C-4278-9AAF-D139D898523F}" type="presParOf" srcId="{0E8BD158-2B55-454C-B266-A17330ECF765}" destId="{36ABBAB7-B4AC-4CE7-AA68-C27F737A5F27}" srcOrd="0" destOrd="0" presId="urn:microsoft.com/office/officeart/2018/5/layout/IconLeafLabelList"/>
    <dgm:cxn modelId="{4F60BD2C-F2B4-4263-8120-3727B12EF091}" type="presParOf" srcId="{0E8BD158-2B55-454C-B266-A17330ECF765}" destId="{0EB381B9-7A69-48A6-99FA-F7FC817C7318}" srcOrd="1" destOrd="0" presId="urn:microsoft.com/office/officeart/2018/5/layout/IconLeafLabelList"/>
    <dgm:cxn modelId="{7684FBA1-5107-4761-AFEF-F4C52B2EA0B3}" type="presParOf" srcId="{0E8BD158-2B55-454C-B266-A17330ECF765}" destId="{61CF748A-AA08-43C9-8B5B-C9F4FD40C532}" srcOrd="2" destOrd="0" presId="urn:microsoft.com/office/officeart/2018/5/layout/IconLeafLabelList"/>
    <dgm:cxn modelId="{244E2F9C-C748-4B8B-ADB6-9DA287701697}" type="presParOf" srcId="{0E8BD158-2B55-454C-B266-A17330ECF765}" destId="{854E34FE-1914-4819-95DD-F03D731475FA}" srcOrd="3" destOrd="0" presId="urn:microsoft.com/office/officeart/2018/5/layout/IconLeafLabelList"/>
    <dgm:cxn modelId="{8EE76712-9DB8-46BB-862C-DB530F05CE46}" type="presParOf" srcId="{55274BCE-C400-4E55-AE17-C399FFA68638}" destId="{9FA40559-AD43-4F78-B2E5-4AC73E8DD462}" srcOrd="5" destOrd="0" presId="urn:microsoft.com/office/officeart/2018/5/layout/IconLeafLabelList"/>
    <dgm:cxn modelId="{B42A75A3-E039-4435-9085-7DAF26FEF7FD}" type="presParOf" srcId="{55274BCE-C400-4E55-AE17-C399FFA68638}" destId="{8C3BC445-C2B9-4A53-9B95-D9DA9F7A9900}" srcOrd="6" destOrd="0" presId="urn:microsoft.com/office/officeart/2018/5/layout/IconLeafLabelList"/>
    <dgm:cxn modelId="{92313D02-B83B-4B6F-8D86-A3A75EA4B0C7}" type="presParOf" srcId="{8C3BC445-C2B9-4A53-9B95-D9DA9F7A9900}" destId="{726BB758-23FE-4F67-9506-D9A93AF2C8AA}" srcOrd="0" destOrd="0" presId="urn:microsoft.com/office/officeart/2018/5/layout/IconLeafLabelList"/>
    <dgm:cxn modelId="{0B49B32F-FAF0-40FB-96DC-65AA57B95618}" type="presParOf" srcId="{8C3BC445-C2B9-4A53-9B95-D9DA9F7A9900}" destId="{0B25170D-A467-4E63-986D-98FF0D7A9273}" srcOrd="1" destOrd="0" presId="urn:microsoft.com/office/officeart/2018/5/layout/IconLeafLabelList"/>
    <dgm:cxn modelId="{457CFD2D-285A-4375-8BEA-0EE8BBA60516}" type="presParOf" srcId="{8C3BC445-C2B9-4A53-9B95-D9DA9F7A9900}" destId="{A271A449-A154-4512-A101-9D088D8950E6}" srcOrd="2" destOrd="0" presId="urn:microsoft.com/office/officeart/2018/5/layout/IconLeafLabelList"/>
    <dgm:cxn modelId="{36CE44D6-45A5-4602-8E8A-55070F1B317D}" type="presParOf" srcId="{8C3BC445-C2B9-4A53-9B95-D9DA9F7A9900}" destId="{BB41A422-35C3-4CA9-B6EC-FED50E3CE050}" srcOrd="3" destOrd="0" presId="urn:microsoft.com/office/officeart/2018/5/layout/IconLeafLabelList"/>
    <dgm:cxn modelId="{1E1D2088-02C0-4D60-B48E-7CD50194629E}" type="presParOf" srcId="{55274BCE-C400-4E55-AE17-C399FFA68638}" destId="{B583A2A7-93B9-4883-A534-423D3A7097BD}" srcOrd="7" destOrd="0" presId="urn:microsoft.com/office/officeart/2018/5/layout/IconLeafLabelList"/>
    <dgm:cxn modelId="{AD8786EC-4F2E-409A-BFE8-5B62E35D9EF7}" type="presParOf" srcId="{55274BCE-C400-4E55-AE17-C399FFA68638}" destId="{C008DE30-127F-4606-B341-5A7732E6651A}" srcOrd="8" destOrd="0" presId="urn:microsoft.com/office/officeart/2018/5/layout/IconLeafLabelList"/>
    <dgm:cxn modelId="{0E60C920-A47E-499B-96D7-4DAFE005CA8A}" type="presParOf" srcId="{C008DE30-127F-4606-B341-5A7732E6651A}" destId="{6D5491FF-293C-463A-B2E7-C3039C282DFF}" srcOrd="0" destOrd="0" presId="urn:microsoft.com/office/officeart/2018/5/layout/IconLeafLabelList"/>
    <dgm:cxn modelId="{3F3AD317-82D5-4B02-A658-17C3545A8215}" type="presParOf" srcId="{C008DE30-127F-4606-B341-5A7732E6651A}" destId="{7FAF38F1-A8A6-4BC0-AE04-A296489EEDED}" srcOrd="1" destOrd="0" presId="urn:microsoft.com/office/officeart/2018/5/layout/IconLeafLabelList"/>
    <dgm:cxn modelId="{BF5B31BB-23C1-480C-996B-097E3AD5BB7B}" type="presParOf" srcId="{C008DE30-127F-4606-B341-5A7732E6651A}" destId="{65D4B925-14BC-4B15-9795-1D289E7077E3}" srcOrd="2" destOrd="0" presId="urn:microsoft.com/office/officeart/2018/5/layout/IconLeafLabelList"/>
    <dgm:cxn modelId="{7B98083C-0F1D-48AC-8032-045D6F046E29}" type="presParOf" srcId="{C008DE30-127F-4606-B341-5A7732E6651A}" destId="{FBCB7C85-759C-49B8-86C3-33CDBCFFDEE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B4AC58-4CEC-491A-875A-48F390C9442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B96345-1580-4D65-A7F8-8D8344B56177}">
      <dgm:prSet/>
      <dgm:spPr/>
      <dgm:t>
        <a:bodyPr/>
        <a:lstStyle/>
        <a:p>
          <a:pPr>
            <a:defRPr b="1"/>
          </a:pPr>
          <a:r>
            <a:rPr lang="en-US" b="0" i="0"/>
            <a:t>Transformers (BART):</a:t>
          </a:r>
          <a:endParaRPr lang="en-US"/>
        </a:p>
      </dgm:t>
    </dgm:pt>
    <dgm:pt modelId="{B073B2CF-B3CB-4575-84EE-7809C201539A}" type="parTrans" cxnId="{B1F73D18-6263-4FD1-AAD3-BD13F911F20C}">
      <dgm:prSet/>
      <dgm:spPr/>
      <dgm:t>
        <a:bodyPr/>
        <a:lstStyle/>
        <a:p>
          <a:endParaRPr lang="en-US"/>
        </a:p>
      </dgm:t>
    </dgm:pt>
    <dgm:pt modelId="{A66C3E81-E4F4-416D-BE54-17BF17E6A5AA}" type="sibTrans" cxnId="{B1F73D18-6263-4FD1-AAD3-BD13F911F20C}">
      <dgm:prSet/>
      <dgm:spPr/>
      <dgm:t>
        <a:bodyPr/>
        <a:lstStyle/>
        <a:p>
          <a:endParaRPr lang="en-US"/>
        </a:p>
      </dgm:t>
    </dgm:pt>
    <dgm:pt modelId="{8D67C113-177A-4833-8722-00C0C938752F}">
      <dgm:prSet/>
      <dgm:spPr/>
      <dgm:t>
        <a:bodyPr/>
        <a:lstStyle/>
        <a:p>
          <a:r>
            <a:rPr lang="en-US" b="0" i="0"/>
            <a:t>It is an auto-regressive and bidirectional approach that enables generate text in both directions, this is helpful in summarization and text generation. </a:t>
          </a:r>
          <a:endParaRPr lang="en-US"/>
        </a:p>
      </dgm:t>
    </dgm:pt>
    <dgm:pt modelId="{BD468F3B-184B-47FF-85E1-4B054B307BD9}" type="parTrans" cxnId="{1213A2FD-0F62-488B-A822-57CBF19DC76F}">
      <dgm:prSet/>
      <dgm:spPr/>
      <dgm:t>
        <a:bodyPr/>
        <a:lstStyle/>
        <a:p>
          <a:endParaRPr lang="en-US"/>
        </a:p>
      </dgm:t>
    </dgm:pt>
    <dgm:pt modelId="{CC76AF78-F62A-47D2-86C3-A04DE8293256}" type="sibTrans" cxnId="{1213A2FD-0F62-488B-A822-57CBF19DC76F}">
      <dgm:prSet/>
      <dgm:spPr/>
      <dgm:t>
        <a:bodyPr/>
        <a:lstStyle/>
        <a:p>
          <a:endParaRPr lang="en-US"/>
        </a:p>
      </dgm:t>
    </dgm:pt>
    <dgm:pt modelId="{2A96BC05-BDA6-491E-8700-700FA07A2D37}">
      <dgm:prSet/>
      <dgm:spPr/>
      <dgm:t>
        <a:bodyPr/>
        <a:lstStyle/>
        <a:p>
          <a:pPr>
            <a:defRPr b="1"/>
          </a:pPr>
          <a:r>
            <a:rPr lang="en-US" b="0" i="0"/>
            <a:t>GTTs</a:t>
          </a:r>
          <a:endParaRPr lang="en-US"/>
        </a:p>
      </dgm:t>
    </dgm:pt>
    <dgm:pt modelId="{2098C1A8-05D8-4067-BB7E-4B587695AFAF}" type="parTrans" cxnId="{D15C682B-62C1-446C-A57A-A1D524837A11}">
      <dgm:prSet/>
      <dgm:spPr/>
      <dgm:t>
        <a:bodyPr/>
        <a:lstStyle/>
        <a:p>
          <a:endParaRPr lang="en-US"/>
        </a:p>
      </dgm:t>
    </dgm:pt>
    <dgm:pt modelId="{58A62420-2719-47E5-A3C4-0C69654C54D0}" type="sibTrans" cxnId="{D15C682B-62C1-446C-A57A-A1D524837A11}">
      <dgm:prSet/>
      <dgm:spPr/>
      <dgm:t>
        <a:bodyPr/>
        <a:lstStyle/>
        <a:p>
          <a:endParaRPr lang="en-US"/>
        </a:p>
      </dgm:t>
    </dgm:pt>
    <dgm:pt modelId="{F5051959-B5B9-4858-8A8D-0AFC64AC95ED}">
      <dgm:prSet/>
      <dgm:spPr/>
      <dgm:t>
        <a:bodyPr/>
        <a:lstStyle/>
        <a:p>
          <a:r>
            <a:rPr lang="en-US" b="0" i="0"/>
            <a:t>GTTs help convert text to speech. It takes text input and converts it into spoken language. </a:t>
          </a:r>
          <a:endParaRPr lang="en-US"/>
        </a:p>
      </dgm:t>
    </dgm:pt>
    <dgm:pt modelId="{C8C07C61-C2CF-4BF9-BFCD-D615527045E4}" type="parTrans" cxnId="{86EF95F3-541C-440F-89BF-FEA6696778AC}">
      <dgm:prSet/>
      <dgm:spPr/>
      <dgm:t>
        <a:bodyPr/>
        <a:lstStyle/>
        <a:p>
          <a:endParaRPr lang="en-US"/>
        </a:p>
      </dgm:t>
    </dgm:pt>
    <dgm:pt modelId="{E33E4FF0-C9FA-4971-9D4D-973E347643F6}" type="sibTrans" cxnId="{86EF95F3-541C-440F-89BF-FEA6696778AC}">
      <dgm:prSet/>
      <dgm:spPr/>
      <dgm:t>
        <a:bodyPr/>
        <a:lstStyle/>
        <a:p>
          <a:endParaRPr lang="en-US"/>
        </a:p>
      </dgm:t>
    </dgm:pt>
    <dgm:pt modelId="{4AC41151-3B42-455E-ACBA-E88D99078DB8}">
      <dgm:prSet/>
      <dgm:spPr/>
      <dgm:t>
        <a:bodyPr/>
        <a:lstStyle/>
        <a:p>
          <a:pPr>
            <a:defRPr b="1"/>
          </a:pPr>
          <a:r>
            <a:rPr lang="en-US" b="0" i="0"/>
            <a:t>Wav2Vac2 Models</a:t>
          </a:r>
          <a:endParaRPr lang="en-US"/>
        </a:p>
      </dgm:t>
    </dgm:pt>
    <dgm:pt modelId="{68621AE9-8BA8-437E-82E3-C672CA0AF49A}" type="parTrans" cxnId="{537007FD-DFD4-4821-93C3-49E34CA45A4B}">
      <dgm:prSet/>
      <dgm:spPr/>
      <dgm:t>
        <a:bodyPr/>
        <a:lstStyle/>
        <a:p>
          <a:endParaRPr lang="en-US"/>
        </a:p>
      </dgm:t>
    </dgm:pt>
    <dgm:pt modelId="{C33E4ECD-1C91-403A-8A1B-6D11C4CD64D7}" type="sibTrans" cxnId="{537007FD-DFD4-4821-93C3-49E34CA45A4B}">
      <dgm:prSet/>
      <dgm:spPr/>
      <dgm:t>
        <a:bodyPr/>
        <a:lstStyle/>
        <a:p>
          <a:endParaRPr lang="en-US"/>
        </a:p>
      </dgm:t>
    </dgm:pt>
    <dgm:pt modelId="{63F43DFB-A67E-4448-9B46-B04020D31544}">
      <dgm:prSet/>
      <dgm:spPr/>
      <dgm:t>
        <a:bodyPr/>
        <a:lstStyle/>
        <a:p>
          <a:r>
            <a:rPr lang="en-US" b="0" i="0" dirty="0"/>
            <a:t>Wav2Vec2 models leverage the contrastive predictive coding (CPC) framework, enabling them to learn powerful representations of speech, this can fine-tuned for various downstream tasks such as converting speech to text. </a:t>
          </a:r>
          <a:endParaRPr lang="en-US" dirty="0"/>
        </a:p>
      </dgm:t>
    </dgm:pt>
    <dgm:pt modelId="{8FD4AF98-713C-4F1B-8232-867CF431374A}" type="parTrans" cxnId="{7A20B925-4D18-4E46-864C-1EC32740A61D}">
      <dgm:prSet/>
      <dgm:spPr/>
      <dgm:t>
        <a:bodyPr/>
        <a:lstStyle/>
        <a:p>
          <a:endParaRPr lang="en-US"/>
        </a:p>
      </dgm:t>
    </dgm:pt>
    <dgm:pt modelId="{5FF8B55E-7F63-447E-90F5-A2E846FD5EC6}" type="sibTrans" cxnId="{7A20B925-4D18-4E46-864C-1EC32740A61D}">
      <dgm:prSet/>
      <dgm:spPr/>
      <dgm:t>
        <a:bodyPr/>
        <a:lstStyle/>
        <a:p>
          <a:endParaRPr lang="en-US"/>
        </a:p>
      </dgm:t>
    </dgm:pt>
    <dgm:pt modelId="{6A9A23FB-E96F-4E25-AD99-51C67A509E64}" type="pres">
      <dgm:prSet presAssocID="{86B4AC58-4CEC-491A-875A-48F390C94427}" presName="root" presStyleCnt="0">
        <dgm:presLayoutVars>
          <dgm:dir/>
          <dgm:resizeHandles val="exact"/>
        </dgm:presLayoutVars>
      </dgm:prSet>
      <dgm:spPr/>
    </dgm:pt>
    <dgm:pt modelId="{CF96209E-7B76-479C-B44D-7C6E39885A16}" type="pres">
      <dgm:prSet presAssocID="{10B96345-1580-4D65-A7F8-8D8344B56177}" presName="compNode" presStyleCnt="0"/>
      <dgm:spPr/>
    </dgm:pt>
    <dgm:pt modelId="{5DC10631-85C0-4ED0-95E4-1D850440BF11}" type="pres">
      <dgm:prSet presAssocID="{10B96345-1580-4D65-A7F8-8D8344B561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AD67A51-D9F4-4189-8F2E-A5EACC5D6EF5}" type="pres">
      <dgm:prSet presAssocID="{10B96345-1580-4D65-A7F8-8D8344B56177}" presName="iconSpace" presStyleCnt="0"/>
      <dgm:spPr/>
    </dgm:pt>
    <dgm:pt modelId="{58526EA7-BA62-4CA6-9212-B3DF977B1F97}" type="pres">
      <dgm:prSet presAssocID="{10B96345-1580-4D65-A7F8-8D8344B56177}" presName="parTx" presStyleLbl="revTx" presStyleIdx="0" presStyleCnt="6">
        <dgm:presLayoutVars>
          <dgm:chMax val="0"/>
          <dgm:chPref val="0"/>
        </dgm:presLayoutVars>
      </dgm:prSet>
      <dgm:spPr/>
    </dgm:pt>
    <dgm:pt modelId="{3F186CC9-A702-47B2-ACB4-3A7CFFB44063}" type="pres">
      <dgm:prSet presAssocID="{10B96345-1580-4D65-A7F8-8D8344B56177}" presName="txSpace" presStyleCnt="0"/>
      <dgm:spPr/>
    </dgm:pt>
    <dgm:pt modelId="{92E95A69-19E8-4011-9B55-321A9EC4077B}" type="pres">
      <dgm:prSet presAssocID="{10B96345-1580-4D65-A7F8-8D8344B56177}" presName="desTx" presStyleLbl="revTx" presStyleIdx="1" presStyleCnt="6">
        <dgm:presLayoutVars/>
      </dgm:prSet>
      <dgm:spPr/>
    </dgm:pt>
    <dgm:pt modelId="{461FC2F5-9E61-44F7-A1E8-15A0E624C690}" type="pres">
      <dgm:prSet presAssocID="{A66C3E81-E4F4-416D-BE54-17BF17E6A5AA}" presName="sibTrans" presStyleCnt="0"/>
      <dgm:spPr/>
    </dgm:pt>
    <dgm:pt modelId="{CBF806CF-D0B6-4F3C-B41D-0FD3FD1AC3A6}" type="pres">
      <dgm:prSet presAssocID="{2A96BC05-BDA6-491E-8700-700FA07A2D37}" presName="compNode" presStyleCnt="0"/>
      <dgm:spPr/>
    </dgm:pt>
    <dgm:pt modelId="{42290BFA-A990-4D59-8ACD-54FB473CE393}" type="pres">
      <dgm:prSet presAssocID="{2A96BC05-BDA6-491E-8700-700FA07A2D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ACE470E-A861-42B8-9981-1ABF59C0D64C}" type="pres">
      <dgm:prSet presAssocID="{2A96BC05-BDA6-491E-8700-700FA07A2D37}" presName="iconSpace" presStyleCnt="0"/>
      <dgm:spPr/>
    </dgm:pt>
    <dgm:pt modelId="{31969B9D-72DE-4644-9751-44FBD265F315}" type="pres">
      <dgm:prSet presAssocID="{2A96BC05-BDA6-491E-8700-700FA07A2D37}" presName="parTx" presStyleLbl="revTx" presStyleIdx="2" presStyleCnt="6">
        <dgm:presLayoutVars>
          <dgm:chMax val="0"/>
          <dgm:chPref val="0"/>
        </dgm:presLayoutVars>
      </dgm:prSet>
      <dgm:spPr/>
    </dgm:pt>
    <dgm:pt modelId="{FD1BDEAD-57DC-40F5-BCF0-1038169859D1}" type="pres">
      <dgm:prSet presAssocID="{2A96BC05-BDA6-491E-8700-700FA07A2D37}" presName="txSpace" presStyleCnt="0"/>
      <dgm:spPr/>
    </dgm:pt>
    <dgm:pt modelId="{EA9EF58E-765E-4EA5-AFF1-BE595F0B823F}" type="pres">
      <dgm:prSet presAssocID="{2A96BC05-BDA6-491E-8700-700FA07A2D37}" presName="desTx" presStyleLbl="revTx" presStyleIdx="3" presStyleCnt="6">
        <dgm:presLayoutVars/>
      </dgm:prSet>
      <dgm:spPr/>
    </dgm:pt>
    <dgm:pt modelId="{F12A0A2E-2300-4F34-874A-0F2E9A105C24}" type="pres">
      <dgm:prSet presAssocID="{58A62420-2719-47E5-A3C4-0C69654C54D0}" presName="sibTrans" presStyleCnt="0"/>
      <dgm:spPr/>
    </dgm:pt>
    <dgm:pt modelId="{BE414437-B966-4EDE-9010-3C02CAF6E19E}" type="pres">
      <dgm:prSet presAssocID="{4AC41151-3B42-455E-ACBA-E88D99078DB8}" presName="compNode" presStyleCnt="0"/>
      <dgm:spPr/>
    </dgm:pt>
    <dgm:pt modelId="{683831F8-F929-422C-842C-6C7A8598F48B}" type="pres">
      <dgm:prSet presAssocID="{4AC41151-3B42-455E-ACBA-E88D99078D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9BC259B-0D0D-4274-A977-A80C6FBFFB13}" type="pres">
      <dgm:prSet presAssocID="{4AC41151-3B42-455E-ACBA-E88D99078DB8}" presName="iconSpace" presStyleCnt="0"/>
      <dgm:spPr/>
    </dgm:pt>
    <dgm:pt modelId="{81F8B2F5-3115-4563-A1BC-0C7B96A2A6BD}" type="pres">
      <dgm:prSet presAssocID="{4AC41151-3B42-455E-ACBA-E88D99078DB8}" presName="parTx" presStyleLbl="revTx" presStyleIdx="4" presStyleCnt="6">
        <dgm:presLayoutVars>
          <dgm:chMax val="0"/>
          <dgm:chPref val="0"/>
        </dgm:presLayoutVars>
      </dgm:prSet>
      <dgm:spPr/>
    </dgm:pt>
    <dgm:pt modelId="{15FCD466-58CA-4E66-AFFB-532D6CBFE715}" type="pres">
      <dgm:prSet presAssocID="{4AC41151-3B42-455E-ACBA-E88D99078DB8}" presName="txSpace" presStyleCnt="0"/>
      <dgm:spPr/>
    </dgm:pt>
    <dgm:pt modelId="{33985910-1351-4784-A934-9579B502EE1C}" type="pres">
      <dgm:prSet presAssocID="{4AC41151-3B42-455E-ACBA-E88D99078DB8}" presName="desTx" presStyleLbl="revTx" presStyleIdx="5" presStyleCnt="6">
        <dgm:presLayoutVars/>
      </dgm:prSet>
      <dgm:spPr/>
    </dgm:pt>
  </dgm:ptLst>
  <dgm:cxnLst>
    <dgm:cxn modelId="{D1885200-17FC-446F-992B-FDBA40F50330}" type="presOf" srcId="{8D67C113-177A-4833-8722-00C0C938752F}" destId="{92E95A69-19E8-4011-9B55-321A9EC4077B}" srcOrd="0" destOrd="0" presId="urn:microsoft.com/office/officeart/2018/5/layout/CenteredIconLabelDescriptionList"/>
    <dgm:cxn modelId="{B1F73D18-6263-4FD1-AAD3-BD13F911F20C}" srcId="{86B4AC58-4CEC-491A-875A-48F390C94427}" destId="{10B96345-1580-4D65-A7F8-8D8344B56177}" srcOrd="0" destOrd="0" parTransId="{B073B2CF-B3CB-4575-84EE-7809C201539A}" sibTransId="{A66C3E81-E4F4-416D-BE54-17BF17E6A5AA}"/>
    <dgm:cxn modelId="{7A20B925-4D18-4E46-864C-1EC32740A61D}" srcId="{4AC41151-3B42-455E-ACBA-E88D99078DB8}" destId="{63F43DFB-A67E-4448-9B46-B04020D31544}" srcOrd="0" destOrd="0" parTransId="{8FD4AF98-713C-4F1B-8232-867CF431374A}" sibTransId="{5FF8B55E-7F63-447E-90F5-A2E846FD5EC6}"/>
    <dgm:cxn modelId="{D15C682B-62C1-446C-A57A-A1D524837A11}" srcId="{86B4AC58-4CEC-491A-875A-48F390C94427}" destId="{2A96BC05-BDA6-491E-8700-700FA07A2D37}" srcOrd="1" destOrd="0" parTransId="{2098C1A8-05D8-4067-BB7E-4B587695AFAF}" sibTransId="{58A62420-2719-47E5-A3C4-0C69654C54D0}"/>
    <dgm:cxn modelId="{6E2A786E-1B14-41A1-AB30-9EE6B6FF0542}" type="presOf" srcId="{2A96BC05-BDA6-491E-8700-700FA07A2D37}" destId="{31969B9D-72DE-4644-9751-44FBD265F315}" srcOrd="0" destOrd="0" presId="urn:microsoft.com/office/officeart/2018/5/layout/CenteredIconLabelDescriptionList"/>
    <dgm:cxn modelId="{8105B96F-0276-42EE-BA2D-796C0F626902}" type="presOf" srcId="{63F43DFB-A67E-4448-9B46-B04020D31544}" destId="{33985910-1351-4784-A934-9579B502EE1C}" srcOrd="0" destOrd="0" presId="urn:microsoft.com/office/officeart/2018/5/layout/CenteredIconLabelDescriptionList"/>
    <dgm:cxn modelId="{6253367C-0056-45E4-8603-3EDC55A60086}" type="presOf" srcId="{10B96345-1580-4D65-A7F8-8D8344B56177}" destId="{58526EA7-BA62-4CA6-9212-B3DF977B1F97}" srcOrd="0" destOrd="0" presId="urn:microsoft.com/office/officeart/2018/5/layout/CenteredIconLabelDescriptionList"/>
    <dgm:cxn modelId="{EE7E30B9-8CB0-4783-BF01-C39917C3FDD6}" type="presOf" srcId="{4AC41151-3B42-455E-ACBA-E88D99078DB8}" destId="{81F8B2F5-3115-4563-A1BC-0C7B96A2A6BD}" srcOrd="0" destOrd="0" presId="urn:microsoft.com/office/officeart/2018/5/layout/CenteredIconLabelDescriptionList"/>
    <dgm:cxn modelId="{EE5711DA-1FFB-40AF-8591-A4D645B658AE}" type="presOf" srcId="{86B4AC58-4CEC-491A-875A-48F390C94427}" destId="{6A9A23FB-E96F-4E25-AD99-51C67A509E64}" srcOrd="0" destOrd="0" presId="urn:microsoft.com/office/officeart/2018/5/layout/CenteredIconLabelDescriptionList"/>
    <dgm:cxn modelId="{D4E307E2-E681-488B-A2BE-1B5081947F4E}" type="presOf" srcId="{F5051959-B5B9-4858-8A8D-0AFC64AC95ED}" destId="{EA9EF58E-765E-4EA5-AFF1-BE595F0B823F}" srcOrd="0" destOrd="0" presId="urn:microsoft.com/office/officeart/2018/5/layout/CenteredIconLabelDescriptionList"/>
    <dgm:cxn modelId="{86EF95F3-541C-440F-89BF-FEA6696778AC}" srcId="{2A96BC05-BDA6-491E-8700-700FA07A2D37}" destId="{F5051959-B5B9-4858-8A8D-0AFC64AC95ED}" srcOrd="0" destOrd="0" parTransId="{C8C07C61-C2CF-4BF9-BFCD-D615527045E4}" sibTransId="{E33E4FF0-C9FA-4971-9D4D-973E347643F6}"/>
    <dgm:cxn modelId="{537007FD-DFD4-4821-93C3-49E34CA45A4B}" srcId="{86B4AC58-4CEC-491A-875A-48F390C94427}" destId="{4AC41151-3B42-455E-ACBA-E88D99078DB8}" srcOrd="2" destOrd="0" parTransId="{68621AE9-8BA8-437E-82E3-C672CA0AF49A}" sibTransId="{C33E4ECD-1C91-403A-8A1B-6D11C4CD64D7}"/>
    <dgm:cxn modelId="{1213A2FD-0F62-488B-A822-57CBF19DC76F}" srcId="{10B96345-1580-4D65-A7F8-8D8344B56177}" destId="{8D67C113-177A-4833-8722-00C0C938752F}" srcOrd="0" destOrd="0" parTransId="{BD468F3B-184B-47FF-85E1-4B054B307BD9}" sibTransId="{CC76AF78-F62A-47D2-86C3-A04DE8293256}"/>
    <dgm:cxn modelId="{40657664-7BDF-421D-AA1B-466D9E106E6F}" type="presParOf" srcId="{6A9A23FB-E96F-4E25-AD99-51C67A509E64}" destId="{CF96209E-7B76-479C-B44D-7C6E39885A16}" srcOrd="0" destOrd="0" presId="urn:microsoft.com/office/officeart/2018/5/layout/CenteredIconLabelDescriptionList"/>
    <dgm:cxn modelId="{201B76F9-24E0-4588-969A-CF1CD5C057E8}" type="presParOf" srcId="{CF96209E-7B76-479C-B44D-7C6E39885A16}" destId="{5DC10631-85C0-4ED0-95E4-1D850440BF11}" srcOrd="0" destOrd="0" presId="urn:microsoft.com/office/officeart/2018/5/layout/CenteredIconLabelDescriptionList"/>
    <dgm:cxn modelId="{865119E9-CFF0-45D7-8370-A84605807F9B}" type="presParOf" srcId="{CF96209E-7B76-479C-B44D-7C6E39885A16}" destId="{EAD67A51-D9F4-4189-8F2E-A5EACC5D6EF5}" srcOrd="1" destOrd="0" presId="urn:microsoft.com/office/officeart/2018/5/layout/CenteredIconLabelDescriptionList"/>
    <dgm:cxn modelId="{37663351-AFED-46B6-9027-F2BE1F3E3C77}" type="presParOf" srcId="{CF96209E-7B76-479C-B44D-7C6E39885A16}" destId="{58526EA7-BA62-4CA6-9212-B3DF977B1F97}" srcOrd="2" destOrd="0" presId="urn:microsoft.com/office/officeart/2018/5/layout/CenteredIconLabelDescriptionList"/>
    <dgm:cxn modelId="{1C8E755A-2D8E-4E41-8F15-8E1BED58FCD2}" type="presParOf" srcId="{CF96209E-7B76-479C-B44D-7C6E39885A16}" destId="{3F186CC9-A702-47B2-ACB4-3A7CFFB44063}" srcOrd="3" destOrd="0" presId="urn:microsoft.com/office/officeart/2018/5/layout/CenteredIconLabelDescriptionList"/>
    <dgm:cxn modelId="{55FEACB7-C863-4B64-9467-6CDA5930B068}" type="presParOf" srcId="{CF96209E-7B76-479C-B44D-7C6E39885A16}" destId="{92E95A69-19E8-4011-9B55-321A9EC4077B}" srcOrd="4" destOrd="0" presId="urn:microsoft.com/office/officeart/2018/5/layout/CenteredIconLabelDescriptionList"/>
    <dgm:cxn modelId="{EB8D4144-B073-433F-A389-7A3F429528F8}" type="presParOf" srcId="{6A9A23FB-E96F-4E25-AD99-51C67A509E64}" destId="{461FC2F5-9E61-44F7-A1E8-15A0E624C690}" srcOrd="1" destOrd="0" presId="urn:microsoft.com/office/officeart/2018/5/layout/CenteredIconLabelDescriptionList"/>
    <dgm:cxn modelId="{B3B4EF77-DC3D-462E-8DD2-DF0477A33C4E}" type="presParOf" srcId="{6A9A23FB-E96F-4E25-AD99-51C67A509E64}" destId="{CBF806CF-D0B6-4F3C-B41D-0FD3FD1AC3A6}" srcOrd="2" destOrd="0" presId="urn:microsoft.com/office/officeart/2018/5/layout/CenteredIconLabelDescriptionList"/>
    <dgm:cxn modelId="{A3C14919-4F82-49C8-9441-C90FD52F6A4A}" type="presParOf" srcId="{CBF806CF-D0B6-4F3C-B41D-0FD3FD1AC3A6}" destId="{42290BFA-A990-4D59-8ACD-54FB473CE393}" srcOrd="0" destOrd="0" presId="urn:microsoft.com/office/officeart/2018/5/layout/CenteredIconLabelDescriptionList"/>
    <dgm:cxn modelId="{BD414ED0-AA92-413C-AFE2-8D058FD3C035}" type="presParOf" srcId="{CBF806CF-D0B6-4F3C-B41D-0FD3FD1AC3A6}" destId="{8ACE470E-A861-42B8-9981-1ABF59C0D64C}" srcOrd="1" destOrd="0" presId="urn:microsoft.com/office/officeart/2018/5/layout/CenteredIconLabelDescriptionList"/>
    <dgm:cxn modelId="{5901D319-4E90-46EF-A335-EBD1A42F4DB9}" type="presParOf" srcId="{CBF806CF-D0B6-4F3C-B41D-0FD3FD1AC3A6}" destId="{31969B9D-72DE-4644-9751-44FBD265F315}" srcOrd="2" destOrd="0" presId="urn:microsoft.com/office/officeart/2018/5/layout/CenteredIconLabelDescriptionList"/>
    <dgm:cxn modelId="{A4BA6B6A-300B-45CE-8D7F-23BC4FCC92F3}" type="presParOf" srcId="{CBF806CF-D0B6-4F3C-B41D-0FD3FD1AC3A6}" destId="{FD1BDEAD-57DC-40F5-BCF0-1038169859D1}" srcOrd="3" destOrd="0" presId="urn:microsoft.com/office/officeart/2018/5/layout/CenteredIconLabelDescriptionList"/>
    <dgm:cxn modelId="{425863AC-A8E1-45A6-93DD-5A23CA4AD806}" type="presParOf" srcId="{CBF806CF-D0B6-4F3C-B41D-0FD3FD1AC3A6}" destId="{EA9EF58E-765E-4EA5-AFF1-BE595F0B823F}" srcOrd="4" destOrd="0" presId="urn:microsoft.com/office/officeart/2018/5/layout/CenteredIconLabelDescriptionList"/>
    <dgm:cxn modelId="{3F0A2C14-0001-4BC3-8A31-FE961412A6F4}" type="presParOf" srcId="{6A9A23FB-E96F-4E25-AD99-51C67A509E64}" destId="{F12A0A2E-2300-4F34-874A-0F2E9A105C24}" srcOrd="3" destOrd="0" presId="urn:microsoft.com/office/officeart/2018/5/layout/CenteredIconLabelDescriptionList"/>
    <dgm:cxn modelId="{8BDBEBCD-44EC-481F-9E6A-8A909E68CFC4}" type="presParOf" srcId="{6A9A23FB-E96F-4E25-AD99-51C67A509E64}" destId="{BE414437-B966-4EDE-9010-3C02CAF6E19E}" srcOrd="4" destOrd="0" presId="urn:microsoft.com/office/officeart/2018/5/layout/CenteredIconLabelDescriptionList"/>
    <dgm:cxn modelId="{EFCF0553-B618-4D18-BA99-8E8F9FF1D28B}" type="presParOf" srcId="{BE414437-B966-4EDE-9010-3C02CAF6E19E}" destId="{683831F8-F929-422C-842C-6C7A8598F48B}" srcOrd="0" destOrd="0" presId="urn:microsoft.com/office/officeart/2018/5/layout/CenteredIconLabelDescriptionList"/>
    <dgm:cxn modelId="{7358C847-EDF3-4679-A8E5-2079AE1295DB}" type="presParOf" srcId="{BE414437-B966-4EDE-9010-3C02CAF6E19E}" destId="{99BC259B-0D0D-4274-A977-A80C6FBFFB13}" srcOrd="1" destOrd="0" presId="urn:microsoft.com/office/officeart/2018/5/layout/CenteredIconLabelDescriptionList"/>
    <dgm:cxn modelId="{1F9C67F6-F938-472D-8E13-F467F86AD995}" type="presParOf" srcId="{BE414437-B966-4EDE-9010-3C02CAF6E19E}" destId="{81F8B2F5-3115-4563-A1BC-0C7B96A2A6BD}" srcOrd="2" destOrd="0" presId="urn:microsoft.com/office/officeart/2018/5/layout/CenteredIconLabelDescriptionList"/>
    <dgm:cxn modelId="{7862CCC9-4B5C-43D2-B898-D12CF1D1B185}" type="presParOf" srcId="{BE414437-B966-4EDE-9010-3C02CAF6E19E}" destId="{15FCD466-58CA-4E66-AFFB-532D6CBFE715}" srcOrd="3" destOrd="0" presId="urn:microsoft.com/office/officeart/2018/5/layout/CenteredIconLabelDescriptionList"/>
    <dgm:cxn modelId="{B292C14F-2BAF-493F-B854-40A7A7B44B54}" type="presParOf" srcId="{BE414437-B966-4EDE-9010-3C02CAF6E19E}" destId="{33985910-1351-4784-A934-9579B502EE1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00BDA-FF6D-46FA-BB0B-7790C70CFD54}">
      <dsp:nvSpPr>
        <dsp:cNvPr id="0" name=""/>
        <dsp:cNvSpPr/>
      </dsp:nvSpPr>
      <dsp:spPr>
        <a:xfrm>
          <a:off x="339569" y="930580"/>
          <a:ext cx="1054037" cy="10540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8BFB7-3D92-4EAF-9D4A-9015FA168482}">
      <dsp:nvSpPr>
        <dsp:cNvPr id="0" name=""/>
        <dsp:cNvSpPr/>
      </dsp:nvSpPr>
      <dsp:spPr>
        <a:xfrm>
          <a:off x="564199" y="1155211"/>
          <a:ext cx="604775" cy="6047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F4864-3E0E-4C85-A2AD-A1D9FD2848C0}">
      <dsp:nvSpPr>
        <dsp:cNvPr id="0" name=""/>
        <dsp:cNvSpPr/>
      </dsp:nvSpPr>
      <dsp:spPr>
        <a:xfrm>
          <a:off x="2622" y="2312924"/>
          <a:ext cx="1727929" cy="70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>
              <a:solidFill>
                <a:schemeClr val="tx1"/>
              </a:solidFill>
            </a:rPr>
            <a:t>IMPORTING CNN/DAILYMAIL DATASET FROM HUGGING FACE</a:t>
          </a:r>
        </a:p>
      </dsp:txBody>
      <dsp:txXfrm>
        <a:off x="2622" y="2312924"/>
        <a:ext cx="1727929" cy="705370"/>
      </dsp:txXfrm>
    </dsp:sp>
    <dsp:sp modelId="{BA4745CD-5C2F-480B-B7F8-C70BC2DF66E8}">
      <dsp:nvSpPr>
        <dsp:cNvPr id="0" name=""/>
        <dsp:cNvSpPr/>
      </dsp:nvSpPr>
      <dsp:spPr>
        <a:xfrm>
          <a:off x="2369886" y="930580"/>
          <a:ext cx="1054037" cy="10540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A6260-7C40-4BA8-B317-E7021EA230EF}">
      <dsp:nvSpPr>
        <dsp:cNvPr id="0" name=""/>
        <dsp:cNvSpPr/>
      </dsp:nvSpPr>
      <dsp:spPr>
        <a:xfrm>
          <a:off x="2594517" y="1155211"/>
          <a:ext cx="604775" cy="6047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BE58E-F6F6-4E93-A869-C8FD6E23F166}">
      <dsp:nvSpPr>
        <dsp:cNvPr id="0" name=""/>
        <dsp:cNvSpPr/>
      </dsp:nvSpPr>
      <dsp:spPr>
        <a:xfrm>
          <a:off x="2032940" y="2312924"/>
          <a:ext cx="1727929" cy="70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>
              <a:solidFill>
                <a:schemeClr val="tx1"/>
              </a:solidFill>
            </a:rPr>
            <a:t>CLEANING THE DATA AND VISUZUALIZING THE DATA </a:t>
          </a:r>
        </a:p>
      </dsp:txBody>
      <dsp:txXfrm>
        <a:off x="2032940" y="2312924"/>
        <a:ext cx="1727929" cy="705370"/>
      </dsp:txXfrm>
    </dsp:sp>
    <dsp:sp modelId="{36ABBAB7-B4AC-4CE7-AA68-C27F737A5F27}">
      <dsp:nvSpPr>
        <dsp:cNvPr id="0" name=""/>
        <dsp:cNvSpPr/>
      </dsp:nvSpPr>
      <dsp:spPr>
        <a:xfrm>
          <a:off x="4400203" y="930580"/>
          <a:ext cx="1054037" cy="10540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381B9-7A69-48A6-99FA-F7FC817C7318}">
      <dsp:nvSpPr>
        <dsp:cNvPr id="0" name=""/>
        <dsp:cNvSpPr/>
      </dsp:nvSpPr>
      <dsp:spPr>
        <a:xfrm>
          <a:off x="4624834" y="1155211"/>
          <a:ext cx="604775" cy="6047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E34FE-1914-4819-95DD-F03D731475FA}">
      <dsp:nvSpPr>
        <dsp:cNvPr id="0" name=""/>
        <dsp:cNvSpPr/>
      </dsp:nvSpPr>
      <dsp:spPr>
        <a:xfrm>
          <a:off x="4063257" y="2312924"/>
          <a:ext cx="1727929" cy="70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>
              <a:solidFill>
                <a:schemeClr val="tx1"/>
              </a:solidFill>
            </a:rPr>
            <a:t>PERFORMED</a:t>
          </a:r>
          <a:r>
            <a:rPr lang="en-US" sz="1400" b="1" kern="1200" baseline="0" dirty="0">
              <a:solidFill>
                <a:schemeClr val="tx1"/>
              </a:solidFill>
            </a:rPr>
            <a:t> SENTIMENT ANALYSIS ON THE TEXT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063257" y="2312924"/>
        <a:ext cx="1727929" cy="705370"/>
      </dsp:txXfrm>
    </dsp:sp>
    <dsp:sp modelId="{726BB758-23FE-4F67-9506-D9A93AF2C8AA}">
      <dsp:nvSpPr>
        <dsp:cNvPr id="0" name=""/>
        <dsp:cNvSpPr/>
      </dsp:nvSpPr>
      <dsp:spPr>
        <a:xfrm>
          <a:off x="6750222" y="941053"/>
          <a:ext cx="1054037" cy="10540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5170D-A467-4E63-986D-98FF0D7A9273}">
      <dsp:nvSpPr>
        <dsp:cNvPr id="0" name=""/>
        <dsp:cNvSpPr/>
      </dsp:nvSpPr>
      <dsp:spPr>
        <a:xfrm>
          <a:off x="6974853" y="1165684"/>
          <a:ext cx="604775" cy="6047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1A422-35C3-4CA9-B6EC-FED50E3CE050}">
      <dsp:nvSpPr>
        <dsp:cNvPr id="0" name=""/>
        <dsp:cNvSpPr/>
      </dsp:nvSpPr>
      <dsp:spPr>
        <a:xfrm>
          <a:off x="6093574" y="2344343"/>
          <a:ext cx="2367332" cy="66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>
              <a:solidFill>
                <a:schemeClr val="tx1"/>
              </a:solidFill>
            </a:rPr>
            <a:t>TEXT SUMMARIZATION USING BART, TTS USING BARK and GTTS AND STT USING WAV2VEC2</a:t>
          </a:r>
        </a:p>
      </dsp:txBody>
      <dsp:txXfrm>
        <a:off x="6093574" y="2344343"/>
        <a:ext cx="2367332" cy="663478"/>
      </dsp:txXfrm>
    </dsp:sp>
    <dsp:sp modelId="{6D5491FF-293C-463A-B2E7-C3039C282DFF}">
      <dsp:nvSpPr>
        <dsp:cNvPr id="0" name=""/>
        <dsp:cNvSpPr/>
      </dsp:nvSpPr>
      <dsp:spPr>
        <a:xfrm>
          <a:off x="9451685" y="951801"/>
          <a:ext cx="1054037" cy="10540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F38F1-A8A6-4BC0-AE04-A296489EEDED}">
      <dsp:nvSpPr>
        <dsp:cNvPr id="0" name=""/>
        <dsp:cNvSpPr/>
      </dsp:nvSpPr>
      <dsp:spPr>
        <a:xfrm>
          <a:off x="9676316" y="1176432"/>
          <a:ext cx="604775" cy="6047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B7C85-759C-49B8-86C3-33CDBCFFDEE6}">
      <dsp:nvSpPr>
        <dsp:cNvPr id="0" name=""/>
        <dsp:cNvSpPr/>
      </dsp:nvSpPr>
      <dsp:spPr>
        <a:xfrm>
          <a:off x="8763295" y="2376587"/>
          <a:ext cx="2430816" cy="620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>
              <a:solidFill>
                <a:schemeClr val="tx1"/>
              </a:solidFill>
            </a:rPr>
            <a:t>CREATING INTERFACE USING STREAMLIT</a:t>
          </a:r>
        </a:p>
      </dsp:txBody>
      <dsp:txXfrm>
        <a:off x="8763295" y="2376587"/>
        <a:ext cx="2430816" cy="620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10631-85C0-4ED0-95E4-1D850440BF11}">
      <dsp:nvSpPr>
        <dsp:cNvPr id="0" name=""/>
        <dsp:cNvSpPr/>
      </dsp:nvSpPr>
      <dsp:spPr>
        <a:xfrm>
          <a:off x="1003852" y="261142"/>
          <a:ext cx="1068417" cy="8983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26EA7-BA62-4CA6-9212-B3DF977B1F97}">
      <dsp:nvSpPr>
        <dsp:cNvPr id="0" name=""/>
        <dsp:cNvSpPr/>
      </dsp:nvSpPr>
      <dsp:spPr>
        <a:xfrm>
          <a:off x="11750" y="1277366"/>
          <a:ext cx="3052622" cy="384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i="0" kern="1200"/>
            <a:t>Transformers (BART):</a:t>
          </a:r>
          <a:endParaRPr lang="en-US" sz="2300" kern="1200"/>
        </a:p>
      </dsp:txBody>
      <dsp:txXfrm>
        <a:off x="11750" y="1277366"/>
        <a:ext cx="3052622" cy="384999"/>
      </dsp:txXfrm>
    </dsp:sp>
    <dsp:sp modelId="{92E95A69-19E8-4011-9B55-321A9EC4077B}">
      <dsp:nvSpPr>
        <dsp:cNvPr id="0" name=""/>
        <dsp:cNvSpPr/>
      </dsp:nvSpPr>
      <dsp:spPr>
        <a:xfrm>
          <a:off x="11750" y="1717199"/>
          <a:ext cx="3052622" cy="1285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It is an auto-regressive and bidirectional approach that enables generate text in both directions, this is helpful in summarization and text generation. </a:t>
          </a:r>
          <a:endParaRPr lang="en-US" sz="1700" kern="1200"/>
        </a:p>
      </dsp:txBody>
      <dsp:txXfrm>
        <a:off x="11750" y="1717199"/>
        <a:ext cx="3052622" cy="1285622"/>
      </dsp:txXfrm>
    </dsp:sp>
    <dsp:sp modelId="{42290BFA-A990-4D59-8ACD-54FB473CE393}">
      <dsp:nvSpPr>
        <dsp:cNvPr id="0" name=""/>
        <dsp:cNvSpPr/>
      </dsp:nvSpPr>
      <dsp:spPr>
        <a:xfrm>
          <a:off x="4590684" y="261142"/>
          <a:ext cx="1068417" cy="8983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69B9D-72DE-4644-9751-44FBD265F315}">
      <dsp:nvSpPr>
        <dsp:cNvPr id="0" name=""/>
        <dsp:cNvSpPr/>
      </dsp:nvSpPr>
      <dsp:spPr>
        <a:xfrm>
          <a:off x="3598582" y="1277366"/>
          <a:ext cx="3052622" cy="384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i="0" kern="1200"/>
            <a:t>GTTs</a:t>
          </a:r>
          <a:endParaRPr lang="en-US" sz="2300" kern="1200"/>
        </a:p>
      </dsp:txBody>
      <dsp:txXfrm>
        <a:off x="3598582" y="1277366"/>
        <a:ext cx="3052622" cy="384999"/>
      </dsp:txXfrm>
    </dsp:sp>
    <dsp:sp modelId="{EA9EF58E-765E-4EA5-AFF1-BE595F0B823F}">
      <dsp:nvSpPr>
        <dsp:cNvPr id="0" name=""/>
        <dsp:cNvSpPr/>
      </dsp:nvSpPr>
      <dsp:spPr>
        <a:xfrm>
          <a:off x="3598582" y="1717199"/>
          <a:ext cx="3052622" cy="1285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GTTs help convert text to speech. It takes text input and converts it into spoken language. </a:t>
          </a:r>
          <a:endParaRPr lang="en-US" sz="1700" kern="1200"/>
        </a:p>
      </dsp:txBody>
      <dsp:txXfrm>
        <a:off x="3598582" y="1717199"/>
        <a:ext cx="3052622" cy="1285622"/>
      </dsp:txXfrm>
    </dsp:sp>
    <dsp:sp modelId="{683831F8-F929-422C-842C-6C7A8598F48B}">
      <dsp:nvSpPr>
        <dsp:cNvPr id="0" name=""/>
        <dsp:cNvSpPr/>
      </dsp:nvSpPr>
      <dsp:spPr>
        <a:xfrm>
          <a:off x="8177516" y="261142"/>
          <a:ext cx="1068417" cy="8983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8B2F5-3115-4563-A1BC-0C7B96A2A6BD}">
      <dsp:nvSpPr>
        <dsp:cNvPr id="0" name=""/>
        <dsp:cNvSpPr/>
      </dsp:nvSpPr>
      <dsp:spPr>
        <a:xfrm>
          <a:off x="7185413" y="1277366"/>
          <a:ext cx="3052622" cy="384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i="0" kern="1200"/>
            <a:t>Wav2Vac2 Models</a:t>
          </a:r>
          <a:endParaRPr lang="en-US" sz="2300" kern="1200"/>
        </a:p>
      </dsp:txBody>
      <dsp:txXfrm>
        <a:off x="7185413" y="1277366"/>
        <a:ext cx="3052622" cy="384999"/>
      </dsp:txXfrm>
    </dsp:sp>
    <dsp:sp modelId="{33985910-1351-4784-A934-9579B502EE1C}">
      <dsp:nvSpPr>
        <dsp:cNvPr id="0" name=""/>
        <dsp:cNvSpPr/>
      </dsp:nvSpPr>
      <dsp:spPr>
        <a:xfrm>
          <a:off x="7185413" y="1717199"/>
          <a:ext cx="3052622" cy="1285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Wav2Vec2 models leverage the contrastive predictive coding (CPC) framework, enabling them to learn powerful representations of speech, this can fine-tuned for various downstream tasks such as converting speech to text. </a:t>
          </a:r>
          <a:endParaRPr lang="en-US" sz="1700" kern="1200" dirty="0"/>
        </a:p>
      </dsp:txBody>
      <dsp:txXfrm>
        <a:off x="7185413" y="1717199"/>
        <a:ext cx="3052622" cy="1285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439D6-484D-E947-A656-AB17F2D86E60}" type="datetimeFigureOut">
              <a:rPr lang="en-US" smtClean="0"/>
              <a:t>5/5/24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4990D-D03D-BE43-820B-3E3596F7C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2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FC027-AAE5-4C4C-B55F-134CD7116C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8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3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34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32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62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49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6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16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33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7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01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28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36114939_366ICERT-155-pdf" TargetMode="External"/><Relationship Id="rId2" Type="http://schemas.openxmlformats.org/officeDocument/2006/relationships/hyperlink" Target="https://ieeexplore.ieee.org/document/997263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dnuggets.com/2021/03/speech-text-wav2vec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88/1742-6596/2327/1/01206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3" Type="http://schemas.microsoft.com/office/2007/relationships/media" Target="../media/media2.wav"/><Relationship Id="rId7" Type="http://schemas.microsoft.com/office/2007/relationships/media" Target="../media/media4.mp3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10" Type="http://schemas.openxmlformats.org/officeDocument/2006/relationships/image" Target="../media/image22.png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8CFC5D-EAF9-8C88-91A5-8E1869F2D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Handicap Assistant – TTS &amp; STT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883BD-CA57-EDA8-AEBC-4AB09DA79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3429001"/>
            <a:ext cx="6479629" cy="232941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Siri Smitha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Joginapally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BG98738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Kowshik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Kaluvayi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IG25413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 Dr. Tony Diana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5FCE1-B68F-9ECD-A78F-358E7EAFB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36" r="26399" b="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190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B4E78-A10C-A222-93B3-1FCE9525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962A-9EA1-4118-245B-15EE9ED9F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Successfully built an interface with text summarization using BART which is a model in Transformers. Built TTS using GTTs pre-trained model.  Built STT using Wav2Vec2 models. </a:t>
            </a:r>
          </a:p>
          <a:p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This interface can be used by handicap people which will build the communication gap.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772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489B-EB3F-4BA1-8525-80F9F7CD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41B7-A3C3-0018-787F-8B37D1D1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525" marR="0" indent="2222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A.Venkataramana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K. Srividya and R. Cristin, "Abstractive Text Summarization Using BART,"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 IEEE 2nd Mysore Sub Section International Conference (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MysuruCon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Mysuru, India, 2022, pp. 1-6,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10.1109/MysuruCon55714.2022.9972639. </a:t>
            </a:r>
            <a:r>
              <a:rPr lang="en-US" sz="18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https://ieeexplore.ieee.org/document/9972639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Baevski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&amp;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Auli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(2020). wav2vec 2.0: A framework for self-supervised learning of speech representations. In International Conference on Learning Representations (ICLR).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Jean, C., &amp; Peter, B. (2004). "Recognition of Arm Gestures Using Multiple Orientation Sensors: Gesture Classification." IEEE Intelligent Transportation Systems Conference on Electronics, 13(1), 334-520. </a:t>
            </a:r>
            <a:r>
              <a:rPr lang="en-US" sz="18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https://www.researchgate.net/publication/336114939_366ICERT-155-pdf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KDNuggets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(2021, March). How to Convert Speech to Text with Wav2Vec.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KDnuggets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from </a:t>
            </a:r>
            <a:r>
              <a:rPr lang="en-US" sz="18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https://www.kdnuggets.com/2021/03/speech-text-wav2vec.html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7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489B-EB3F-4BA1-8525-80F9F7CD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41B7-A3C3-0018-787F-8B37D1D1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Khete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T., &amp;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Bakshi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(2022). Autonomous Assistance System for Visually Impaired using Tesseract OCR &amp;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gTTS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Journal of Physics: Conference Series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2327(1), 012065. </a:t>
            </a:r>
            <a:r>
              <a:rPr lang="en-US" sz="18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https://doi.org/10.1088/1742-6596/2327/1/012065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Lewis, M., Liu, Y., Goyal, N.,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Ghazvininejad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Mohamed, A., Levy, O.,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Stoyanov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V., &amp;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Zettlemoyer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L. (2020). BART: Denoising Sequence-to-Sequence Pre-training for Natural Language Generation, Translation, and Comprehension.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arXiv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preprint arXiv:1910.13461.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Vaswani, A.,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Shazeer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N., Parmar, N.,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Uszkoreit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J., Jones, L., Gomez, A. N., ... &amp;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Polosukhin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I. (2017). Attention is all you need. In Advances in neural information processing systems (pp. 5998-6008).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6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71FF-863A-13FF-9F87-E028E0A72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7278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C2FA3818-BE45-795C-4F70-E4405F9EE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6426" y="1708513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3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979C6-4548-0FBC-08D3-41B3A8EE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6154424" cy="1268984"/>
          </a:xfrm>
        </p:spPr>
        <p:txBody>
          <a:bodyPr>
            <a:normAutofit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864C34A3-3A80-BA64-BF55-0A20887DF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154424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can be a very challenging task for people suffering from a hearing problem and a dumb person. This can cause loneliness and depression.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advanced technologies like transformers to build a model that will help them communicate easily and be more social.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Handicap Assistant can help reduce the communication gap.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1026" name="Picture 2" descr="Figure 8 from Deaf Mute Communication Interpreter-A Review | Semantic  Scholar">
            <a:extLst>
              <a:ext uri="{FF2B5EF4-FFF2-40B4-BE49-F238E27FC236}">
                <a16:creationId xmlns:a16="http://schemas.microsoft.com/office/drawing/2014/main" id="{C5CC2647-EC33-363F-6BE8-F9877C5DA7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0" r="-2" b="-2"/>
          <a:stretch/>
        </p:blipFill>
        <p:spPr bwMode="auto">
          <a:xfrm>
            <a:off x="7492315" y="10"/>
            <a:ext cx="4699685" cy="342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Exclamation mark on a yellow background">
            <a:extLst>
              <a:ext uri="{FF2B5EF4-FFF2-40B4-BE49-F238E27FC236}">
                <a16:creationId xmlns:a16="http://schemas.microsoft.com/office/drawing/2014/main" id="{F73B756B-D12B-2901-805C-60F74E282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17" r="-2" b="-2"/>
          <a:stretch/>
        </p:blipFill>
        <p:spPr>
          <a:xfrm>
            <a:off x="7492315" y="3429001"/>
            <a:ext cx="4699685" cy="3429000"/>
          </a:xfrm>
          <a:prstGeom prst="rect">
            <a:avLst/>
          </a:prstGeom>
        </p:spPr>
      </p:pic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0608BEAB-78BB-F54E-B087-1CB0393E3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8536" y="3428999"/>
            <a:ext cx="4703464" cy="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4684B970-A9BC-554F-AFC0-D4C5811B7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88851" y="0"/>
            <a:ext cx="1901686" cy="4677439"/>
            <a:chOff x="10290315" y="0"/>
            <a:chExt cx="1901686" cy="4677439"/>
          </a:xfrm>
        </p:grpSpPr>
        <p:sp>
          <p:nvSpPr>
            <p:cNvPr id="1066" name="Freeform 24">
              <a:extLst>
                <a:ext uri="{FF2B5EF4-FFF2-40B4-BE49-F238E27FC236}">
                  <a16:creationId xmlns:a16="http://schemas.microsoft.com/office/drawing/2014/main" id="{7B833146-9A26-EA41-8B79-06207BD00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7" name="Freeform 26">
              <a:extLst>
                <a:ext uri="{FF2B5EF4-FFF2-40B4-BE49-F238E27FC236}">
                  <a16:creationId xmlns:a16="http://schemas.microsoft.com/office/drawing/2014/main" id="{E4D1DD64-0D91-0641-B937-B7F8B0A5F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8" name="Freeform 28">
              <a:extLst>
                <a:ext uri="{FF2B5EF4-FFF2-40B4-BE49-F238E27FC236}">
                  <a16:creationId xmlns:a16="http://schemas.microsoft.com/office/drawing/2014/main" id="{E7C64C9D-CB02-BF42-8DC9-660F3EC73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15A7E0DC-E563-4E45-8D1D-3B57D5A60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35315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53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BE5D-2A01-FD4C-AF99-90E8476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04D241-2B6A-E2B0-9E7E-B8539FC872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925201"/>
              </p:ext>
            </p:extLst>
          </p:nvPr>
        </p:nvGraphicFramePr>
        <p:xfrm>
          <a:off x="572277" y="1690688"/>
          <a:ext cx="11196735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13FA42-64A7-8D80-96CF-75B8B83EEB03}"/>
              </a:ext>
            </a:extLst>
          </p:cNvPr>
          <p:cNvCxnSpPr/>
          <p:nvPr/>
        </p:nvCxnSpPr>
        <p:spPr>
          <a:xfrm>
            <a:off x="2095241" y="3196253"/>
            <a:ext cx="72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D9FD68-D166-54EC-2E33-453CA6040D13}"/>
              </a:ext>
            </a:extLst>
          </p:cNvPr>
          <p:cNvCxnSpPr/>
          <p:nvPr/>
        </p:nvCxnSpPr>
        <p:spPr>
          <a:xfrm>
            <a:off x="4103396" y="3184849"/>
            <a:ext cx="746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0FD9B6-B7B3-CE5C-1A99-DA7436DBEFA6}"/>
              </a:ext>
            </a:extLst>
          </p:cNvPr>
          <p:cNvCxnSpPr>
            <a:cxnSpLocks/>
          </p:cNvCxnSpPr>
          <p:nvPr/>
        </p:nvCxnSpPr>
        <p:spPr>
          <a:xfrm>
            <a:off x="6170644" y="3202473"/>
            <a:ext cx="970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B8E4AF-6ED1-CB5A-D0BB-977A9B16907D}"/>
              </a:ext>
            </a:extLst>
          </p:cNvPr>
          <p:cNvCxnSpPr>
            <a:cxnSpLocks/>
          </p:cNvCxnSpPr>
          <p:nvPr/>
        </p:nvCxnSpPr>
        <p:spPr>
          <a:xfrm flipV="1">
            <a:off x="8543731" y="3196253"/>
            <a:ext cx="1368490" cy="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54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2AA24-99C3-A8A3-7765-EAFD7665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b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3C24FB-84E5-0822-E72E-191C8FA73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907152"/>
              </p:ext>
            </p:extLst>
          </p:nvPr>
        </p:nvGraphicFramePr>
        <p:xfrm>
          <a:off x="969428" y="1797018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84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6B65-43E1-6B79-0CFF-7338ED46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B54AC-C1B4-AAE7-B617-04DD714D3A0F}"/>
              </a:ext>
            </a:extLst>
          </p:cNvPr>
          <p:cNvSpPr txBox="1"/>
          <p:nvPr/>
        </p:nvSpPr>
        <p:spPr>
          <a:xfrm>
            <a:off x="107497" y="2933443"/>
            <a:ext cx="3830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Frequent Words in the Text</a:t>
            </a:r>
          </a:p>
        </p:txBody>
      </p:sp>
      <p:pic>
        <p:nvPicPr>
          <p:cNvPr id="4" name="Picture 3" descr="A graph of a number of words&#10;&#10;Description automatically generated">
            <a:extLst>
              <a:ext uri="{FF2B5EF4-FFF2-40B4-BE49-F238E27FC236}">
                <a16:creationId xmlns:a16="http://schemas.microsoft.com/office/drawing/2014/main" id="{6C1FB323-E1AF-70FE-E290-515887538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061" y="1187123"/>
            <a:ext cx="7509011" cy="44837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577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5B54AC-C1B4-AAE7-B617-04DD714D3A0F}"/>
              </a:ext>
            </a:extLst>
          </p:cNvPr>
          <p:cNvSpPr txBox="1"/>
          <p:nvPr/>
        </p:nvSpPr>
        <p:spPr>
          <a:xfrm>
            <a:off x="2108719" y="782267"/>
            <a:ext cx="76511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the Text</a:t>
            </a:r>
          </a:p>
        </p:txBody>
      </p:sp>
      <p:pic>
        <p:nvPicPr>
          <p:cNvPr id="5" name="Picture 4" descr="A pie chart with different colored triangles&#10;&#10;Description automatically generated">
            <a:extLst>
              <a:ext uri="{FF2B5EF4-FFF2-40B4-BE49-F238E27FC236}">
                <a16:creationId xmlns:a16="http://schemas.microsoft.com/office/drawing/2014/main" id="{840AA2BA-5547-112E-9C82-19C148F5F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314" y="1336265"/>
            <a:ext cx="5641911" cy="4430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337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29C22-D065-F93A-C260-82D5A47A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Text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C1D18-232E-90B9-5D26-F56130FE2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ker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The ninth floor of the </a:t>
            </a:r>
            <a:r>
              <a:rPr lang="en-US" sz="2200" kern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miamidade</a:t>
            </a:r>
            <a:r>
              <a:rPr lang="en-US" sz="2200" ker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pretrial detention facility is dubbed the forgotten floor . Inmates with the most severe mental illnesses are incarcerated until </a:t>
            </a:r>
            <a:r>
              <a:rPr lang="en-US" sz="2200" kern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theyre</a:t>
            </a:r>
            <a:r>
              <a:rPr lang="en-US" sz="2200" ker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ready to appear in court . They face drug charges or charges of assaulting an officer charges that judge steven </a:t>
            </a:r>
            <a:r>
              <a:rPr lang="en-US" sz="2200" kern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leifman</a:t>
            </a:r>
            <a:r>
              <a:rPr lang="en-US" sz="2200" ker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says are usually avoidable felonies . The judge says he has become a strong advocate for changing things in Miami.</a:t>
            </a:r>
            <a:r>
              <a:rPr lang="en-US" sz="2200">
                <a:effectLst/>
              </a:rPr>
              <a:t> </a:t>
            </a:r>
            <a:endParaRPr lang="en-US" sz="22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327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2C7A-B5D8-2F26-57E3-EDEFB374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Delays at EWR Per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</a:t>
            </a:r>
          </a:p>
        </p:txBody>
      </p:sp>
      <p:pic>
        <p:nvPicPr>
          <p:cNvPr id="3" name="BARK_1.wav">
            <a:hlinkClick r:id="" action="ppaction://media"/>
            <a:extLst>
              <a:ext uri="{FF2B5EF4-FFF2-40B4-BE49-F238E27FC236}">
                <a16:creationId xmlns:a16="http://schemas.microsoft.com/office/drawing/2014/main" id="{4336263C-1499-362E-63CF-A3F58D9DCD3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46629" y="2547257"/>
            <a:ext cx="812800" cy="812800"/>
          </a:xfrm>
          <a:prstGeom prst="rect">
            <a:avLst/>
          </a:prstGeom>
        </p:spPr>
      </p:pic>
      <p:pic>
        <p:nvPicPr>
          <p:cNvPr id="4" name="BARK_2.wav">
            <a:hlinkClick r:id="" action="ppaction://media"/>
            <a:extLst>
              <a:ext uri="{FF2B5EF4-FFF2-40B4-BE49-F238E27FC236}">
                <a16:creationId xmlns:a16="http://schemas.microsoft.com/office/drawing/2014/main" id="{9E29AB2A-D133-DF5A-40CE-F6B3A048D53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468914" y="2550886"/>
            <a:ext cx="812800" cy="81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445896-F307-02A7-604A-F54BA5FBC34F}"/>
              </a:ext>
            </a:extLst>
          </p:cNvPr>
          <p:cNvSpPr txBox="1"/>
          <p:nvPr/>
        </p:nvSpPr>
        <p:spPr>
          <a:xfrm>
            <a:off x="1146629" y="3686629"/>
            <a:ext cx="3715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Audio Generated by BARK</a:t>
            </a:r>
          </a:p>
        </p:txBody>
      </p:sp>
      <p:pic>
        <p:nvPicPr>
          <p:cNvPr id="7" name="speech_output.mp3">
            <a:hlinkClick r:id="" action="ppaction://media"/>
            <a:extLst>
              <a:ext uri="{FF2B5EF4-FFF2-40B4-BE49-F238E27FC236}">
                <a16:creationId xmlns:a16="http://schemas.microsoft.com/office/drawing/2014/main" id="{6C7318AC-FB42-ECA6-0D0E-30A489278FE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248400" y="2612571"/>
            <a:ext cx="812800" cy="812800"/>
          </a:xfrm>
          <a:prstGeom prst="rect">
            <a:avLst/>
          </a:prstGeom>
        </p:spPr>
      </p:pic>
      <p:pic>
        <p:nvPicPr>
          <p:cNvPr id="8" name="output.mp3">
            <a:hlinkClick r:id="" action="ppaction://media"/>
            <a:extLst>
              <a:ext uri="{FF2B5EF4-FFF2-40B4-BE49-F238E27FC236}">
                <a16:creationId xmlns:a16="http://schemas.microsoft.com/office/drawing/2014/main" id="{969C0C2E-0616-D9EE-7C14-0F76E1107A8E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461828" y="2612571"/>
            <a:ext cx="812800" cy="812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2E2760-8698-8C0B-AB97-24DBD3053419}"/>
              </a:ext>
            </a:extLst>
          </p:cNvPr>
          <p:cNvSpPr txBox="1"/>
          <p:nvPr/>
        </p:nvSpPr>
        <p:spPr>
          <a:xfrm>
            <a:off x="6248400" y="3686629"/>
            <a:ext cx="391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Audio Generated by GTTs</a:t>
            </a:r>
          </a:p>
        </p:txBody>
      </p:sp>
    </p:spTree>
    <p:extLst>
      <p:ext uri="{BB962C8B-B14F-4D97-AF65-F5344CB8AC3E}">
        <p14:creationId xmlns:p14="http://schemas.microsoft.com/office/powerpoint/2010/main" val="224237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788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414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9C22-D065-F93A-C260-82D5A47A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generated by Wav2Vec2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C1D18-232E-90B9-5D26-F56130FE2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 OUR HUNDRED PER CENT OFF FROM MAY FOURTH FIRST WE HAVE AN ELECTRIC TOOTHBRUSH WITH EIGHT REPLACEMENTHEADS SCROLLED DOWN</a:t>
            </a:r>
            <a:r>
              <a:rPr lang="en-US" sz="1600" dirty="0">
                <a:effectLst/>
              </a:rPr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71417099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8E3E2"/>
      </a:lt2>
      <a:accent1>
        <a:srgbClr val="4EADCA"/>
      </a:accent1>
      <a:accent2>
        <a:srgbClr val="63AFA1"/>
      </a:accent2>
      <a:accent3>
        <a:srgbClr val="81A1DC"/>
      </a:accent3>
      <a:accent4>
        <a:srgbClr val="D46573"/>
      </a:accent4>
      <a:accent5>
        <a:srgbClr val="D89074"/>
      </a:accent5>
      <a:accent6>
        <a:srgbClr val="BC9F5A"/>
      </a:accent6>
      <a:hlink>
        <a:srgbClr val="AB7564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9193</TotalTime>
  <Words>700</Words>
  <Application>Microsoft Macintosh PowerPoint</Application>
  <PresentationFormat>Widescreen</PresentationFormat>
  <Paragraphs>47</Paragraphs>
  <Slides>13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Courier New</vt:lpstr>
      <vt:lpstr>Neue Haas Grotesk Text Pro</vt:lpstr>
      <vt:lpstr>Times New Roman</vt:lpstr>
      <vt:lpstr>PunchcardVTI</vt:lpstr>
      <vt:lpstr>Handicap Assistant – TTS &amp; STT</vt:lpstr>
      <vt:lpstr>Introduction</vt:lpstr>
      <vt:lpstr>Methodology</vt:lpstr>
      <vt:lpstr>Algorithm</vt:lpstr>
      <vt:lpstr>Outcomes</vt:lpstr>
      <vt:lpstr>PowerPoint Presentation</vt:lpstr>
      <vt:lpstr>Text Summarization</vt:lpstr>
      <vt:lpstr>Delays at EWR Per Year</vt:lpstr>
      <vt:lpstr>Text generated by Wav2Vec2</vt:lpstr>
      <vt:lpstr>Conclusion</vt:lpstr>
      <vt:lpstr>Reference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Handicap Assistant – TTS &amp; STT</dc:title>
  <dc:creator>Siri Smitha Joginapally</dc:creator>
  <cp:lastModifiedBy>Siri Smitha Joginapally</cp:lastModifiedBy>
  <cp:revision>1</cp:revision>
  <dcterms:created xsi:type="dcterms:W3CDTF">2024-05-05T16:39:33Z</dcterms:created>
  <dcterms:modified xsi:type="dcterms:W3CDTF">2024-05-12T01:53:03Z</dcterms:modified>
</cp:coreProperties>
</file>