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63" r:id="rId8"/>
    <p:sldId id="265" r:id="rId9"/>
    <p:sldId id="267" r:id="rId10"/>
    <p:sldId id="266"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0"/>
  </p:normalViewPr>
  <p:slideViewPr>
    <p:cSldViewPr snapToGrid="0">
      <p:cViewPr varScale="1">
        <p:scale>
          <a:sx n="98" d="100"/>
          <a:sy n="98" d="100"/>
        </p:scale>
        <p:origin x="101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58AB9-FF3F-72A8-D932-C06E6C32271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51127D6-2979-EDEB-7F63-7CB2E91E01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94B8832-4011-4268-F9CB-C27B36FC17BE}"/>
              </a:ext>
            </a:extLst>
          </p:cNvPr>
          <p:cNvSpPr>
            <a:spLocks noGrp="1"/>
          </p:cNvSpPr>
          <p:nvPr>
            <p:ph type="dt" sz="half" idx="10"/>
          </p:nvPr>
        </p:nvSpPr>
        <p:spPr/>
        <p:txBody>
          <a:bodyPr/>
          <a:lstStyle/>
          <a:p>
            <a:fld id="{173F6975-A2F1-4E4B-B7FD-D4EE7AD32B0F}" type="datetimeFigureOut">
              <a:rPr lang="en-US" smtClean="0"/>
              <a:t>12/4/23</a:t>
            </a:fld>
            <a:endParaRPr lang="en-US"/>
          </a:p>
        </p:txBody>
      </p:sp>
      <p:sp>
        <p:nvSpPr>
          <p:cNvPr id="5" name="Footer Placeholder 4">
            <a:extLst>
              <a:ext uri="{FF2B5EF4-FFF2-40B4-BE49-F238E27FC236}">
                <a16:creationId xmlns:a16="http://schemas.microsoft.com/office/drawing/2014/main" id="{641B2DF5-3AEA-C34E-8AE4-F978EBDF74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DEF9C1-6A3D-04B5-AF21-9BBADDFF99D4}"/>
              </a:ext>
            </a:extLst>
          </p:cNvPr>
          <p:cNvSpPr>
            <a:spLocks noGrp="1"/>
          </p:cNvSpPr>
          <p:nvPr>
            <p:ph type="sldNum" sz="quarter" idx="12"/>
          </p:nvPr>
        </p:nvSpPr>
        <p:spPr/>
        <p:txBody>
          <a:bodyPr/>
          <a:lstStyle/>
          <a:p>
            <a:fld id="{E65F8005-A1AE-9C4D-9F1B-C609740910B3}" type="slidenum">
              <a:rPr lang="en-US" smtClean="0"/>
              <a:t>‹#›</a:t>
            </a:fld>
            <a:endParaRPr lang="en-US"/>
          </a:p>
        </p:txBody>
      </p:sp>
    </p:spTree>
    <p:extLst>
      <p:ext uri="{BB962C8B-B14F-4D97-AF65-F5344CB8AC3E}">
        <p14:creationId xmlns:p14="http://schemas.microsoft.com/office/powerpoint/2010/main" val="2879406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61206-8784-733F-B8C3-541673D59DB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BE20F84-879D-5582-1368-E6780FF60E0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0EFA78-A947-FE11-C553-6D70A1CC03B6}"/>
              </a:ext>
            </a:extLst>
          </p:cNvPr>
          <p:cNvSpPr>
            <a:spLocks noGrp="1"/>
          </p:cNvSpPr>
          <p:nvPr>
            <p:ph type="dt" sz="half" idx="10"/>
          </p:nvPr>
        </p:nvSpPr>
        <p:spPr/>
        <p:txBody>
          <a:bodyPr/>
          <a:lstStyle/>
          <a:p>
            <a:fld id="{173F6975-A2F1-4E4B-B7FD-D4EE7AD32B0F}" type="datetimeFigureOut">
              <a:rPr lang="en-US" smtClean="0"/>
              <a:t>12/4/23</a:t>
            </a:fld>
            <a:endParaRPr lang="en-US"/>
          </a:p>
        </p:txBody>
      </p:sp>
      <p:sp>
        <p:nvSpPr>
          <p:cNvPr id="5" name="Footer Placeholder 4">
            <a:extLst>
              <a:ext uri="{FF2B5EF4-FFF2-40B4-BE49-F238E27FC236}">
                <a16:creationId xmlns:a16="http://schemas.microsoft.com/office/drawing/2014/main" id="{B98915CC-0098-28AA-6BD8-EE48A3F343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CF842B-F6F0-840A-E6AD-389A6BDD4B3C}"/>
              </a:ext>
            </a:extLst>
          </p:cNvPr>
          <p:cNvSpPr>
            <a:spLocks noGrp="1"/>
          </p:cNvSpPr>
          <p:nvPr>
            <p:ph type="sldNum" sz="quarter" idx="12"/>
          </p:nvPr>
        </p:nvSpPr>
        <p:spPr/>
        <p:txBody>
          <a:bodyPr/>
          <a:lstStyle/>
          <a:p>
            <a:fld id="{E65F8005-A1AE-9C4D-9F1B-C609740910B3}" type="slidenum">
              <a:rPr lang="en-US" smtClean="0"/>
              <a:t>‹#›</a:t>
            </a:fld>
            <a:endParaRPr lang="en-US"/>
          </a:p>
        </p:txBody>
      </p:sp>
    </p:spTree>
    <p:extLst>
      <p:ext uri="{BB962C8B-B14F-4D97-AF65-F5344CB8AC3E}">
        <p14:creationId xmlns:p14="http://schemas.microsoft.com/office/powerpoint/2010/main" val="82618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7A4BC9-1DA2-EF7C-5C42-EDD00517D95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EB74D66-108B-6ED4-9A63-66E08AFFF4A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A764D42-87BA-D89C-B051-CCAA54154E18}"/>
              </a:ext>
            </a:extLst>
          </p:cNvPr>
          <p:cNvSpPr>
            <a:spLocks noGrp="1"/>
          </p:cNvSpPr>
          <p:nvPr>
            <p:ph type="dt" sz="half" idx="10"/>
          </p:nvPr>
        </p:nvSpPr>
        <p:spPr/>
        <p:txBody>
          <a:bodyPr/>
          <a:lstStyle/>
          <a:p>
            <a:fld id="{173F6975-A2F1-4E4B-B7FD-D4EE7AD32B0F}" type="datetimeFigureOut">
              <a:rPr lang="en-US" smtClean="0"/>
              <a:t>12/4/23</a:t>
            </a:fld>
            <a:endParaRPr lang="en-US"/>
          </a:p>
        </p:txBody>
      </p:sp>
      <p:sp>
        <p:nvSpPr>
          <p:cNvPr id="5" name="Footer Placeholder 4">
            <a:extLst>
              <a:ext uri="{FF2B5EF4-FFF2-40B4-BE49-F238E27FC236}">
                <a16:creationId xmlns:a16="http://schemas.microsoft.com/office/drawing/2014/main" id="{66F08C9A-4C56-F791-A6FD-1E9E77D30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CA1EE-CA32-6390-FC69-62027A7D5661}"/>
              </a:ext>
            </a:extLst>
          </p:cNvPr>
          <p:cNvSpPr>
            <a:spLocks noGrp="1"/>
          </p:cNvSpPr>
          <p:nvPr>
            <p:ph type="sldNum" sz="quarter" idx="12"/>
          </p:nvPr>
        </p:nvSpPr>
        <p:spPr/>
        <p:txBody>
          <a:bodyPr/>
          <a:lstStyle/>
          <a:p>
            <a:fld id="{E65F8005-A1AE-9C4D-9F1B-C609740910B3}" type="slidenum">
              <a:rPr lang="en-US" smtClean="0"/>
              <a:t>‹#›</a:t>
            </a:fld>
            <a:endParaRPr lang="en-US"/>
          </a:p>
        </p:txBody>
      </p:sp>
    </p:spTree>
    <p:extLst>
      <p:ext uri="{BB962C8B-B14F-4D97-AF65-F5344CB8AC3E}">
        <p14:creationId xmlns:p14="http://schemas.microsoft.com/office/powerpoint/2010/main" val="3047361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CF025-6473-471F-CC74-02036BB22BC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CCA354F-464B-3C5A-D0CA-26EC5C48A36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9832880-65EC-F972-B668-168C5B8DFBCC}"/>
              </a:ext>
            </a:extLst>
          </p:cNvPr>
          <p:cNvSpPr>
            <a:spLocks noGrp="1"/>
          </p:cNvSpPr>
          <p:nvPr>
            <p:ph type="dt" sz="half" idx="10"/>
          </p:nvPr>
        </p:nvSpPr>
        <p:spPr/>
        <p:txBody>
          <a:bodyPr/>
          <a:lstStyle/>
          <a:p>
            <a:fld id="{173F6975-A2F1-4E4B-B7FD-D4EE7AD32B0F}" type="datetimeFigureOut">
              <a:rPr lang="en-US" smtClean="0"/>
              <a:t>12/4/23</a:t>
            </a:fld>
            <a:endParaRPr lang="en-US"/>
          </a:p>
        </p:txBody>
      </p:sp>
      <p:sp>
        <p:nvSpPr>
          <p:cNvPr id="5" name="Footer Placeholder 4">
            <a:extLst>
              <a:ext uri="{FF2B5EF4-FFF2-40B4-BE49-F238E27FC236}">
                <a16:creationId xmlns:a16="http://schemas.microsoft.com/office/drawing/2014/main" id="{AD16A22B-5D97-0EFD-6CE2-4B295E8907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20E1DB-C306-6331-7F8A-369F185E5179}"/>
              </a:ext>
            </a:extLst>
          </p:cNvPr>
          <p:cNvSpPr>
            <a:spLocks noGrp="1"/>
          </p:cNvSpPr>
          <p:nvPr>
            <p:ph type="sldNum" sz="quarter" idx="12"/>
          </p:nvPr>
        </p:nvSpPr>
        <p:spPr/>
        <p:txBody>
          <a:bodyPr/>
          <a:lstStyle/>
          <a:p>
            <a:fld id="{E65F8005-A1AE-9C4D-9F1B-C609740910B3}" type="slidenum">
              <a:rPr lang="en-US" smtClean="0"/>
              <a:t>‹#›</a:t>
            </a:fld>
            <a:endParaRPr lang="en-US"/>
          </a:p>
        </p:txBody>
      </p:sp>
    </p:spTree>
    <p:extLst>
      <p:ext uri="{BB962C8B-B14F-4D97-AF65-F5344CB8AC3E}">
        <p14:creationId xmlns:p14="http://schemas.microsoft.com/office/powerpoint/2010/main" val="4171766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3A37-16BF-FEBF-B8BF-649496F4451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0D42470-CFE8-F5E6-2053-DFC35ADADA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0B5698A-3CD7-79AA-4724-3B561555A1D8}"/>
              </a:ext>
            </a:extLst>
          </p:cNvPr>
          <p:cNvSpPr>
            <a:spLocks noGrp="1"/>
          </p:cNvSpPr>
          <p:nvPr>
            <p:ph type="dt" sz="half" idx="10"/>
          </p:nvPr>
        </p:nvSpPr>
        <p:spPr/>
        <p:txBody>
          <a:bodyPr/>
          <a:lstStyle/>
          <a:p>
            <a:fld id="{173F6975-A2F1-4E4B-B7FD-D4EE7AD32B0F}" type="datetimeFigureOut">
              <a:rPr lang="en-US" smtClean="0"/>
              <a:t>12/4/23</a:t>
            </a:fld>
            <a:endParaRPr lang="en-US"/>
          </a:p>
        </p:txBody>
      </p:sp>
      <p:sp>
        <p:nvSpPr>
          <p:cNvPr id="5" name="Footer Placeholder 4">
            <a:extLst>
              <a:ext uri="{FF2B5EF4-FFF2-40B4-BE49-F238E27FC236}">
                <a16:creationId xmlns:a16="http://schemas.microsoft.com/office/drawing/2014/main" id="{4851F7F4-DAC3-2B3E-9E3F-EDED36B59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CDCD53-F535-0AE0-13DC-E8A6055BDF04}"/>
              </a:ext>
            </a:extLst>
          </p:cNvPr>
          <p:cNvSpPr>
            <a:spLocks noGrp="1"/>
          </p:cNvSpPr>
          <p:nvPr>
            <p:ph type="sldNum" sz="quarter" idx="12"/>
          </p:nvPr>
        </p:nvSpPr>
        <p:spPr/>
        <p:txBody>
          <a:bodyPr/>
          <a:lstStyle/>
          <a:p>
            <a:fld id="{E65F8005-A1AE-9C4D-9F1B-C609740910B3}" type="slidenum">
              <a:rPr lang="en-US" smtClean="0"/>
              <a:t>‹#›</a:t>
            </a:fld>
            <a:endParaRPr lang="en-US"/>
          </a:p>
        </p:txBody>
      </p:sp>
    </p:spTree>
    <p:extLst>
      <p:ext uri="{BB962C8B-B14F-4D97-AF65-F5344CB8AC3E}">
        <p14:creationId xmlns:p14="http://schemas.microsoft.com/office/powerpoint/2010/main" val="1797643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A835F-136F-037E-BCD8-DA8A7DA346B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348F0B8-E3DE-38F6-F7B9-64D7E8847D0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3E64E2A-559E-3EF5-7BBD-F5DA2470232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1D2D8F5-3A6B-63C2-B7BC-0ED6758F01C3}"/>
              </a:ext>
            </a:extLst>
          </p:cNvPr>
          <p:cNvSpPr>
            <a:spLocks noGrp="1"/>
          </p:cNvSpPr>
          <p:nvPr>
            <p:ph type="dt" sz="half" idx="10"/>
          </p:nvPr>
        </p:nvSpPr>
        <p:spPr/>
        <p:txBody>
          <a:bodyPr/>
          <a:lstStyle/>
          <a:p>
            <a:fld id="{173F6975-A2F1-4E4B-B7FD-D4EE7AD32B0F}" type="datetimeFigureOut">
              <a:rPr lang="en-US" smtClean="0"/>
              <a:t>12/4/23</a:t>
            </a:fld>
            <a:endParaRPr lang="en-US"/>
          </a:p>
        </p:txBody>
      </p:sp>
      <p:sp>
        <p:nvSpPr>
          <p:cNvPr id="6" name="Footer Placeholder 5">
            <a:extLst>
              <a:ext uri="{FF2B5EF4-FFF2-40B4-BE49-F238E27FC236}">
                <a16:creationId xmlns:a16="http://schemas.microsoft.com/office/drawing/2014/main" id="{31ED4B4C-2DC7-9814-BD49-B7FB109DD5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02E1B3-59F9-E0F8-78A3-54AF33AFC851}"/>
              </a:ext>
            </a:extLst>
          </p:cNvPr>
          <p:cNvSpPr>
            <a:spLocks noGrp="1"/>
          </p:cNvSpPr>
          <p:nvPr>
            <p:ph type="sldNum" sz="quarter" idx="12"/>
          </p:nvPr>
        </p:nvSpPr>
        <p:spPr/>
        <p:txBody>
          <a:bodyPr/>
          <a:lstStyle/>
          <a:p>
            <a:fld id="{E65F8005-A1AE-9C4D-9F1B-C609740910B3}" type="slidenum">
              <a:rPr lang="en-US" smtClean="0"/>
              <a:t>‹#›</a:t>
            </a:fld>
            <a:endParaRPr lang="en-US"/>
          </a:p>
        </p:txBody>
      </p:sp>
    </p:spTree>
    <p:extLst>
      <p:ext uri="{BB962C8B-B14F-4D97-AF65-F5344CB8AC3E}">
        <p14:creationId xmlns:p14="http://schemas.microsoft.com/office/powerpoint/2010/main" val="2469014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267EC-B47B-32EB-F964-0ECB5D05E64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DBE8253-7732-425B-5082-24C6085ED7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4BA2FC5-DEC3-0950-72EE-A9607DF9746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8DC76F3-5CD0-24FE-F772-12D74528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D738EAF-10EF-150C-FE9D-B6749691D9A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ED9FC26-D4C7-3241-2C44-F9B476CFD051}"/>
              </a:ext>
            </a:extLst>
          </p:cNvPr>
          <p:cNvSpPr>
            <a:spLocks noGrp="1"/>
          </p:cNvSpPr>
          <p:nvPr>
            <p:ph type="dt" sz="half" idx="10"/>
          </p:nvPr>
        </p:nvSpPr>
        <p:spPr/>
        <p:txBody>
          <a:bodyPr/>
          <a:lstStyle/>
          <a:p>
            <a:fld id="{173F6975-A2F1-4E4B-B7FD-D4EE7AD32B0F}" type="datetimeFigureOut">
              <a:rPr lang="en-US" smtClean="0"/>
              <a:t>12/4/23</a:t>
            </a:fld>
            <a:endParaRPr lang="en-US"/>
          </a:p>
        </p:txBody>
      </p:sp>
      <p:sp>
        <p:nvSpPr>
          <p:cNvPr id="8" name="Footer Placeholder 7">
            <a:extLst>
              <a:ext uri="{FF2B5EF4-FFF2-40B4-BE49-F238E27FC236}">
                <a16:creationId xmlns:a16="http://schemas.microsoft.com/office/drawing/2014/main" id="{8E415B42-7E9A-B071-8A47-4FB9FBE5EB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490EA8-FBB4-1EDF-4532-2F98B47982BF}"/>
              </a:ext>
            </a:extLst>
          </p:cNvPr>
          <p:cNvSpPr>
            <a:spLocks noGrp="1"/>
          </p:cNvSpPr>
          <p:nvPr>
            <p:ph type="sldNum" sz="quarter" idx="12"/>
          </p:nvPr>
        </p:nvSpPr>
        <p:spPr/>
        <p:txBody>
          <a:bodyPr/>
          <a:lstStyle/>
          <a:p>
            <a:fld id="{E65F8005-A1AE-9C4D-9F1B-C609740910B3}" type="slidenum">
              <a:rPr lang="en-US" smtClean="0"/>
              <a:t>‹#›</a:t>
            </a:fld>
            <a:endParaRPr lang="en-US"/>
          </a:p>
        </p:txBody>
      </p:sp>
    </p:spTree>
    <p:extLst>
      <p:ext uri="{BB962C8B-B14F-4D97-AF65-F5344CB8AC3E}">
        <p14:creationId xmlns:p14="http://schemas.microsoft.com/office/powerpoint/2010/main" val="1397346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C258D-2825-F0D2-2D2E-0D6CFE9F080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4A91CF7-5099-1F74-8D4A-D6D8FBD57FD8}"/>
              </a:ext>
            </a:extLst>
          </p:cNvPr>
          <p:cNvSpPr>
            <a:spLocks noGrp="1"/>
          </p:cNvSpPr>
          <p:nvPr>
            <p:ph type="dt" sz="half" idx="10"/>
          </p:nvPr>
        </p:nvSpPr>
        <p:spPr/>
        <p:txBody>
          <a:bodyPr/>
          <a:lstStyle/>
          <a:p>
            <a:fld id="{173F6975-A2F1-4E4B-B7FD-D4EE7AD32B0F}" type="datetimeFigureOut">
              <a:rPr lang="en-US" smtClean="0"/>
              <a:t>12/4/23</a:t>
            </a:fld>
            <a:endParaRPr lang="en-US"/>
          </a:p>
        </p:txBody>
      </p:sp>
      <p:sp>
        <p:nvSpPr>
          <p:cNvPr id="4" name="Footer Placeholder 3">
            <a:extLst>
              <a:ext uri="{FF2B5EF4-FFF2-40B4-BE49-F238E27FC236}">
                <a16:creationId xmlns:a16="http://schemas.microsoft.com/office/drawing/2014/main" id="{EFB88999-2B6A-8FC9-0B32-49732D269E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96F9B4-B0EF-C657-9464-A02B01719E67}"/>
              </a:ext>
            </a:extLst>
          </p:cNvPr>
          <p:cNvSpPr>
            <a:spLocks noGrp="1"/>
          </p:cNvSpPr>
          <p:nvPr>
            <p:ph type="sldNum" sz="quarter" idx="12"/>
          </p:nvPr>
        </p:nvSpPr>
        <p:spPr/>
        <p:txBody>
          <a:bodyPr/>
          <a:lstStyle/>
          <a:p>
            <a:fld id="{E65F8005-A1AE-9C4D-9F1B-C609740910B3}" type="slidenum">
              <a:rPr lang="en-US" smtClean="0"/>
              <a:t>‹#›</a:t>
            </a:fld>
            <a:endParaRPr lang="en-US"/>
          </a:p>
        </p:txBody>
      </p:sp>
    </p:spTree>
    <p:extLst>
      <p:ext uri="{BB962C8B-B14F-4D97-AF65-F5344CB8AC3E}">
        <p14:creationId xmlns:p14="http://schemas.microsoft.com/office/powerpoint/2010/main" val="2016681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B1EEAC-0436-3E45-07B9-D12AA364299A}"/>
              </a:ext>
            </a:extLst>
          </p:cNvPr>
          <p:cNvSpPr>
            <a:spLocks noGrp="1"/>
          </p:cNvSpPr>
          <p:nvPr>
            <p:ph type="dt" sz="half" idx="10"/>
          </p:nvPr>
        </p:nvSpPr>
        <p:spPr/>
        <p:txBody>
          <a:bodyPr/>
          <a:lstStyle/>
          <a:p>
            <a:fld id="{173F6975-A2F1-4E4B-B7FD-D4EE7AD32B0F}" type="datetimeFigureOut">
              <a:rPr lang="en-US" smtClean="0"/>
              <a:t>12/4/23</a:t>
            </a:fld>
            <a:endParaRPr lang="en-US"/>
          </a:p>
        </p:txBody>
      </p:sp>
      <p:sp>
        <p:nvSpPr>
          <p:cNvPr id="3" name="Footer Placeholder 2">
            <a:extLst>
              <a:ext uri="{FF2B5EF4-FFF2-40B4-BE49-F238E27FC236}">
                <a16:creationId xmlns:a16="http://schemas.microsoft.com/office/drawing/2014/main" id="{115957D4-C232-DA29-900E-6BD2393130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AA4119-2354-D7BF-8EFC-C5C1B5BFD780}"/>
              </a:ext>
            </a:extLst>
          </p:cNvPr>
          <p:cNvSpPr>
            <a:spLocks noGrp="1"/>
          </p:cNvSpPr>
          <p:nvPr>
            <p:ph type="sldNum" sz="quarter" idx="12"/>
          </p:nvPr>
        </p:nvSpPr>
        <p:spPr/>
        <p:txBody>
          <a:bodyPr/>
          <a:lstStyle/>
          <a:p>
            <a:fld id="{E65F8005-A1AE-9C4D-9F1B-C609740910B3}" type="slidenum">
              <a:rPr lang="en-US" smtClean="0"/>
              <a:t>‹#›</a:t>
            </a:fld>
            <a:endParaRPr lang="en-US"/>
          </a:p>
        </p:txBody>
      </p:sp>
    </p:spTree>
    <p:extLst>
      <p:ext uri="{BB962C8B-B14F-4D97-AF65-F5344CB8AC3E}">
        <p14:creationId xmlns:p14="http://schemas.microsoft.com/office/powerpoint/2010/main" val="1188230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64BF2-E466-D80F-5ED0-EA426CD5A60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1D4124E-A200-E6AB-8ED7-97335644C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7C750A5-98E0-B7B2-3584-8193B8E7FB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05534C3-BEB0-98DC-36DC-975FB8410F72}"/>
              </a:ext>
            </a:extLst>
          </p:cNvPr>
          <p:cNvSpPr>
            <a:spLocks noGrp="1"/>
          </p:cNvSpPr>
          <p:nvPr>
            <p:ph type="dt" sz="half" idx="10"/>
          </p:nvPr>
        </p:nvSpPr>
        <p:spPr/>
        <p:txBody>
          <a:bodyPr/>
          <a:lstStyle/>
          <a:p>
            <a:fld id="{173F6975-A2F1-4E4B-B7FD-D4EE7AD32B0F}" type="datetimeFigureOut">
              <a:rPr lang="en-US" smtClean="0"/>
              <a:t>12/4/23</a:t>
            </a:fld>
            <a:endParaRPr lang="en-US"/>
          </a:p>
        </p:txBody>
      </p:sp>
      <p:sp>
        <p:nvSpPr>
          <p:cNvPr id="6" name="Footer Placeholder 5">
            <a:extLst>
              <a:ext uri="{FF2B5EF4-FFF2-40B4-BE49-F238E27FC236}">
                <a16:creationId xmlns:a16="http://schemas.microsoft.com/office/drawing/2014/main" id="{2BA21238-D39B-F258-8A6A-EA3872A5A6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05C4C6-CF86-8805-AC1C-47432BD6EFE9}"/>
              </a:ext>
            </a:extLst>
          </p:cNvPr>
          <p:cNvSpPr>
            <a:spLocks noGrp="1"/>
          </p:cNvSpPr>
          <p:nvPr>
            <p:ph type="sldNum" sz="quarter" idx="12"/>
          </p:nvPr>
        </p:nvSpPr>
        <p:spPr/>
        <p:txBody>
          <a:bodyPr/>
          <a:lstStyle/>
          <a:p>
            <a:fld id="{E65F8005-A1AE-9C4D-9F1B-C609740910B3}" type="slidenum">
              <a:rPr lang="en-US" smtClean="0"/>
              <a:t>‹#›</a:t>
            </a:fld>
            <a:endParaRPr lang="en-US"/>
          </a:p>
        </p:txBody>
      </p:sp>
    </p:spTree>
    <p:extLst>
      <p:ext uri="{BB962C8B-B14F-4D97-AF65-F5344CB8AC3E}">
        <p14:creationId xmlns:p14="http://schemas.microsoft.com/office/powerpoint/2010/main" val="321321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4132-2822-281F-4430-B513EBAAA14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286716B-88D8-F647-AE26-2C4E01FF7B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6A5CFE-6BD5-E254-533C-13B98848C6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89650C1-6A32-0F2C-283B-EDF77D3C0787}"/>
              </a:ext>
            </a:extLst>
          </p:cNvPr>
          <p:cNvSpPr>
            <a:spLocks noGrp="1"/>
          </p:cNvSpPr>
          <p:nvPr>
            <p:ph type="dt" sz="half" idx="10"/>
          </p:nvPr>
        </p:nvSpPr>
        <p:spPr/>
        <p:txBody>
          <a:bodyPr/>
          <a:lstStyle/>
          <a:p>
            <a:fld id="{173F6975-A2F1-4E4B-B7FD-D4EE7AD32B0F}" type="datetimeFigureOut">
              <a:rPr lang="en-US" smtClean="0"/>
              <a:t>12/4/23</a:t>
            </a:fld>
            <a:endParaRPr lang="en-US"/>
          </a:p>
        </p:txBody>
      </p:sp>
      <p:sp>
        <p:nvSpPr>
          <p:cNvPr id="6" name="Footer Placeholder 5">
            <a:extLst>
              <a:ext uri="{FF2B5EF4-FFF2-40B4-BE49-F238E27FC236}">
                <a16:creationId xmlns:a16="http://schemas.microsoft.com/office/drawing/2014/main" id="{F0615D8B-3E24-FC81-9C25-24160985DF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21F3F-AF7A-AE9C-7906-8359F3238180}"/>
              </a:ext>
            </a:extLst>
          </p:cNvPr>
          <p:cNvSpPr>
            <a:spLocks noGrp="1"/>
          </p:cNvSpPr>
          <p:nvPr>
            <p:ph type="sldNum" sz="quarter" idx="12"/>
          </p:nvPr>
        </p:nvSpPr>
        <p:spPr/>
        <p:txBody>
          <a:bodyPr/>
          <a:lstStyle/>
          <a:p>
            <a:fld id="{E65F8005-A1AE-9C4D-9F1B-C609740910B3}" type="slidenum">
              <a:rPr lang="en-US" smtClean="0"/>
              <a:t>‹#›</a:t>
            </a:fld>
            <a:endParaRPr lang="en-US"/>
          </a:p>
        </p:txBody>
      </p:sp>
    </p:spTree>
    <p:extLst>
      <p:ext uri="{BB962C8B-B14F-4D97-AF65-F5344CB8AC3E}">
        <p14:creationId xmlns:p14="http://schemas.microsoft.com/office/powerpoint/2010/main" val="2052217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8ADD39-7F42-A756-08A4-6DC4A39302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4212C89-7EBB-2C5C-98CE-56D700BAF0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3B27675-8047-A289-CB10-BB8162BC9D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3F6975-A2F1-4E4B-B7FD-D4EE7AD32B0F}" type="datetimeFigureOut">
              <a:rPr lang="en-US" smtClean="0"/>
              <a:t>12/4/23</a:t>
            </a:fld>
            <a:endParaRPr lang="en-US"/>
          </a:p>
        </p:txBody>
      </p:sp>
      <p:sp>
        <p:nvSpPr>
          <p:cNvPr id="5" name="Footer Placeholder 4">
            <a:extLst>
              <a:ext uri="{FF2B5EF4-FFF2-40B4-BE49-F238E27FC236}">
                <a16:creationId xmlns:a16="http://schemas.microsoft.com/office/drawing/2014/main" id="{C1BB07D7-2D28-3FF5-D84A-3625F1E788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34E493-44CC-99C3-775E-6BFA50570E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5F8005-A1AE-9C4D-9F1B-C609740910B3}" type="slidenum">
              <a:rPr lang="en-US" smtClean="0"/>
              <a:t>‹#›</a:t>
            </a:fld>
            <a:endParaRPr lang="en-US"/>
          </a:p>
        </p:txBody>
      </p:sp>
    </p:spTree>
    <p:extLst>
      <p:ext uri="{BB962C8B-B14F-4D97-AF65-F5344CB8AC3E}">
        <p14:creationId xmlns:p14="http://schemas.microsoft.com/office/powerpoint/2010/main" val="2360483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asaniczka/amazon-products-dataset-2023-1-4m-products"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 name="Rectangle 1034">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Amazon Prime Day 2020: Best sales and deals to shop now">
            <a:extLst>
              <a:ext uri="{FF2B5EF4-FFF2-40B4-BE49-F238E27FC236}">
                <a16:creationId xmlns:a16="http://schemas.microsoft.com/office/drawing/2014/main" id="{B154CA52-494E-551D-113A-B4BF6C4BA4D3}"/>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5142" r="5991"/>
          <a:stretch/>
        </p:blipFill>
        <p:spPr bwMode="auto">
          <a:xfrm>
            <a:off x="20" y="10"/>
            <a:ext cx="1218893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A543D0A-DE54-1E42-D67B-3DABA320B264}"/>
              </a:ext>
            </a:extLst>
          </p:cNvPr>
          <p:cNvSpPr>
            <a:spLocks noGrp="1"/>
          </p:cNvSpPr>
          <p:nvPr>
            <p:ph type="ctrTitle"/>
          </p:nvPr>
        </p:nvSpPr>
        <p:spPr>
          <a:xfrm>
            <a:off x="1524000" y="1122363"/>
            <a:ext cx="9144000" cy="3063240"/>
          </a:xfrm>
        </p:spPr>
        <p:txBody>
          <a:bodyPr>
            <a:normAutofit fontScale="90000"/>
          </a:bodyPr>
          <a:lstStyle/>
          <a:p>
            <a:br>
              <a:rPr lang="en-IN" sz="6600" b="1" dirty="0">
                <a:solidFill>
                  <a:schemeClr val="bg1"/>
                </a:solidFill>
                <a:effectLst/>
                <a:latin typeface="Times New Roman" panose="02020603050405020304" pitchFamily="18" charset="0"/>
                <a:cs typeface="Times New Roman" panose="02020603050405020304" pitchFamily="18" charset="0"/>
              </a:rPr>
            </a:br>
            <a:br>
              <a:rPr lang="en-IN" sz="6600" b="1" dirty="0">
                <a:solidFill>
                  <a:schemeClr val="bg1"/>
                </a:solidFill>
                <a:effectLst/>
                <a:latin typeface="Times New Roman" panose="02020603050405020304" pitchFamily="18" charset="0"/>
                <a:cs typeface="Times New Roman" panose="02020603050405020304" pitchFamily="18" charset="0"/>
              </a:rPr>
            </a:br>
            <a:r>
              <a:rPr lang="en-US" sz="6600" b="1" dirty="0">
                <a:solidFill>
                  <a:schemeClr val="bg1"/>
                </a:solidFill>
                <a:latin typeface="Times New Roman" panose="02020603050405020304" pitchFamily="18" charset="0"/>
                <a:cs typeface="Times New Roman" panose="02020603050405020304" pitchFamily="18" charset="0"/>
              </a:rPr>
              <a:t>Analyzing and Predicting Amazon Product Sales Over a Month</a:t>
            </a:r>
            <a:r>
              <a:rPr lang="en-IN" sz="6600" b="1" dirty="0">
                <a:solidFill>
                  <a:schemeClr val="bg1"/>
                </a:solidFill>
                <a:effectLst/>
                <a:latin typeface="Times New Roman" panose="02020603050405020304" pitchFamily="18" charset="0"/>
                <a:cs typeface="Times New Roman" panose="02020603050405020304" pitchFamily="18" charset="0"/>
              </a:rPr>
              <a:t> </a:t>
            </a:r>
            <a:endParaRPr lang="en-US" sz="6600" b="1" dirty="0">
              <a:solidFill>
                <a:schemeClr val="bg1"/>
              </a:solidFill>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38B049BA-51BF-D438-3F36-D271E3A8439E}"/>
              </a:ext>
            </a:extLst>
          </p:cNvPr>
          <p:cNvSpPr>
            <a:spLocks noGrp="1"/>
          </p:cNvSpPr>
          <p:nvPr>
            <p:ph type="subTitle" idx="1"/>
          </p:nvPr>
        </p:nvSpPr>
        <p:spPr>
          <a:xfrm>
            <a:off x="1527048" y="4599432"/>
            <a:ext cx="9144000" cy="1536192"/>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Siri Smitha </a:t>
            </a:r>
            <a:r>
              <a:rPr lang="en-US" dirty="0" err="1">
                <a:solidFill>
                  <a:schemeClr val="bg1"/>
                </a:solidFill>
                <a:latin typeface="Times New Roman" panose="02020603050405020304" pitchFamily="18" charset="0"/>
                <a:cs typeface="Times New Roman" panose="02020603050405020304" pitchFamily="18" charset="0"/>
              </a:rPr>
              <a:t>Joginapally</a:t>
            </a:r>
            <a:r>
              <a:rPr lang="en-US" dirty="0">
                <a:solidFill>
                  <a:schemeClr val="bg1"/>
                </a:solidFill>
                <a:latin typeface="Times New Roman" panose="02020603050405020304" pitchFamily="18" charset="0"/>
                <a:cs typeface="Times New Roman" panose="02020603050405020304" pitchFamily="18" charset="0"/>
              </a:rPr>
              <a:t> – BG98738</a:t>
            </a:r>
          </a:p>
          <a:p>
            <a:r>
              <a:rPr lang="en-US" dirty="0">
                <a:solidFill>
                  <a:schemeClr val="bg1"/>
                </a:solidFill>
                <a:latin typeface="Times New Roman" panose="02020603050405020304" pitchFamily="18" charset="0"/>
                <a:cs typeface="Times New Roman" panose="02020603050405020304" pitchFamily="18" charset="0"/>
              </a:rPr>
              <a:t>Manasvi </a:t>
            </a:r>
            <a:r>
              <a:rPr lang="en-US" dirty="0" err="1">
                <a:solidFill>
                  <a:schemeClr val="bg1"/>
                </a:solidFill>
                <a:latin typeface="Times New Roman" panose="02020603050405020304" pitchFamily="18" charset="0"/>
                <a:cs typeface="Times New Roman" panose="02020603050405020304" pitchFamily="18" charset="0"/>
              </a:rPr>
              <a:t>Pentareddy</a:t>
            </a:r>
            <a:r>
              <a:rPr lang="en-US" dirty="0">
                <a:solidFill>
                  <a:schemeClr val="bg1"/>
                </a:solidFill>
                <a:latin typeface="Times New Roman" panose="02020603050405020304" pitchFamily="18" charset="0"/>
                <a:cs typeface="Times New Roman" panose="02020603050405020304" pitchFamily="18" charset="0"/>
              </a:rPr>
              <a:t> – CZ04458</a:t>
            </a:r>
          </a:p>
        </p:txBody>
      </p:sp>
      <p:sp>
        <p:nvSpPr>
          <p:cNvPr id="1037"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9922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7" name="Rectangle 1246">
            <a:extLst>
              <a:ext uri="{FF2B5EF4-FFF2-40B4-BE49-F238E27FC236}">
                <a16:creationId xmlns:a16="http://schemas.microsoft.com/office/drawing/2014/main" id="{2F4D5922-434B-4829-B93E-02DC38A29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9" name="Rectangle 1248">
            <a:extLst>
              <a:ext uri="{FF2B5EF4-FFF2-40B4-BE49-F238E27FC236}">
                <a16:creationId xmlns:a16="http://schemas.microsoft.com/office/drawing/2014/main" id="{F35FBA24-5C01-4635-A984-1DB6E340B0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51" name="Group 1250">
            <a:extLst>
              <a:ext uri="{FF2B5EF4-FFF2-40B4-BE49-F238E27FC236}">
                <a16:creationId xmlns:a16="http://schemas.microsoft.com/office/drawing/2014/main" id="{26C1B406-D643-4021-A6F0-2DD5466970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252" name="Oval 1251">
              <a:extLst>
                <a:ext uri="{FF2B5EF4-FFF2-40B4-BE49-F238E27FC236}">
                  <a16:creationId xmlns:a16="http://schemas.microsoft.com/office/drawing/2014/main" id="{8D1F6522-8579-43DA-854A-E28CBE13D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3" name="Oval 1252">
              <a:extLst>
                <a:ext uri="{FF2B5EF4-FFF2-40B4-BE49-F238E27FC236}">
                  <a16:creationId xmlns:a16="http://schemas.microsoft.com/office/drawing/2014/main" id="{99320D87-73DD-4D15-A224-C8D8EEC9A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4" name="Oval 1253">
              <a:extLst>
                <a:ext uri="{FF2B5EF4-FFF2-40B4-BE49-F238E27FC236}">
                  <a16:creationId xmlns:a16="http://schemas.microsoft.com/office/drawing/2014/main" id="{678418DD-1013-4BBE-9E02-1D4D1233C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5" name="Oval 1254">
              <a:extLst>
                <a:ext uri="{FF2B5EF4-FFF2-40B4-BE49-F238E27FC236}">
                  <a16:creationId xmlns:a16="http://schemas.microsoft.com/office/drawing/2014/main" id="{04281D6D-7CDF-4C97-B54C-5FE6177B5C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6" name="Oval 1255">
              <a:extLst>
                <a:ext uri="{FF2B5EF4-FFF2-40B4-BE49-F238E27FC236}">
                  <a16:creationId xmlns:a16="http://schemas.microsoft.com/office/drawing/2014/main" id="{CB64A9F5-F5A7-4276-A229-C498B4A85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7" name="Oval 1256">
              <a:extLst>
                <a:ext uri="{FF2B5EF4-FFF2-40B4-BE49-F238E27FC236}">
                  <a16:creationId xmlns:a16="http://schemas.microsoft.com/office/drawing/2014/main" id="{EA44C9B9-09AE-4D78-BBB5-972FB60885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A543D0A-DE54-1E42-D67B-3DABA320B264}"/>
              </a:ext>
            </a:extLst>
          </p:cNvPr>
          <p:cNvSpPr>
            <a:spLocks noGrp="1"/>
          </p:cNvSpPr>
          <p:nvPr>
            <p:ph type="ctrTitle"/>
          </p:nvPr>
        </p:nvSpPr>
        <p:spPr>
          <a:xfrm>
            <a:off x="630936" y="630937"/>
            <a:ext cx="6341652" cy="872816"/>
          </a:xfrm>
          <a:noFill/>
        </p:spPr>
        <p:txBody>
          <a:bodyPr vert="horz" lIns="91440" tIns="45720" rIns="91440" bIns="45720" rtlCol="0" anchor="b">
            <a:normAutofit/>
          </a:bodyPr>
          <a:lstStyle/>
          <a:p>
            <a:pPr algn="l"/>
            <a:r>
              <a:rPr lang="en-US" sz="4800" b="1" dirty="0">
                <a:solidFill>
                  <a:schemeClr val="bg1"/>
                </a:solidFill>
                <a:latin typeface="Times New Roman" panose="02020603050405020304" pitchFamily="18" charset="0"/>
                <a:cs typeface="Times New Roman" panose="02020603050405020304" pitchFamily="18" charset="0"/>
              </a:rPr>
              <a:t>Conclusion</a:t>
            </a:r>
          </a:p>
        </p:txBody>
      </p:sp>
      <p:grpSp>
        <p:nvGrpSpPr>
          <p:cNvPr id="1259" name="Group 1258">
            <a:extLst>
              <a:ext uri="{FF2B5EF4-FFF2-40B4-BE49-F238E27FC236}">
                <a16:creationId xmlns:a16="http://schemas.microsoft.com/office/drawing/2014/main" id="{8D2BC472-0671-410F-BA77-E46AA62106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734301" y="849622"/>
            <a:ext cx="304800" cy="429768"/>
            <a:chOff x="215328" y="-46937"/>
            <a:chExt cx="304800" cy="2773841"/>
          </a:xfrm>
        </p:grpSpPr>
        <p:cxnSp>
          <p:nvCxnSpPr>
            <p:cNvPr id="1260" name="Straight Connector 1259">
              <a:extLst>
                <a:ext uri="{FF2B5EF4-FFF2-40B4-BE49-F238E27FC236}">
                  <a16:creationId xmlns:a16="http://schemas.microsoft.com/office/drawing/2014/main" id="{DC68B2A3-267E-4DE4-8DD5-C0378482D2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1" name="Straight Connector 1260">
              <a:extLst>
                <a:ext uri="{FF2B5EF4-FFF2-40B4-BE49-F238E27FC236}">
                  <a16:creationId xmlns:a16="http://schemas.microsoft.com/office/drawing/2014/main" id="{F6474CC6-D7FB-4A38-8991-680F048CFF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2" name="Straight Connector 1261">
              <a:extLst>
                <a:ext uri="{FF2B5EF4-FFF2-40B4-BE49-F238E27FC236}">
                  <a16:creationId xmlns:a16="http://schemas.microsoft.com/office/drawing/2014/main" id="{05825D0E-A1E4-4466-81B2-33325B3B3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3" name="Straight Connector 1262">
              <a:extLst>
                <a:ext uri="{FF2B5EF4-FFF2-40B4-BE49-F238E27FC236}">
                  <a16:creationId xmlns:a16="http://schemas.microsoft.com/office/drawing/2014/main" id="{A1BD1E16-C3EF-4A05-9C71-590A55BFC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265" name="Rectangle 1264">
            <a:extLst>
              <a:ext uri="{FF2B5EF4-FFF2-40B4-BE49-F238E27FC236}">
                <a16:creationId xmlns:a16="http://schemas.microsoft.com/office/drawing/2014/main" id="{5819102A-0400-4C1F-8614-973F5262E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67" name="Group 1266">
            <a:extLst>
              <a:ext uri="{FF2B5EF4-FFF2-40B4-BE49-F238E27FC236}">
                <a16:creationId xmlns:a16="http://schemas.microsoft.com/office/drawing/2014/main" id="{B1A0CF5C-68C2-4432-BC2D-5A124C7B6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77278" y="4945279"/>
            <a:ext cx="1285875" cy="549007"/>
            <a:chOff x="7029447" y="3514725"/>
            <a:chExt cx="1285875" cy="549007"/>
          </a:xfrm>
        </p:grpSpPr>
        <p:cxnSp>
          <p:nvCxnSpPr>
            <p:cNvPr id="1268" name="Straight Connector 1267">
              <a:extLst>
                <a:ext uri="{FF2B5EF4-FFF2-40B4-BE49-F238E27FC236}">
                  <a16:creationId xmlns:a16="http://schemas.microsoft.com/office/drawing/2014/main" id="{73E76A51-C6FF-4566-9670-D405D4DA76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69" name="Straight Connector 1268">
              <a:extLst>
                <a:ext uri="{FF2B5EF4-FFF2-40B4-BE49-F238E27FC236}">
                  <a16:creationId xmlns:a16="http://schemas.microsoft.com/office/drawing/2014/main" id="{C069446D-7888-44DB-87EF-972BCEA0AB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70" name="Straight Connector 1269">
              <a:extLst>
                <a:ext uri="{FF2B5EF4-FFF2-40B4-BE49-F238E27FC236}">
                  <a16:creationId xmlns:a16="http://schemas.microsoft.com/office/drawing/2014/main" id="{2450BCE5-EB53-44C2-B9B9-771BAD516C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71" name="Straight Connector 1270">
              <a:extLst>
                <a:ext uri="{FF2B5EF4-FFF2-40B4-BE49-F238E27FC236}">
                  <a16:creationId xmlns:a16="http://schemas.microsoft.com/office/drawing/2014/main" id="{8B2D4461-C687-4A45-933F-C4CCB4E24F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273" name="Rectangle 1272">
            <a:extLst>
              <a:ext uri="{FF2B5EF4-FFF2-40B4-BE49-F238E27FC236}">
                <a16:creationId xmlns:a16="http://schemas.microsoft.com/office/drawing/2014/main" id="{CF1485CA-41D2-421F-B28D-15EF845D5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75" name="Group 1274">
            <a:extLst>
              <a:ext uri="{FF2B5EF4-FFF2-40B4-BE49-F238E27FC236}">
                <a16:creationId xmlns:a16="http://schemas.microsoft.com/office/drawing/2014/main" id="{04ED96A1-E6CA-493F-8610-6B8B7A28E3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276" name="Straight Connector 1275">
              <a:extLst>
                <a:ext uri="{FF2B5EF4-FFF2-40B4-BE49-F238E27FC236}">
                  <a16:creationId xmlns:a16="http://schemas.microsoft.com/office/drawing/2014/main" id="{3C9231B8-0812-4FDE-9AC6-94984E20AC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77" name="Straight Connector 1276">
              <a:extLst>
                <a:ext uri="{FF2B5EF4-FFF2-40B4-BE49-F238E27FC236}">
                  <a16:creationId xmlns:a16="http://schemas.microsoft.com/office/drawing/2014/main" id="{4BF59FE3-7AD8-46E8-9440-D268639942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78" name="Straight Connector 1277">
              <a:extLst>
                <a:ext uri="{FF2B5EF4-FFF2-40B4-BE49-F238E27FC236}">
                  <a16:creationId xmlns:a16="http://schemas.microsoft.com/office/drawing/2014/main" id="{6EEEDF00-F676-4147-BAF0-64840E2857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79" name="Straight Connector 1278">
              <a:extLst>
                <a:ext uri="{FF2B5EF4-FFF2-40B4-BE49-F238E27FC236}">
                  <a16:creationId xmlns:a16="http://schemas.microsoft.com/office/drawing/2014/main" id="{94D3F73A-55E6-4A58-872D-BE9E9C7C30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 name="Subtitle 4">
            <a:extLst>
              <a:ext uri="{FF2B5EF4-FFF2-40B4-BE49-F238E27FC236}">
                <a16:creationId xmlns:a16="http://schemas.microsoft.com/office/drawing/2014/main" id="{38B049BA-51BF-D438-3F36-D271E3A8439E}"/>
              </a:ext>
            </a:extLst>
          </p:cNvPr>
          <p:cNvSpPr>
            <a:spLocks noGrp="1"/>
          </p:cNvSpPr>
          <p:nvPr>
            <p:ph type="subTitle" idx="1"/>
          </p:nvPr>
        </p:nvSpPr>
        <p:spPr>
          <a:xfrm>
            <a:off x="741754" y="1753836"/>
            <a:ext cx="9135524" cy="4473225"/>
          </a:xfrm>
          <a:noFill/>
        </p:spPr>
        <p:txBody>
          <a:bodyPr vert="horz" lIns="91440" tIns="45720" rIns="91440" bIns="45720" rtlCol="0" anchor="t">
            <a:normAutofit/>
          </a:bodyPr>
          <a:lstStyle/>
          <a:p>
            <a:pPr algn="just"/>
            <a:r>
              <a:rPr lang="en-US" b="0" i="0" u="none" strike="noStrike" dirty="0">
                <a:solidFill>
                  <a:srgbClr val="D1D5DB"/>
                </a:solidFill>
                <a:effectLst/>
                <a:latin typeface="Times New Roman" panose="02020603050405020304" pitchFamily="18" charset="0"/>
                <a:cs typeface="Times New Roman" panose="02020603050405020304" pitchFamily="18" charset="0"/>
              </a:rPr>
              <a:t>In this project, </a:t>
            </a:r>
            <a:r>
              <a:rPr lang="en-US" dirty="0">
                <a:solidFill>
                  <a:srgbClr val="D1D5DB"/>
                </a:solidFill>
                <a:latin typeface="Times New Roman" panose="02020603050405020304" pitchFamily="18" charset="0"/>
                <a:cs typeface="Times New Roman" panose="02020603050405020304" pitchFamily="18" charset="0"/>
              </a:rPr>
              <a:t>we used </a:t>
            </a:r>
            <a:r>
              <a:rPr lang="en-US" b="0" i="0" u="none" strike="noStrike" dirty="0" err="1">
                <a:solidFill>
                  <a:srgbClr val="D1D5DB"/>
                </a:solidFill>
                <a:effectLst/>
                <a:latin typeface="Times New Roman" panose="02020603050405020304" pitchFamily="18" charset="0"/>
                <a:cs typeface="Times New Roman" panose="02020603050405020304" pitchFamily="18" charset="0"/>
              </a:rPr>
              <a:t>PySpark</a:t>
            </a:r>
            <a:r>
              <a:rPr lang="en-US" b="0" i="0" u="none" strike="noStrike" dirty="0">
                <a:solidFill>
                  <a:srgbClr val="D1D5DB"/>
                </a:solidFill>
                <a:effectLst/>
                <a:latin typeface="Times New Roman" panose="02020603050405020304" pitchFamily="18" charset="0"/>
                <a:cs typeface="Times New Roman" panose="02020603050405020304" pitchFamily="18" charset="0"/>
              </a:rPr>
              <a:t> to preprocess and transform a dataset containing </a:t>
            </a:r>
            <a:r>
              <a:rPr lang="en-US" dirty="0">
                <a:solidFill>
                  <a:schemeClr val="bg1"/>
                </a:solidFill>
                <a:latin typeface="Times New Roman" panose="02020603050405020304" pitchFamily="18" charset="0"/>
                <a:cs typeface="Times New Roman" panose="02020603050405020304" pitchFamily="18" charset="0"/>
              </a:rPr>
              <a:t>Amazon product</a:t>
            </a:r>
            <a:r>
              <a:rPr lang="en-US" b="0" i="0" u="none" strike="noStrike" dirty="0">
                <a:solidFill>
                  <a:srgbClr val="D1D5DB"/>
                </a:solidFill>
                <a:effectLst/>
                <a:latin typeface="Times New Roman" panose="02020603050405020304" pitchFamily="18" charset="0"/>
                <a:cs typeface="Times New Roman" panose="02020603050405020304" pitchFamily="18" charset="0"/>
              </a:rPr>
              <a:t> sold listing information. Using linear regression, we built a predictive model to estimate the prices of each category based on features such as reviews, stars, and prices. The model was evaluated using Root Mean Squared Error (RMSE), providing insight into its accuracy in predicting listing prices.</a:t>
            </a:r>
            <a:endParaRPr lang="en-US" i="0" u="none" strike="noStrike" dirty="0">
              <a:solidFill>
                <a:schemeClr val="bg1"/>
              </a:solidFill>
              <a:effectLst/>
              <a:latin typeface="Times New Roman" panose="02020603050405020304" pitchFamily="18" charset="0"/>
              <a:cs typeface="Times New Roman" panose="02020603050405020304" pitchFamily="18" charset="0"/>
            </a:endParaRPr>
          </a:p>
        </p:txBody>
      </p:sp>
      <p:sp>
        <p:nvSpPr>
          <p:cNvPr id="4" name="AutoShape 2">
            <a:extLst>
              <a:ext uri="{FF2B5EF4-FFF2-40B4-BE49-F238E27FC236}">
                <a16:creationId xmlns:a16="http://schemas.microsoft.com/office/drawing/2014/main" id="{49988923-5CE6-8EF9-2D79-976BEE9A44A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a:extLst>
              <a:ext uri="{FF2B5EF4-FFF2-40B4-BE49-F238E27FC236}">
                <a16:creationId xmlns:a16="http://schemas.microsoft.com/office/drawing/2014/main" id="{59717EE2-9BA6-36B1-E6EA-DC3BDF5A4D2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29176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 name="Rectangle 1034">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Amazon Prime Day 2020: Best sales and deals to shop now">
            <a:extLst>
              <a:ext uri="{FF2B5EF4-FFF2-40B4-BE49-F238E27FC236}">
                <a16:creationId xmlns:a16="http://schemas.microsoft.com/office/drawing/2014/main" id="{B154CA52-494E-551D-113A-B4BF6C4BA4D3}"/>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5142" r="5991"/>
          <a:stretch/>
        </p:blipFill>
        <p:spPr bwMode="auto">
          <a:xfrm>
            <a:off x="20" y="10"/>
            <a:ext cx="1218893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A543D0A-DE54-1E42-D67B-3DABA320B264}"/>
              </a:ext>
            </a:extLst>
          </p:cNvPr>
          <p:cNvSpPr>
            <a:spLocks noGrp="1"/>
          </p:cNvSpPr>
          <p:nvPr>
            <p:ph type="ctrTitle"/>
          </p:nvPr>
        </p:nvSpPr>
        <p:spPr>
          <a:xfrm>
            <a:off x="1524000" y="1122363"/>
            <a:ext cx="9144000" cy="3063240"/>
          </a:xfrm>
        </p:spPr>
        <p:txBody>
          <a:bodyPr>
            <a:normAutofit/>
          </a:bodyPr>
          <a:lstStyle/>
          <a:p>
            <a:r>
              <a:rPr lang="en-IN" sz="6600" b="1" dirty="0">
                <a:solidFill>
                  <a:schemeClr val="bg1"/>
                </a:solidFill>
                <a:effectLst/>
                <a:latin typeface="Times New Roman" panose="02020603050405020304" pitchFamily="18" charset="0"/>
                <a:cs typeface="Times New Roman" panose="02020603050405020304" pitchFamily="18" charset="0"/>
              </a:rPr>
              <a:t>Thank You</a:t>
            </a:r>
            <a:endParaRPr lang="en-US" sz="6600" b="1" dirty="0">
              <a:solidFill>
                <a:schemeClr val="bg1"/>
              </a:solidFill>
              <a:latin typeface="Times New Roman" panose="02020603050405020304" pitchFamily="18" charset="0"/>
              <a:cs typeface="Times New Roman" panose="02020603050405020304" pitchFamily="18" charset="0"/>
            </a:endParaRPr>
          </a:p>
        </p:txBody>
      </p:sp>
      <p:sp>
        <p:nvSpPr>
          <p:cNvPr id="1037"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6391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 name="Rectangle 1084">
            <a:extLst>
              <a:ext uri="{FF2B5EF4-FFF2-40B4-BE49-F238E27FC236}">
                <a16:creationId xmlns:a16="http://schemas.microsoft.com/office/drawing/2014/main" id="{94714483-7072-431F-9DBE-87F44E4D4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7" name="Rectangle 1086">
            <a:extLst>
              <a:ext uri="{FF2B5EF4-FFF2-40B4-BE49-F238E27FC236}">
                <a16:creationId xmlns:a16="http://schemas.microsoft.com/office/drawing/2014/main" id="{495892E1-F4A5-4991-AC52-4F417B14A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9" name="Group 1088">
            <a:extLst>
              <a:ext uri="{FF2B5EF4-FFF2-40B4-BE49-F238E27FC236}">
                <a16:creationId xmlns:a16="http://schemas.microsoft.com/office/drawing/2014/main" id="{ACF597F8-76AA-44FA-8E6A-06223B66C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090" name="Oval 1089">
              <a:extLst>
                <a:ext uri="{FF2B5EF4-FFF2-40B4-BE49-F238E27FC236}">
                  <a16:creationId xmlns:a16="http://schemas.microsoft.com/office/drawing/2014/main" id="{A6E12753-0A63-43EE-B28A-C989D033EA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1" name="Oval 1090">
              <a:extLst>
                <a:ext uri="{FF2B5EF4-FFF2-40B4-BE49-F238E27FC236}">
                  <a16:creationId xmlns:a16="http://schemas.microsoft.com/office/drawing/2014/main" id="{B26FA385-76DA-40E9-9257-AA3E07FF6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2" name="Oval 1091">
              <a:extLst>
                <a:ext uri="{FF2B5EF4-FFF2-40B4-BE49-F238E27FC236}">
                  <a16:creationId xmlns:a16="http://schemas.microsoft.com/office/drawing/2014/main" id="{262D75CA-F374-4878-8106-3EA5E970D6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3" name="Oval 1092">
              <a:extLst>
                <a:ext uri="{FF2B5EF4-FFF2-40B4-BE49-F238E27FC236}">
                  <a16:creationId xmlns:a16="http://schemas.microsoft.com/office/drawing/2014/main" id="{938667A5-74E3-4EFD-8C45-F48F47427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4" name="Oval 1093">
              <a:extLst>
                <a:ext uri="{FF2B5EF4-FFF2-40B4-BE49-F238E27FC236}">
                  <a16:creationId xmlns:a16="http://schemas.microsoft.com/office/drawing/2014/main" id="{31512EE2-F4CC-4E18-9CDA-B92C11122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5" name="Oval 1094">
              <a:extLst>
                <a:ext uri="{FF2B5EF4-FFF2-40B4-BE49-F238E27FC236}">
                  <a16:creationId xmlns:a16="http://schemas.microsoft.com/office/drawing/2014/main" id="{B99E503B-9B4D-4EE3-A50F-15AC374F6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7" name="Rectangle 1096">
            <a:extLst>
              <a:ext uri="{FF2B5EF4-FFF2-40B4-BE49-F238E27FC236}">
                <a16:creationId xmlns:a16="http://schemas.microsoft.com/office/drawing/2014/main" id="{E2683E3F-F855-4549-84F8-42064EC0F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99" name="Group 1098">
            <a:extLst>
              <a:ext uri="{FF2B5EF4-FFF2-40B4-BE49-F238E27FC236}">
                <a16:creationId xmlns:a16="http://schemas.microsoft.com/office/drawing/2014/main" id="{8FC90B1E-0223-4440-AF22-8F32F6F0C7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1100" name="Straight Connector 1099">
              <a:extLst>
                <a:ext uri="{FF2B5EF4-FFF2-40B4-BE49-F238E27FC236}">
                  <a16:creationId xmlns:a16="http://schemas.microsoft.com/office/drawing/2014/main" id="{A2D2E879-0004-4D84-8137-1C09334038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43BE75A2-0D83-4F8E-84CC-D3BCD565B1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E90F7F49-1039-49EF-A9BD-153DB590B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9E85F508-9EA4-4B4D-8171-648670650E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105" name="Rectangle 1104">
            <a:extLst>
              <a:ext uri="{FF2B5EF4-FFF2-40B4-BE49-F238E27FC236}">
                <a16:creationId xmlns:a16="http://schemas.microsoft.com/office/drawing/2014/main" id="{832F3179-0CD5-40C8-9939-D8355006F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7" name="Group 1106">
            <a:extLst>
              <a:ext uri="{FF2B5EF4-FFF2-40B4-BE49-F238E27FC236}">
                <a16:creationId xmlns:a16="http://schemas.microsoft.com/office/drawing/2014/main" id="{11CE155D-684B-4F5E-B835-C52765E310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108" name="Straight Connector 1107">
              <a:extLst>
                <a:ext uri="{FF2B5EF4-FFF2-40B4-BE49-F238E27FC236}">
                  <a16:creationId xmlns:a16="http://schemas.microsoft.com/office/drawing/2014/main" id="{04F84AF8-E1A7-41D4-A102-8F87CAE37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4ED126F1-DB23-4314-B6C7-FE89E3C581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8ACB2B6F-8883-4A00-88DD-98CDDD46B8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3B9A2180-808A-4423-BB2B-6464B29000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1030" name="Picture 6" descr="Amazon Prime Day 2020: Best sales and deals to shop now">
            <a:extLst>
              <a:ext uri="{FF2B5EF4-FFF2-40B4-BE49-F238E27FC236}">
                <a16:creationId xmlns:a16="http://schemas.microsoft.com/office/drawing/2014/main" id="{B154CA52-494E-551D-113A-B4BF6C4BA4D3}"/>
              </a:ext>
            </a:extLst>
          </p:cNvPr>
          <p:cNvPicPr>
            <a:picLocks noChangeAspect="1" noChangeArrowheads="1"/>
          </p:cNvPicPr>
          <p:nvPr/>
        </p:nvPicPr>
        <p:blipFill rotWithShape="1">
          <a:blip r:embed="rId2">
            <a:duotone>
              <a:prstClr val="black"/>
              <a:schemeClr val="bg1">
                <a:tint val="45000"/>
                <a:satMod val="400000"/>
              </a:schemeClr>
            </a:duotone>
            <a:alphaModFix amt="25000"/>
            <a:extLst>
              <a:ext uri="{28A0092B-C50C-407E-A947-70E740481C1C}">
                <a14:useLocalDpi xmlns:a14="http://schemas.microsoft.com/office/drawing/2010/main" val="0"/>
              </a:ext>
            </a:extLst>
          </a:blip>
          <a:srcRect l="5131" r="5980"/>
          <a:stretch/>
        </p:blipFill>
        <p:spPr bwMode="auto">
          <a:xfrm>
            <a:off x="786405" y="364451"/>
            <a:ext cx="10691297" cy="601384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A543D0A-DE54-1E42-D67B-3DABA320B264}"/>
              </a:ext>
            </a:extLst>
          </p:cNvPr>
          <p:cNvSpPr>
            <a:spLocks noGrp="1"/>
          </p:cNvSpPr>
          <p:nvPr>
            <p:ph type="ctrTitle"/>
          </p:nvPr>
        </p:nvSpPr>
        <p:spPr>
          <a:xfrm>
            <a:off x="835380" y="609061"/>
            <a:ext cx="10417366" cy="754606"/>
          </a:xfrm>
          <a:noFill/>
        </p:spPr>
        <p:txBody>
          <a:bodyPr vert="horz" lIns="91440" tIns="45720" rIns="91440" bIns="45720" rtlCol="0" anchor="b">
            <a:normAutofit/>
          </a:bodyPr>
          <a:lstStyle/>
          <a:p>
            <a:pPr algn="l"/>
            <a:r>
              <a:rPr lang="en-US" sz="4800" b="1" dirty="0">
                <a:solidFill>
                  <a:schemeClr val="bg1"/>
                </a:solidFill>
                <a:effectLst/>
                <a:latin typeface="Times New Roman" panose="02020603050405020304" pitchFamily="18" charset="0"/>
                <a:cs typeface="Times New Roman" panose="02020603050405020304" pitchFamily="18" charset="0"/>
              </a:rPr>
              <a:t>Introduction</a:t>
            </a:r>
            <a:endParaRPr lang="en-US" sz="4800" b="1" dirty="0">
              <a:solidFill>
                <a:schemeClr val="bg1"/>
              </a:solidFill>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38B049BA-51BF-D438-3F36-D271E3A8439E}"/>
              </a:ext>
            </a:extLst>
          </p:cNvPr>
          <p:cNvSpPr>
            <a:spLocks noGrp="1"/>
          </p:cNvSpPr>
          <p:nvPr>
            <p:ph type="subTitle" idx="1"/>
          </p:nvPr>
        </p:nvSpPr>
        <p:spPr>
          <a:xfrm>
            <a:off x="835380" y="1594793"/>
            <a:ext cx="10570215" cy="1341146"/>
          </a:xfrm>
          <a:noFill/>
        </p:spPr>
        <p:txBody>
          <a:bodyPr vert="horz" lIns="91440" tIns="45720" rIns="91440" bIns="45720" rtlCol="0" anchor="t">
            <a:noAutofit/>
          </a:bodyPr>
          <a:lstStyle/>
          <a:p>
            <a:pPr algn="l"/>
            <a:r>
              <a:rPr lang="en-US" dirty="0">
                <a:solidFill>
                  <a:schemeClr val="bg1"/>
                </a:solidFill>
                <a:latin typeface="Times New Roman" panose="02020603050405020304" pitchFamily="18" charset="0"/>
                <a:cs typeface="Times New Roman" panose="02020603050405020304" pitchFamily="18" charset="0"/>
              </a:rPr>
              <a:t>This project is about analyzing Amazon products based on their price, and rating. There are 2 datasets:</a:t>
            </a:r>
          </a:p>
        </p:txBody>
      </p:sp>
      <p:sp>
        <p:nvSpPr>
          <p:cNvPr id="3" name="Subtitle 4">
            <a:extLst>
              <a:ext uri="{FF2B5EF4-FFF2-40B4-BE49-F238E27FC236}">
                <a16:creationId xmlns:a16="http://schemas.microsoft.com/office/drawing/2014/main" id="{D331B553-4208-E711-81DD-465946B93CF2}"/>
              </a:ext>
            </a:extLst>
          </p:cNvPr>
          <p:cNvSpPr txBox="1">
            <a:spLocks/>
          </p:cNvSpPr>
          <p:nvPr/>
        </p:nvSpPr>
        <p:spPr>
          <a:xfrm>
            <a:off x="5996084" y="2395934"/>
            <a:ext cx="4844347" cy="4141189"/>
          </a:xfrm>
          <a:prstGeom prst="rect">
            <a:avLst/>
          </a:prstGeom>
          <a:noFill/>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228600" algn="l">
              <a:buFont typeface="Arial" panose="020B0604020202020204" pitchFamily="34" charset="0"/>
              <a:buChar char="•"/>
            </a:pPr>
            <a:r>
              <a:rPr lang="en-US" sz="1800" dirty="0" err="1">
                <a:solidFill>
                  <a:schemeClr val="bg1"/>
                </a:solidFill>
                <a:latin typeface="Times New Roman" panose="02020603050405020304" pitchFamily="18" charset="0"/>
                <a:cs typeface="Times New Roman" panose="02020603050405020304" pitchFamily="18" charset="0"/>
              </a:rPr>
              <a:t>amazon_products.csv</a:t>
            </a:r>
            <a:r>
              <a:rPr lang="en-US" sz="1800" dirty="0">
                <a:solidFill>
                  <a:schemeClr val="bg1"/>
                </a:solidFill>
                <a:latin typeface="Times New Roman" panose="02020603050405020304" pitchFamily="18" charset="0"/>
                <a:cs typeface="Times New Roman" panose="02020603050405020304" pitchFamily="18" charset="0"/>
              </a:rPr>
              <a:t>:</a:t>
            </a:r>
          </a:p>
          <a:p>
            <a:pPr marL="800100" lvl="1" indent="-228600" algn="l">
              <a:buFont typeface="Arial" panose="020B0604020202020204" pitchFamily="34" charset="0"/>
              <a:buChar char="•"/>
            </a:pPr>
            <a:r>
              <a:rPr lang="en-US" sz="1400" dirty="0" err="1">
                <a:solidFill>
                  <a:schemeClr val="bg1"/>
                </a:solidFill>
                <a:latin typeface="Times New Roman" panose="02020603050405020304" pitchFamily="18" charset="0"/>
                <a:cs typeface="Times New Roman" panose="02020603050405020304" pitchFamily="18" charset="0"/>
              </a:rPr>
              <a:t>asin</a:t>
            </a:r>
            <a:endParaRPr lang="en-US" sz="1400" dirty="0">
              <a:solidFill>
                <a:schemeClr val="bg1"/>
              </a:solidFill>
              <a:latin typeface="Times New Roman" panose="02020603050405020304" pitchFamily="18" charset="0"/>
              <a:cs typeface="Times New Roman" panose="02020603050405020304" pitchFamily="18" charset="0"/>
            </a:endParaRPr>
          </a:p>
          <a:p>
            <a:pPr marL="800100" lvl="1" indent="-228600" algn="l">
              <a:buFont typeface="Arial" panose="020B0604020202020204" pitchFamily="34" charset="0"/>
              <a:buChar char="•"/>
            </a:pPr>
            <a:r>
              <a:rPr lang="en-US" sz="1800" dirty="0">
                <a:solidFill>
                  <a:schemeClr val="bg1"/>
                </a:solidFill>
                <a:latin typeface="Times New Roman" panose="02020603050405020304" pitchFamily="18" charset="0"/>
                <a:cs typeface="Times New Roman" panose="02020603050405020304" pitchFamily="18" charset="0"/>
              </a:rPr>
              <a:t>Title</a:t>
            </a:r>
          </a:p>
          <a:p>
            <a:pPr marL="800100" lvl="1" indent="-228600" algn="l">
              <a:buFont typeface="Arial" panose="020B0604020202020204" pitchFamily="34" charset="0"/>
              <a:buChar char="•"/>
            </a:pPr>
            <a:r>
              <a:rPr lang="en-US" sz="1800" dirty="0" err="1">
                <a:solidFill>
                  <a:schemeClr val="bg1"/>
                </a:solidFill>
                <a:latin typeface="Times New Roman" panose="02020603050405020304" pitchFamily="18" charset="0"/>
                <a:cs typeface="Times New Roman" panose="02020603050405020304" pitchFamily="18" charset="0"/>
              </a:rPr>
              <a:t>imgUrl</a:t>
            </a:r>
            <a:endParaRPr lang="en-US" sz="1800" dirty="0">
              <a:solidFill>
                <a:schemeClr val="bg1"/>
              </a:solidFill>
              <a:latin typeface="Times New Roman" panose="02020603050405020304" pitchFamily="18" charset="0"/>
              <a:cs typeface="Times New Roman" panose="02020603050405020304" pitchFamily="18" charset="0"/>
            </a:endParaRPr>
          </a:p>
          <a:p>
            <a:pPr marL="800100" lvl="1" indent="-228600" algn="l">
              <a:buFont typeface="Arial" panose="020B0604020202020204" pitchFamily="34" charset="0"/>
              <a:buChar char="•"/>
            </a:pPr>
            <a:r>
              <a:rPr lang="en-US" sz="1800" dirty="0" err="1">
                <a:solidFill>
                  <a:schemeClr val="bg1"/>
                </a:solidFill>
                <a:latin typeface="Times New Roman" panose="02020603050405020304" pitchFamily="18" charset="0"/>
                <a:cs typeface="Times New Roman" panose="02020603050405020304" pitchFamily="18" charset="0"/>
              </a:rPr>
              <a:t>productURL</a:t>
            </a:r>
            <a:endParaRPr lang="en-US" sz="1800" dirty="0">
              <a:solidFill>
                <a:schemeClr val="bg1"/>
              </a:solidFill>
              <a:latin typeface="Times New Roman" panose="02020603050405020304" pitchFamily="18" charset="0"/>
              <a:cs typeface="Times New Roman" panose="02020603050405020304" pitchFamily="18" charset="0"/>
            </a:endParaRPr>
          </a:p>
          <a:p>
            <a:pPr marL="800100" lvl="1" indent="-228600" algn="l">
              <a:buFont typeface="Arial" panose="020B0604020202020204" pitchFamily="34" charset="0"/>
              <a:buChar char="•"/>
            </a:pPr>
            <a:r>
              <a:rPr lang="en-US" sz="1800" dirty="0">
                <a:solidFill>
                  <a:schemeClr val="bg1"/>
                </a:solidFill>
                <a:latin typeface="Times New Roman" panose="02020603050405020304" pitchFamily="18" charset="0"/>
                <a:cs typeface="Times New Roman" panose="02020603050405020304" pitchFamily="18" charset="0"/>
              </a:rPr>
              <a:t>Stars</a:t>
            </a:r>
          </a:p>
          <a:p>
            <a:pPr marL="800100" lvl="1" indent="-228600" algn="l">
              <a:buFont typeface="Arial" panose="020B0604020202020204" pitchFamily="34" charset="0"/>
              <a:buChar char="•"/>
            </a:pPr>
            <a:r>
              <a:rPr lang="en-US" sz="1800" dirty="0">
                <a:solidFill>
                  <a:schemeClr val="bg1"/>
                </a:solidFill>
                <a:latin typeface="Times New Roman" panose="02020603050405020304" pitchFamily="18" charset="0"/>
                <a:cs typeface="Times New Roman" panose="02020603050405020304" pitchFamily="18" charset="0"/>
              </a:rPr>
              <a:t>Reviews</a:t>
            </a:r>
          </a:p>
          <a:p>
            <a:pPr marL="800100" lvl="1" indent="-228600" algn="l">
              <a:buFont typeface="Arial" panose="020B0604020202020204" pitchFamily="34" charset="0"/>
              <a:buChar char="•"/>
            </a:pPr>
            <a:r>
              <a:rPr lang="en-US" sz="1800" dirty="0">
                <a:solidFill>
                  <a:schemeClr val="bg1"/>
                </a:solidFill>
                <a:latin typeface="Times New Roman" panose="02020603050405020304" pitchFamily="18" charset="0"/>
                <a:cs typeface="Times New Roman" panose="02020603050405020304" pitchFamily="18" charset="0"/>
              </a:rPr>
              <a:t>Price</a:t>
            </a:r>
          </a:p>
          <a:p>
            <a:pPr marL="800100" lvl="1" indent="-228600" algn="l">
              <a:buFont typeface="Arial" panose="020B0604020202020204" pitchFamily="34" charset="0"/>
              <a:buChar char="•"/>
            </a:pPr>
            <a:r>
              <a:rPr lang="en-US" sz="1800" dirty="0" err="1">
                <a:solidFill>
                  <a:schemeClr val="bg1"/>
                </a:solidFill>
                <a:latin typeface="Times New Roman" panose="02020603050405020304" pitchFamily="18" charset="0"/>
                <a:cs typeface="Times New Roman" panose="02020603050405020304" pitchFamily="18" charset="0"/>
              </a:rPr>
              <a:t>listPrice</a:t>
            </a:r>
            <a:endParaRPr lang="en-US" sz="1800" dirty="0">
              <a:solidFill>
                <a:schemeClr val="bg1"/>
              </a:solidFill>
              <a:latin typeface="Times New Roman" panose="02020603050405020304" pitchFamily="18" charset="0"/>
              <a:cs typeface="Times New Roman" panose="02020603050405020304" pitchFamily="18" charset="0"/>
            </a:endParaRPr>
          </a:p>
          <a:p>
            <a:pPr marL="800100" lvl="1" indent="-228600" algn="l">
              <a:buFont typeface="Arial" panose="020B0604020202020204" pitchFamily="34" charset="0"/>
              <a:buChar char="•"/>
            </a:pPr>
            <a:r>
              <a:rPr lang="en-US" sz="1800" dirty="0" err="1">
                <a:solidFill>
                  <a:schemeClr val="bg1"/>
                </a:solidFill>
                <a:latin typeface="Times New Roman" panose="02020603050405020304" pitchFamily="18" charset="0"/>
                <a:cs typeface="Times New Roman" panose="02020603050405020304" pitchFamily="18" charset="0"/>
              </a:rPr>
              <a:t>category_id</a:t>
            </a:r>
            <a:endParaRPr lang="en-US" sz="1800" dirty="0">
              <a:solidFill>
                <a:schemeClr val="bg1"/>
              </a:solidFill>
              <a:latin typeface="Times New Roman" panose="02020603050405020304" pitchFamily="18" charset="0"/>
              <a:cs typeface="Times New Roman" panose="02020603050405020304" pitchFamily="18" charset="0"/>
            </a:endParaRPr>
          </a:p>
          <a:p>
            <a:pPr marL="800100" lvl="1" indent="-228600" algn="l">
              <a:buFont typeface="Arial" panose="020B0604020202020204" pitchFamily="34" charset="0"/>
              <a:buChar char="•"/>
            </a:pPr>
            <a:r>
              <a:rPr lang="en-US" sz="1800" dirty="0" err="1">
                <a:solidFill>
                  <a:schemeClr val="bg1"/>
                </a:solidFill>
                <a:latin typeface="Times New Roman" panose="02020603050405020304" pitchFamily="18" charset="0"/>
                <a:cs typeface="Times New Roman" panose="02020603050405020304" pitchFamily="18" charset="0"/>
              </a:rPr>
              <a:t>isBestSeller</a:t>
            </a:r>
            <a:endParaRPr lang="en-US" sz="1800" dirty="0">
              <a:solidFill>
                <a:schemeClr val="bg1"/>
              </a:solidFill>
              <a:latin typeface="Times New Roman" panose="02020603050405020304" pitchFamily="18" charset="0"/>
              <a:cs typeface="Times New Roman" panose="02020603050405020304" pitchFamily="18" charset="0"/>
            </a:endParaRPr>
          </a:p>
          <a:p>
            <a:pPr marL="800100" lvl="1" indent="-228600" algn="l">
              <a:buFont typeface="Arial" panose="020B0604020202020204" pitchFamily="34" charset="0"/>
              <a:buChar char="•"/>
            </a:pPr>
            <a:r>
              <a:rPr lang="en-US" sz="1800" dirty="0" err="1">
                <a:solidFill>
                  <a:schemeClr val="bg1"/>
                </a:solidFill>
                <a:latin typeface="Times New Roman" panose="02020603050405020304" pitchFamily="18" charset="0"/>
                <a:cs typeface="Times New Roman" panose="02020603050405020304" pitchFamily="18" charset="0"/>
              </a:rPr>
              <a:t>boughtInLastMonth</a:t>
            </a:r>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4" name="Subtitle 4">
            <a:extLst>
              <a:ext uri="{FF2B5EF4-FFF2-40B4-BE49-F238E27FC236}">
                <a16:creationId xmlns:a16="http://schemas.microsoft.com/office/drawing/2014/main" id="{4E8CA737-D239-AD4B-B458-8D7D56E80AE0}"/>
              </a:ext>
            </a:extLst>
          </p:cNvPr>
          <p:cNvSpPr txBox="1">
            <a:spLocks/>
          </p:cNvSpPr>
          <p:nvPr/>
        </p:nvSpPr>
        <p:spPr>
          <a:xfrm>
            <a:off x="1008144" y="2390196"/>
            <a:ext cx="4364834" cy="4448600"/>
          </a:xfrm>
          <a:prstGeom prst="rect">
            <a:avLst/>
          </a:prstGeom>
          <a:noFill/>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228600" algn="l">
              <a:buFont typeface="Arial" panose="020B0604020202020204" pitchFamily="34" charset="0"/>
              <a:buChar char="•"/>
            </a:pPr>
            <a:r>
              <a:rPr lang="en-US" sz="1800" dirty="0" err="1">
                <a:solidFill>
                  <a:schemeClr val="bg1"/>
                </a:solidFill>
                <a:latin typeface="Times New Roman" panose="02020603050405020304" pitchFamily="18" charset="0"/>
                <a:cs typeface="Times New Roman" panose="02020603050405020304" pitchFamily="18" charset="0"/>
              </a:rPr>
              <a:t>amazon_categories.csv</a:t>
            </a:r>
            <a:r>
              <a:rPr lang="en-US" sz="1800" dirty="0">
                <a:solidFill>
                  <a:schemeClr val="bg1"/>
                </a:solidFill>
                <a:latin typeface="Times New Roman" panose="02020603050405020304" pitchFamily="18" charset="0"/>
                <a:cs typeface="Times New Roman" panose="02020603050405020304" pitchFamily="18" charset="0"/>
              </a:rPr>
              <a:t>:</a:t>
            </a:r>
          </a:p>
          <a:p>
            <a:pPr marL="800100" lvl="1" indent="-228600" algn="l">
              <a:buFont typeface="Arial" panose="020B0604020202020204" pitchFamily="34" charset="0"/>
              <a:buChar char="•"/>
            </a:pPr>
            <a:r>
              <a:rPr lang="en-US" sz="1800" dirty="0">
                <a:solidFill>
                  <a:schemeClr val="bg1"/>
                </a:solidFill>
                <a:latin typeface="Times New Roman" panose="02020603050405020304" pitchFamily="18" charset="0"/>
                <a:cs typeface="Times New Roman" panose="02020603050405020304" pitchFamily="18" charset="0"/>
              </a:rPr>
              <a:t>Id</a:t>
            </a:r>
          </a:p>
          <a:p>
            <a:pPr marL="800100" lvl="1" indent="-228600" algn="l">
              <a:buFont typeface="Arial" panose="020B0604020202020204" pitchFamily="34" charset="0"/>
              <a:buChar char="•"/>
            </a:pPr>
            <a:r>
              <a:rPr lang="en-US" sz="1800" dirty="0" err="1">
                <a:solidFill>
                  <a:schemeClr val="bg1"/>
                </a:solidFill>
                <a:latin typeface="Times New Roman" panose="02020603050405020304" pitchFamily="18" charset="0"/>
                <a:cs typeface="Times New Roman" panose="02020603050405020304" pitchFamily="18" charset="0"/>
              </a:rPr>
              <a:t>category_name</a:t>
            </a:r>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42C43E1-DFB6-FA01-9778-BC538B2AFAC3}"/>
              </a:ext>
            </a:extLst>
          </p:cNvPr>
          <p:cNvSpPr txBox="1"/>
          <p:nvPr/>
        </p:nvSpPr>
        <p:spPr>
          <a:xfrm>
            <a:off x="984778" y="6378296"/>
            <a:ext cx="9508555"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 </a:t>
            </a:r>
            <a:r>
              <a:rPr lang="en-US" b="0" i="0" u="none" strike="noStrike" dirty="0">
                <a:effectLst/>
                <a:latin typeface="-apple-system"/>
                <a:hlinkClick r:id="rId3"/>
              </a:rPr>
              <a:t>https://www.kaggle.com/datasets/asaniczka/amazon-products-dataset-2023-1-4m-products</a:t>
            </a:r>
            <a:endParaRPr lang="en-US" dirty="0"/>
          </a:p>
        </p:txBody>
      </p:sp>
    </p:spTree>
    <p:extLst>
      <p:ext uri="{BB962C8B-B14F-4D97-AF65-F5344CB8AC3E}">
        <p14:creationId xmlns:p14="http://schemas.microsoft.com/office/powerpoint/2010/main" val="4066029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9" name="Rectangle 1218">
            <a:extLst>
              <a:ext uri="{FF2B5EF4-FFF2-40B4-BE49-F238E27FC236}">
                <a16:creationId xmlns:a16="http://schemas.microsoft.com/office/drawing/2014/main" id="{75CC5FF6-C911-4883-B5F7-F5F3E29A8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0" name="Rectangle 1219">
            <a:extLst>
              <a:ext uri="{FF2B5EF4-FFF2-40B4-BE49-F238E27FC236}">
                <a16:creationId xmlns:a16="http://schemas.microsoft.com/office/drawing/2014/main" id="{84E2200F-ED39-40A1-A6F7-65A45ED6D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1" name="Group 1220">
            <a:extLst>
              <a:ext uri="{FF2B5EF4-FFF2-40B4-BE49-F238E27FC236}">
                <a16:creationId xmlns:a16="http://schemas.microsoft.com/office/drawing/2014/main" id="{128AB5A5-92EF-47F0-9E96-412D387F1E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222" name="Oval 1221">
              <a:extLst>
                <a:ext uri="{FF2B5EF4-FFF2-40B4-BE49-F238E27FC236}">
                  <a16:creationId xmlns:a16="http://schemas.microsoft.com/office/drawing/2014/main" id="{9E6CCAAB-E7CF-464D-9B87-E774E5C16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3" name="Oval 1222">
              <a:extLst>
                <a:ext uri="{FF2B5EF4-FFF2-40B4-BE49-F238E27FC236}">
                  <a16:creationId xmlns:a16="http://schemas.microsoft.com/office/drawing/2014/main" id="{CF66F558-A699-45E9-AEA0-4E79C739E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4" name="Oval 1223">
              <a:extLst>
                <a:ext uri="{FF2B5EF4-FFF2-40B4-BE49-F238E27FC236}">
                  <a16:creationId xmlns:a16="http://schemas.microsoft.com/office/drawing/2014/main" id="{9FB0A8E4-7AB3-4B47-BA85-25737A1931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5" name="Oval 1224">
              <a:extLst>
                <a:ext uri="{FF2B5EF4-FFF2-40B4-BE49-F238E27FC236}">
                  <a16:creationId xmlns:a16="http://schemas.microsoft.com/office/drawing/2014/main" id="{18371D12-ED30-4E5A-B7CA-42971FEFC0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6" name="Oval 1225">
              <a:extLst>
                <a:ext uri="{FF2B5EF4-FFF2-40B4-BE49-F238E27FC236}">
                  <a16:creationId xmlns:a16="http://schemas.microsoft.com/office/drawing/2014/main" id="{696B3494-9D5E-44A4-B61B-A34C7736E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7" name="Oval 1226">
              <a:extLst>
                <a:ext uri="{FF2B5EF4-FFF2-40B4-BE49-F238E27FC236}">
                  <a16:creationId xmlns:a16="http://schemas.microsoft.com/office/drawing/2014/main" id="{2214F044-7995-4BD8-BC52-57F3BFA01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A543D0A-DE54-1E42-D67B-3DABA320B264}"/>
              </a:ext>
            </a:extLst>
          </p:cNvPr>
          <p:cNvSpPr>
            <a:spLocks noGrp="1"/>
          </p:cNvSpPr>
          <p:nvPr>
            <p:ph type="ctrTitle"/>
          </p:nvPr>
        </p:nvSpPr>
        <p:spPr>
          <a:xfrm>
            <a:off x="629640" y="630936"/>
            <a:ext cx="5895058" cy="1143823"/>
          </a:xfrm>
          <a:noFill/>
        </p:spPr>
        <p:txBody>
          <a:bodyPr vert="horz" lIns="91440" tIns="45720" rIns="91440" bIns="45720" rtlCol="0" anchor="b">
            <a:normAutofit/>
          </a:bodyPr>
          <a:lstStyle/>
          <a:p>
            <a:pPr algn="l"/>
            <a:r>
              <a:rPr lang="en-US" sz="4800" b="1" dirty="0">
                <a:solidFill>
                  <a:schemeClr val="bg1"/>
                </a:solidFill>
                <a:latin typeface="Times New Roman" panose="02020603050405020304" pitchFamily="18" charset="0"/>
                <a:cs typeface="Times New Roman" panose="02020603050405020304" pitchFamily="18" charset="0"/>
              </a:rPr>
              <a:t>Preprocessing</a:t>
            </a:r>
          </a:p>
        </p:txBody>
      </p:sp>
      <p:sp>
        <p:nvSpPr>
          <p:cNvPr id="1228" name="Rectangle 1227">
            <a:extLst>
              <a:ext uri="{FF2B5EF4-FFF2-40B4-BE49-F238E27FC236}">
                <a16:creationId xmlns:a16="http://schemas.microsoft.com/office/drawing/2014/main" id="{B163B796-84D7-4069-93D0-7A496A03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9" name="Group 1228">
            <a:extLst>
              <a:ext uri="{FF2B5EF4-FFF2-40B4-BE49-F238E27FC236}">
                <a16:creationId xmlns:a16="http://schemas.microsoft.com/office/drawing/2014/main" id="{87A77F8F-E829-4314-9F44-36169F7548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1168" name="Straight Connector 1167">
              <a:extLst>
                <a:ext uri="{FF2B5EF4-FFF2-40B4-BE49-F238E27FC236}">
                  <a16:creationId xmlns:a16="http://schemas.microsoft.com/office/drawing/2014/main" id="{E8D18253-A2A5-4168-A077-5A4A9C532B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30" name="Straight Connector 1229">
              <a:extLst>
                <a:ext uri="{FF2B5EF4-FFF2-40B4-BE49-F238E27FC236}">
                  <a16:creationId xmlns:a16="http://schemas.microsoft.com/office/drawing/2014/main" id="{6DAC9C54-D328-4591-AE19-1C4E335C79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70" name="Straight Connector 1169">
              <a:extLst>
                <a:ext uri="{FF2B5EF4-FFF2-40B4-BE49-F238E27FC236}">
                  <a16:creationId xmlns:a16="http://schemas.microsoft.com/office/drawing/2014/main" id="{A74A6996-7D92-4A5D-B88C-3B3E56C691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31" name="Straight Connector 1230">
              <a:extLst>
                <a:ext uri="{FF2B5EF4-FFF2-40B4-BE49-F238E27FC236}">
                  <a16:creationId xmlns:a16="http://schemas.microsoft.com/office/drawing/2014/main" id="{D0F18B95-9F0D-423C-9242-0FBEC72769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1173" name="Group 1172">
            <a:extLst>
              <a:ext uri="{FF2B5EF4-FFF2-40B4-BE49-F238E27FC236}">
                <a16:creationId xmlns:a16="http://schemas.microsoft.com/office/drawing/2014/main" id="{85AC4472-E842-4CF4-BD50-983305EDB3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77278" y="4945279"/>
            <a:ext cx="1285875" cy="549007"/>
            <a:chOff x="7029447" y="3514725"/>
            <a:chExt cx="1285875" cy="549007"/>
          </a:xfrm>
        </p:grpSpPr>
        <p:cxnSp>
          <p:nvCxnSpPr>
            <p:cNvPr id="1174" name="Straight Connector 1173">
              <a:extLst>
                <a:ext uri="{FF2B5EF4-FFF2-40B4-BE49-F238E27FC236}">
                  <a16:creationId xmlns:a16="http://schemas.microsoft.com/office/drawing/2014/main" id="{C2EE92C3-E117-4FC2-A305-586C89CA7B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75" name="Straight Connector 1174">
              <a:extLst>
                <a:ext uri="{FF2B5EF4-FFF2-40B4-BE49-F238E27FC236}">
                  <a16:creationId xmlns:a16="http://schemas.microsoft.com/office/drawing/2014/main" id="{EA6FE6FB-7083-4B79-B1FD-B08855376F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76" name="Straight Connector 1175">
              <a:extLst>
                <a:ext uri="{FF2B5EF4-FFF2-40B4-BE49-F238E27FC236}">
                  <a16:creationId xmlns:a16="http://schemas.microsoft.com/office/drawing/2014/main" id="{26D5D4DA-BEE4-4C4F-9CA9-0D068AAB83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32" name="Straight Connector 1231">
              <a:extLst>
                <a:ext uri="{FF2B5EF4-FFF2-40B4-BE49-F238E27FC236}">
                  <a16:creationId xmlns:a16="http://schemas.microsoft.com/office/drawing/2014/main" id="{CEB1644A-A3F6-44EF-AC1D-F2CB55C9F6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233" name="Rectangle 1232">
            <a:extLst>
              <a:ext uri="{FF2B5EF4-FFF2-40B4-BE49-F238E27FC236}">
                <a16:creationId xmlns:a16="http://schemas.microsoft.com/office/drawing/2014/main" id="{A4AE5E3E-9489-4D5A-A458-72C3E481C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1" name="Group 1180">
            <a:extLst>
              <a:ext uri="{FF2B5EF4-FFF2-40B4-BE49-F238E27FC236}">
                <a16:creationId xmlns:a16="http://schemas.microsoft.com/office/drawing/2014/main" id="{0E88FC08-D56F-45D4-AC54-B89F64697B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182" name="Straight Connector 1181">
              <a:extLst>
                <a:ext uri="{FF2B5EF4-FFF2-40B4-BE49-F238E27FC236}">
                  <a16:creationId xmlns:a16="http://schemas.microsoft.com/office/drawing/2014/main" id="{DA9CDF2D-7A78-4571-B1C1-857192D4A9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83" name="Straight Connector 1182">
              <a:extLst>
                <a:ext uri="{FF2B5EF4-FFF2-40B4-BE49-F238E27FC236}">
                  <a16:creationId xmlns:a16="http://schemas.microsoft.com/office/drawing/2014/main" id="{2E46C3A6-A8E2-4FBB-B6F8-FBEA0D905D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84" name="Straight Connector 1183">
              <a:extLst>
                <a:ext uri="{FF2B5EF4-FFF2-40B4-BE49-F238E27FC236}">
                  <a16:creationId xmlns:a16="http://schemas.microsoft.com/office/drawing/2014/main" id="{BD35E17C-3C3F-401E-875C-1BA82BBA5A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34" name="Straight Connector 1233">
              <a:extLst>
                <a:ext uri="{FF2B5EF4-FFF2-40B4-BE49-F238E27FC236}">
                  <a16:creationId xmlns:a16="http://schemas.microsoft.com/office/drawing/2014/main" id="{88C01EF9-F43C-4B12-BBF9-A20421C755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 name="Subtitle 4">
            <a:extLst>
              <a:ext uri="{FF2B5EF4-FFF2-40B4-BE49-F238E27FC236}">
                <a16:creationId xmlns:a16="http://schemas.microsoft.com/office/drawing/2014/main" id="{38B049BA-51BF-D438-3F36-D271E3A8439E}"/>
              </a:ext>
            </a:extLst>
          </p:cNvPr>
          <p:cNvSpPr>
            <a:spLocks noGrp="1"/>
          </p:cNvSpPr>
          <p:nvPr>
            <p:ph type="subTitle" idx="1"/>
          </p:nvPr>
        </p:nvSpPr>
        <p:spPr>
          <a:xfrm>
            <a:off x="629641" y="2107090"/>
            <a:ext cx="5895058" cy="3733035"/>
          </a:xfrm>
          <a:noFill/>
        </p:spPr>
        <p:txBody>
          <a:bodyPr vert="horz" lIns="91440" tIns="45720" rIns="91440" bIns="45720" rtlCol="0" anchor="t">
            <a:normAutofit/>
          </a:bodyPr>
          <a:lstStyle/>
          <a:p>
            <a:pPr marL="342900" indent="-342900" algn="l">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Merging</a:t>
            </a:r>
          </a:p>
          <a:p>
            <a:pPr marL="342900" indent="-342900" algn="l">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Cleaning </a:t>
            </a:r>
          </a:p>
          <a:p>
            <a:pPr marL="800100" lvl="1" indent="-342900" algn="l">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Checking for null values</a:t>
            </a:r>
          </a:p>
          <a:p>
            <a:pPr marL="800100" lvl="1" indent="-342900" algn="l">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Dropping all the unrequired columns</a:t>
            </a:r>
          </a:p>
          <a:p>
            <a:pPr marL="342900" indent="-342900" algn="l">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Changing the datatypes of the columns</a:t>
            </a:r>
          </a:p>
        </p:txBody>
      </p:sp>
      <p:pic>
        <p:nvPicPr>
          <p:cNvPr id="1030" name="Picture 6" descr="Amazon Prime Day 2020: Best sales and deals to shop now">
            <a:extLst>
              <a:ext uri="{FF2B5EF4-FFF2-40B4-BE49-F238E27FC236}">
                <a16:creationId xmlns:a16="http://schemas.microsoft.com/office/drawing/2014/main" id="{B154CA52-494E-551D-113A-B4BF6C4BA4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35"/>
          <a:stretch/>
        </p:blipFill>
        <p:spPr bwMode="auto">
          <a:xfrm>
            <a:off x="6828955" y="989265"/>
            <a:ext cx="4631386" cy="2335197"/>
          </a:xfrm>
          <a:prstGeom prst="rect">
            <a:avLst/>
          </a:prstGeom>
          <a:noFill/>
          <a:extLst>
            <a:ext uri="{909E8E84-426E-40DD-AFC4-6F175D3DCCD1}">
              <a14:hiddenFill xmlns:a14="http://schemas.microsoft.com/office/drawing/2010/main">
                <a:solidFill>
                  <a:srgbClr val="FFFFFF"/>
                </a:solidFill>
              </a14:hiddenFill>
            </a:ext>
          </a:extLst>
        </p:spPr>
      </p:pic>
      <p:grpSp>
        <p:nvGrpSpPr>
          <p:cNvPr id="1187" name="Group 1186">
            <a:extLst>
              <a:ext uri="{FF2B5EF4-FFF2-40B4-BE49-F238E27FC236}">
                <a16:creationId xmlns:a16="http://schemas.microsoft.com/office/drawing/2014/main" id="{B138BDDD-D054-4F0A-BB1F-9D016848D6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6693312" y="1116028"/>
            <a:ext cx="304800" cy="429768"/>
            <a:chOff x="215328" y="-46937"/>
            <a:chExt cx="304800" cy="2773841"/>
          </a:xfrm>
        </p:grpSpPr>
        <p:cxnSp>
          <p:nvCxnSpPr>
            <p:cNvPr id="1188" name="Straight Connector 1187">
              <a:extLst>
                <a:ext uri="{FF2B5EF4-FFF2-40B4-BE49-F238E27FC236}">
                  <a16:creationId xmlns:a16="http://schemas.microsoft.com/office/drawing/2014/main" id="{3CB9B538-BCFF-41C2-87A8-28853C3998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9" name="Straight Connector 1188">
              <a:extLst>
                <a:ext uri="{FF2B5EF4-FFF2-40B4-BE49-F238E27FC236}">
                  <a16:creationId xmlns:a16="http://schemas.microsoft.com/office/drawing/2014/main" id="{DD34C8C8-72AB-40F5-87DE-E7AE196F7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0" name="Straight Connector 1189">
              <a:extLst>
                <a:ext uri="{FF2B5EF4-FFF2-40B4-BE49-F238E27FC236}">
                  <a16:creationId xmlns:a16="http://schemas.microsoft.com/office/drawing/2014/main" id="{9DA1E9C3-A70A-49DD-AD8F-5E768B24FA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5" name="Straight Connector 1234">
              <a:extLst>
                <a:ext uri="{FF2B5EF4-FFF2-40B4-BE49-F238E27FC236}">
                  <a16:creationId xmlns:a16="http://schemas.microsoft.com/office/drawing/2014/main" id="{BC92A81C-B9D6-4A1C-BE78-377104DBEC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6" name="Picture 5">
            <a:extLst>
              <a:ext uri="{FF2B5EF4-FFF2-40B4-BE49-F238E27FC236}">
                <a16:creationId xmlns:a16="http://schemas.microsoft.com/office/drawing/2014/main" id="{72A3A28E-C74C-F6C4-4DB5-C8D064995845}"/>
              </a:ext>
            </a:extLst>
          </p:cNvPr>
          <p:cNvPicPr>
            <a:picLocks noChangeAspect="1"/>
          </p:cNvPicPr>
          <p:nvPr/>
        </p:nvPicPr>
        <p:blipFill rotWithShape="1">
          <a:blip r:embed="rId3"/>
          <a:srcRect r="7778" b="1"/>
          <a:stretch/>
        </p:blipFill>
        <p:spPr>
          <a:xfrm>
            <a:off x="6828955" y="3504930"/>
            <a:ext cx="4631386" cy="2335197"/>
          </a:xfrm>
          <a:prstGeom prst="rect">
            <a:avLst/>
          </a:prstGeom>
        </p:spPr>
      </p:pic>
    </p:spTree>
    <p:extLst>
      <p:ext uri="{BB962C8B-B14F-4D97-AF65-F5344CB8AC3E}">
        <p14:creationId xmlns:p14="http://schemas.microsoft.com/office/powerpoint/2010/main" val="1753769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7" name="Rectangle 1246">
            <a:extLst>
              <a:ext uri="{FF2B5EF4-FFF2-40B4-BE49-F238E27FC236}">
                <a16:creationId xmlns:a16="http://schemas.microsoft.com/office/drawing/2014/main" id="{2F4D5922-434B-4829-B93E-02DC38A29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9" name="Rectangle 1248">
            <a:extLst>
              <a:ext uri="{FF2B5EF4-FFF2-40B4-BE49-F238E27FC236}">
                <a16:creationId xmlns:a16="http://schemas.microsoft.com/office/drawing/2014/main" id="{F35FBA24-5C01-4635-A984-1DB6E340B0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51" name="Group 1250">
            <a:extLst>
              <a:ext uri="{FF2B5EF4-FFF2-40B4-BE49-F238E27FC236}">
                <a16:creationId xmlns:a16="http://schemas.microsoft.com/office/drawing/2014/main" id="{26C1B406-D643-4021-A6F0-2DD5466970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252" name="Oval 1251">
              <a:extLst>
                <a:ext uri="{FF2B5EF4-FFF2-40B4-BE49-F238E27FC236}">
                  <a16:creationId xmlns:a16="http://schemas.microsoft.com/office/drawing/2014/main" id="{8D1F6522-8579-43DA-854A-E28CBE13D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3" name="Oval 1252">
              <a:extLst>
                <a:ext uri="{FF2B5EF4-FFF2-40B4-BE49-F238E27FC236}">
                  <a16:creationId xmlns:a16="http://schemas.microsoft.com/office/drawing/2014/main" id="{99320D87-73DD-4D15-A224-C8D8EEC9A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4" name="Oval 1253">
              <a:extLst>
                <a:ext uri="{FF2B5EF4-FFF2-40B4-BE49-F238E27FC236}">
                  <a16:creationId xmlns:a16="http://schemas.microsoft.com/office/drawing/2014/main" id="{678418DD-1013-4BBE-9E02-1D4D1233C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5" name="Oval 1254">
              <a:extLst>
                <a:ext uri="{FF2B5EF4-FFF2-40B4-BE49-F238E27FC236}">
                  <a16:creationId xmlns:a16="http://schemas.microsoft.com/office/drawing/2014/main" id="{04281D6D-7CDF-4C97-B54C-5FE6177B5C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6" name="Oval 1255">
              <a:extLst>
                <a:ext uri="{FF2B5EF4-FFF2-40B4-BE49-F238E27FC236}">
                  <a16:creationId xmlns:a16="http://schemas.microsoft.com/office/drawing/2014/main" id="{CB64A9F5-F5A7-4276-A229-C498B4A85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7" name="Oval 1256">
              <a:extLst>
                <a:ext uri="{FF2B5EF4-FFF2-40B4-BE49-F238E27FC236}">
                  <a16:creationId xmlns:a16="http://schemas.microsoft.com/office/drawing/2014/main" id="{EA44C9B9-09AE-4D78-BBB5-972FB60885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A543D0A-DE54-1E42-D67B-3DABA320B264}"/>
              </a:ext>
            </a:extLst>
          </p:cNvPr>
          <p:cNvSpPr>
            <a:spLocks noGrp="1"/>
          </p:cNvSpPr>
          <p:nvPr>
            <p:ph type="ctrTitle"/>
          </p:nvPr>
        </p:nvSpPr>
        <p:spPr>
          <a:xfrm>
            <a:off x="630936" y="630937"/>
            <a:ext cx="6341652" cy="872816"/>
          </a:xfrm>
          <a:noFill/>
        </p:spPr>
        <p:txBody>
          <a:bodyPr vert="horz" lIns="91440" tIns="45720" rIns="91440" bIns="45720" rtlCol="0" anchor="b">
            <a:normAutofit/>
          </a:bodyPr>
          <a:lstStyle/>
          <a:p>
            <a:pPr algn="l"/>
            <a:r>
              <a:rPr lang="en-US" sz="4800" b="1" dirty="0">
                <a:solidFill>
                  <a:schemeClr val="bg1"/>
                </a:solidFill>
                <a:latin typeface="Times New Roman" panose="02020603050405020304" pitchFamily="18" charset="0"/>
                <a:cs typeface="Times New Roman" panose="02020603050405020304" pitchFamily="18" charset="0"/>
              </a:rPr>
              <a:t>Visualization</a:t>
            </a:r>
          </a:p>
        </p:txBody>
      </p:sp>
      <p:pic>
        <p:nvPicPr>
          <p:cNvPr id="3" name="Picture 2">
            <a:extLst>
              <a:ext uri="{FF2B5EF4-FFF2-40B4-BE49-F238E27FC236}">
                <a16:creationId xmlns:a16="http://schemas.microsoft.com/office/drawing/2014/main" id="{E2A9DFA7-FC1E-C9D0-7B36-095D041C85E7}"/>
              </a:ext>
            </a:extLst>
          </p:cNvPr>
          <p:cNvPicPr>
            <a:picLocks noChangeAspect="1"/>
          </p:cNvPicPr>
          <p:nvPr/>
        </p:nvPicPr>
        <p:blipFill>
          <a:blip r:embed="rId2"/>
          <a:stretch>
            <a:fillRect/>
          </a:stretch>
        </p:blipFill>
        <p:spPr>
          <a:xfrm>
            <a:off x="557283" y="2336115"/>
            <a:ext cx="3171919" cy="3798707"/>
          </a:xfrm>
          <a:prstGeom prst="rect">
            <a:avLst/>
          </a:prstGeom>
        </p:spPr>
      </p:pic>
      <p:grpSp>
        <p:nvGrpSpPr>
          <p:cNvPr id="1259" name="Group 1258">
            <a:extLst>
              <a:ext uri="{FF2B5EF4-FFF2-40B4-BE49-F238E27FC236}">
                <a16:creationId xmlns:a16="http://schemas.microsoft.com/office/drawing/2014/main" id="{8D2BC472-0671-410F-BA77-E46AA62106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734301" y="849622"/>
            <a:ext cx="304800" cy="429768"/>
            <a:chOff x="215328" y="-46937"/>
            <a:chExt cx="304800" cy="2773841"/>
          </a:xfrm>
        </p:grpSpPr>
        <p:cxnSp>
          <p:nvCxnSpPr>
            <p:cNvPr id="1260" name="Straight Connector 1259">
              <a:extLst>
                <a:ext uri="{FF2B5EF4-FFF2-40B4-BE49-F238E27FC236}">
                  <a16:creationId xmlns:a16="http://schemas.microsoft.com/office/drawing/2014/main" id="{DC68B2A3-267E-4DE4-8DD5-C0378482D2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1" name="Straight Connector 1260">
              <a:extLst>
                <a:ext uri="{FF2B5EF4-FFF2-40B4-BE49-F238E27FC236}">
                  <a16:creationId xmlns:a16="http://schemas.microsoft.com/office/drawing/2014/main" id="{F6474CC6-D7FB-4A38-8991-680F048CFF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2" name="Straight Connector 1261">
              <a:extLst>
                <a:ext uri="{FF2B5EF4-FFF2-40B4-BE49-F238E27FC236}">
                  <a16:creationId xmlns:a16="http://schemas.microsoft.com/office/drawing/2014/main" id="{05825D0E-A1E4-4466-81B2-33325B3B3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3" name="Straight Connector 1262">
              <a:extLst>
                <a:ext uri="{FF2B5EF4-FFF2-40B4-BE49-F238E27FC236}">
                  <a16:creationId xmlns:a16="http://schemas.microsoft.com/office/drawing/2014/main" id="{A1BD1E16-C3EF-4A05-9C71-590A55BFC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265" name="Rectangle 1264">
            <a:extLst>
              <a:ext uri="{FF2B5EF4-FFF2-40B4-BE49-F238E27FC236}">
                <a16:creationId xmlns:a16="http://schemas.microsoft.com/office/drawing/2014/main" id="{5819102A-0400-4C1F-8614-973F5262E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67" name="Group 1266">
            <a:extLst>
              <a:ext uri="{FF2B5EF4-FFF2-40B4-BE49-F238E27FC236}">
                <a16:creationId xmlns:a16="http://schemas.microsoft.com/office/drawing/2014/main" id="{B1A0CF5C-68C2-4432-BC2D-5A124C7B6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77278" y="4945279"/>
            <a:ext cx="1285875" cy="549007"/>
            <a:chOff x="7029447" y="3514725"/>
            <a:chExt cx="1285875" cy="549007"/>
          </a:xfrm>
        </p:grpSpPr>
        <p:cxnSp>
          <p:nvCxnSpPr>
            <p:cNvPr id="1268" name="Straight Connector 1267">
              <a:extLst>
                <a:ext uri="{FF2B5EF4-FFF2-40B4-BE49-F238E27FC236}">
                  <a16:creationId xmlns:a16="http://schemas.microsoft.com/office/drawing/2014/main" id="{73E76A51-C6FF-4566-9670-D405D4DA76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69" name="Straight Connector 1268">
              <a:extLst>
                <a:ext uri="{FF2B5EF4-FFF2-40B4-BE49-F238E27FC236}">
                  <a16:creationId xmlns:a16="http://schemas.microsoft.com/office/drawing/2014/main" id="{C069446D-7888-44DB-87EF-972BCEA0AB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70" name="Straight Connector 1269">
              <a:extLst>
                <a:ext uri="{FF2B5EF4-FFF2-40B4-BE49-F238E27FC236}">
                  <a16:creationId xmlns:a16="http://schemas.microsoft.com/office/drawing/2014/main" id="{2450BCE5-EB53-44C2-B9B9-771BAD516C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71" name="Straight Connector 1270">
              <a:extLst>
                <a:ext uri="{FF2B5EF4-FFF2-40B4-BE49-F238E27FC236}">
                  <a16:creationId xmlns:a16="http://schemas.microsoft.com/office/drawing/2014/main" id="{8B2D4461-C687-4A45-933F-C4CCB4E24F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273" name="Rectangle 1272">
            <a:extLst>
              <a:ext uri="{FF2B5EF4-FFF2-40B4-BE49-F238E27FC236}">
                <a16:creationId xmlns:a16="http://schemas.microsoft.com/office/drawing/2014/main" id="{CF1485CA-41D2-421F-B28D-15EF845D5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75" name="Group 1274">
            <a:extLst>
              <a:ext uri="{FF2B5EF4-FFF2-40B4-BE49-F238E27FC236}">
                <a16:creationId xmlns:a16="http://schemas.microsoft.com/office/drawing/2014/main" id="{04ED96A1-E6CA-493F-8610-6B8B7A28E3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276" name="Straight Connector 1275">
              <a:extLst>
                <a:ext uri="{FF2B5EF4-FFF2-40B4-BE49-F238E27FC236}">
                  <a16:creationId xmlns:a16="http://schemas.microsoft.com/office/drawing/2014/main" id="{3C9231B8-0812-4FDE-9AC6-94984E20AC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77" name="Straight Connector 1276">
              <a:extLst>
                <a:ext uri="{FF2B5EF4-FFF2-40B4-BE49-F238E27FC236}">
                  <a16:creationId xmlns:a16="http://schemas.microsoft.com/office/drawing/2014/main" id="{4BF59FE3-7AD8-46E8-9440-D268639942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78" name="Straight Connector 1277">
              <a:extLst>
                <a:ext uri="{FF2B5EF4-FFF2-40B4-BE49-F238E27FC236}">
                  <a16:creationId xmlns:a16="http://schemas.microsoft.com/office/drawing/2014/main" id="{6EEEDF00-F676-4147-BAF0-64840E2857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79" name="Straight Connector 1278">
              <a:extLst>
                <a:ext uri="{FF2B5EF4-FFF2-40B4-BE49-F238E27FC236}">
                  <a16:creationId xmlns:a16="http://schemas.microsoft.com/office/drawing/2014/main" id="{94D3F73A-55E6-4A58-872D-BE9E9C7C30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 name="Subtitle 4">
            <a:extLst>
              <a:ext uri="{FF2B5EF4-FFF2-40B4-BE49-F238E27FC236}">
                <a16:creationId xmlns:a16="http://schemas.microsoft.com/office/drawing/2014/main" id="{38B049BA-51BF-D438-3F36-D271E3A8439E}"/>
              </a:ext>
            </a:extLst>
          </p:cNvPr>
          <p:cNvSpPr>
            <a:spLocks noGrp="1"/>
          </p:cNvSpPr>
          <p:nvPr>
            <p:ph type="subTitle" idx="1"/>
          </p:nvPr>
        </p:nvSpPr>
        <p:spPr>
          <a:xfrm>
            <a:off x="741754" y="1753837"/>
            <a:ext cx="9135524" cy="556454"/>
          </a:xfrm>
          <a:noFill/>
        </p:spPr>
        <p:txBody>
          <a:bodyPr vert="horz" lIns="91440" tIns="45720" rIns="91440" bIns="45720" rtlCol="0" anchor="t">
            <a:normAutofit/>
          </a:bodyPr>
          <a:lstStyle/>
          <a:p>
            <a:pPr algn="l"/>
            <a:r>
              <a:rPr lang="en-US" dirty="0">
                <a:solidFill>
                  <a:schemeClr val="bg1"/>
                </a:solidFill>
                <a:latin typeface="Times New Roman" panose="02020603050405020304" pitchFamily="18" charset="0"/>
                <a:cs typeface="Times New Roman" panose="02020603050405020304" pitchFamily="18" charset="0"/>
              </a:rPr>
              <a:t>Which category based products were sold maximum</a:t>
            </a:r>
          </a:p>
        </p:txBody>
      </p:sp>
      <p:pic>
        <p:nvPicPr>
          <p:cNvPr id="8" name="Picture 7">
            <a:extLst>
              <a:ext uri="{FF2B5EF4-FFF2-40B4-BE49-F238E27FC236}">
                <a16:creationId xmlns:a16="http://schemas.microsoft.com/office/drawing/2014/main" id="{FECE1037-5592-73DD-3708-62C5F82F4887}"/>
              </a:ext>
            </a:extLst>
          </p:cNvPr>
          <p:cNvPicPr>
            <a:picLocks noChangeAspect="1"/>
          </p:cNvPicPr>
          <p:nvPr/>
        </p:nvPicPr>
        <p:blipFill>
          <a:blip r:embed="rId3"/>
          <a:stretch>
            <a:fillRect/>
          </a:stretch>
        </p:blipFill>
        <p:spPr>
          <a:xfrm>
            <a:off x="4240891" y="2369186"/>
            <a:ext cx="7273090" cy="3727458"/>
          </a:xfrm>
          <a:prstGeom prst="rect">
            <a:avLst/>
          </a:prstGeom>
        </p:spPr>
      </p:pic>
      <p:sp>
        <p:nvSpPr>
          <p:cNvPr id="4" name="AutoShape 2">
            <a:extLst>
              <a:ext uri="{FF2B5EF4-FFF2-40B4-BE49-F238E27FC236}">
                <a16:creationId xmlns:a16="http://schemas.microsoft.com/office/drawing/2014/main" id="{49988923-5CE6-8EF9-2D79-976BEE9A44A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a:extLst>
              <a:ext uri="{FF2B5EF4-FFF2-40B4-BE49-F238E27FC236}">
                <a16:creationId xmlns:a16="http://schemas.microsoft.com/office/drawing/2014/main" id="{59717EE2-9BA6-36B1-E6EA-DC3BDF5A4D2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85184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7" name="Rectangle 1246">
            <a:extLst>
              <a:ext uri="{FF2B5EF4-FFF2-40B4-BE49-F238E27FC236}">
                <a16:creationId xmlns:a16="http://schemas.microsoft.com/office/drawing/2014/main" id="{2F4D5922-434B-4829-B93E-02DC38A29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9" name="Rectangle 1248">
            <a:extLst>
              <a:ext uri="{FF2B5EF4-FFF2-40B4-BE49-F238E27FC236}">
                <a16:creationId xmlns:a16="http://schemas.microsoft.com/office/drawing/2014/main" id="{F35FBA24-5C01-4635-A984-1DB6E340B0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51" name="Group 1250">
            <a:extLst>
              <a:ext uri="{FF2B5EF4-FFF2-40B4-BE49-F238E27FC236}">
                <a16:creationId xmlns:a16="http://schemas.microsoft.com/office/drawing/2014/main" id="{26C1B406-D643-4021-A6F0-2DD5466970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252" name="Oval 1251">
              <a:extLst>
                <a:ext uri="{FF2B5EF4-FFF2-40B4-BE49-F238E27FC236}">
                  <a16:creationId xmlns:a16="http://schemas.microsoft.com/office/drawing/2014/main" id="{8D1F6522-8579-43DA-854A-E28CBE13D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3" name="Oval 1252">
              <a:extLst>
                <a:ext uri="{FF2B5EF4-FFF2-40B4-BE49-F238E27FC236}">
                  <a16:creationId xmlns:a16="http://schemas.microsoft.com/office/drawing/2014/main" id="{99320D87-73DD-4D15-A224-C8D8EEC9A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4" name="Oval 1253">
              <a:extLst>
                <a:ext uri="{FF2B5EF4-FFF2-40B4-BE49-F238E27FC236}">
                  <a16:creationId xmlns:a16="http://schemas.microsoft.com/office/drawing/2014/main" id="{678418DD-1013-4BBE-9E02-1D4D1233C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5" name="Oval 1254">
              <a:extLst>
                <a:ext uri="{FF2B5EF4-FFF2-40B4-BE49-F238E27FC236}">
                  <a16:creationId xmlns:a16="http://schemas.microsoft.com/office/drawing/2014/main" id="{04281D6D-7CDF-4C97-B54C-5FE6177B5C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6" name="Oval 1255">
              <a:extLst>
                <a:ext uri="{FF2B5EF4-FFF2-40B4-BE49-F238E27FC236}">
                  <a16:creationId xmlns:a16="http://schemas.microsoft.com/office/drawing/2014/main" id="{CB64A9F5-F5A7-4276-A229-C498B4A85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7" name="Oval 1256">
              <a:extLst>
                <a:ext uri="{FF2B5EF4-FFF2-40B4-BE49-F238E27FC236}">
                  <a16:creationId xmlns:a16="http://schemas.microsoft.com/office/drawing/2014/main" id="{EA44C9B9-09AE-4D78-BBB5-972FB60885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A543D0A-DE54-1E42-D67B-3DABA320B264}"/>
              </a:ext>
            </a:extLst>
          </p:cNvPr>
          <p:cNvSpPr>
            <a:spLocks noGrp="1"/>
          </p:cNvSpPr>
          <p:nvPr>
            <p:ph type="ctrTitle"/>
          </p:nvPr>
        </p:nvSpPr>
        <p:spPr>
          <a:xfrm>
            <a:off x="630936" y="630937"/>
            <a:ext cx="6341652" cy="872816"/>
          </a:xfrm>
          <a:noFill/>
        </p:spPr>
        <p:txBody>
          <a:bodyPr vert="horz" lIns="91440" tIns="45720" rIns="91440" bIns="45720" rtlCol="0" anchor="b">
            <a:normAutofit/>
          </a:bodyPr>
          <a:lstStyle/>
          <a:p>
            <a:pPr algn="l"/>
            <a:r>
              <a:rPr lang="en-US" sz="4800" b="1" dirty="0">
                <a:solidFill>
                  <a:schemeClr val="bg1"/>
                </a:solidFill>
                <a:latin typeface="Times New Roman" panose="02020603050405020304" pitchFamily="18" charset="0"/>
                <a:cs typeface="Times New Roman" panose="02020603050405020304" pitchFamily="18" charset="0"/>
              </a:rPr>
              <a:t>Visualization</a:t>
            </a:r>
          </a:p>
        </p:txBody>
      </p:sp>
      <p:grpSp>
        <p:nvGrpSpPr>
          <p:cNvPr id="1259" name="Group 1258">
            <a:extLst>
              <a:ext uri="{FF2B5EF4-FFF2-40B4-BE49-F238E27FC236}">
                <a16:creationId xmlns:a16="http://schemas.microsoft.com/office/drawing/2014/main" id="{8D2BC472-0671-410F-BA77-E46AA62106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734301" y="849622"/>
            <a:ext cx="304800" cy="429768"/>
            <a:chOff x="215328" y="-46937"/>
            <a:chExt cx="304800" cy="2773841"/>
          </a:xfrm>
        </p:grpSpPr>
        <p:cxnSp>
          <p:nvCxnSpPr>
            <p:cNvPr id="1260" name="Straight Connector 1259">
              <a:extLst>
                <a:ext uri="{FF2B5EF4-FFF2-40B4-BE49-F238E27FC236}">
                  <a16:creationId xmlns:a16="http://schemas.microsoft.com/office/drawing/2014/main" id="{DC68B2A3-267E-4DE4-8DD5-C0378482D2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1" name="Straight Connector 1260">
              <a:extLst>
                <a:ext uri="{FF2B5EF4-FFF2-40B4-BE49-F238E27FC236}">
                  <a16:creationId xmlns:a16="http://schemas.microsoft.com/office/drawing/2014/main" id="{F6474CC6-D7FB-4A38-8991-680F048CFF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2" name="Straight Connector 1261">
              <a:extLst>
                <a:ext uri="{FF2B5EF4-FFF2-40B4-BE49-F238E27FC236}">
                  <a16:creationId xmlns:a16="http://schemas.microsoft.com/office/drawing/2014/main" id="{05825D0E-A1E4-4466-81B2-33325B3B3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3" name="Straight Connector 1262">
              <a:extLst>
                <a:ext uri="{FF2B5EF4-FFF2-40B4-BE49-F238E27FC236}">
                  <a16:creationId xmlns:a16="http://schemas.microsoft.com/office/drawing/2014/main" id="{A1BD1E16-C3EF-4A05-9C71-590A55BFC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265" name="Rectangle 1264">
            <a:extLst>
              <a:ext uri="{FF2B5EF4-FFF2-40B4-BE49-F238E27FC236}">
                <a16:creationId xmlns:a16="http://schemas.microsoft.com/office/drawing/2014/main" id="{5819102A-0400-4C1F-8614-973F5262E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67" name="Group 1266">
            <a:extLst>
              <a:ext uri="{FF2B5EF4-FFF2-40B4-BE49-F238E27FC236}">
                <a16:creationId xmlns:a16="http://schemas.microsoft.com/office/drawing/2014/main" id="{B1A0CF5C-68C2-4432-BC2D-5A124C7B6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77278" y="4945279"/>
            <a:ext cx="1285875" cy="549007"/>
            <a:chOff x="7029447" y="3514725"/>
            <a:chExt cx="1285875" cy="549007"/>
          </a:xfrm>
        </p:grpSpPr>
        <p:cxnSp>
          <p:nvCxnSpPr>
            <p:cNvPr id="1268" name="Straight Connector 1267">
              <a:extLst>
                <a:ext uri="{FF2B5EF4-FFF2-40B4-BE49-F238E27FC236}">
                  <a16:creationId xmlns:a16="http://schemas.microsoft.com/office/drawing/2014/main" id="{73E76A51-C6FF-4566-9670-D405D4DA76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69" name="Straight Connector 1268">
              <a:extLst>
                <a:ext uri="{FF2B5EF4-FFF2-40B4-BE49-F238E27FC236}">
                  <a16:creationId xmlns:a16="http://schemas.microsoft.com/office/drawing/2014/main" id="{C069446D-7888-44DB-87EF-972BCEA0AB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70" name="Straight Connector 1269">
              <a:extLst>
                <a:ext uri="{FF2B5EF4-FFF2-40B4-BE49-F238E27FC236}">
                  <a16:creationId xmlns:a16="http://schemas.microsoft.com/office/drawing/2014/main" id="{2450BCE5-EB53-44C2-B9B9-771BAD516C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71" name="Straight Connector 1270">
              <a:extLst>
                <a:ext uri="{FF2B5EF4-FFF2-40B4-BE49-F238E27FC236}">
                  <a16:creationId xmlns:a16="http://schemas.microsoft.com/office/drawing/2014/main" id="{8B2D4461-C687-4A45-933F-C4CCB4E24F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273" name="Rectangle 1272">
            <a:extLst>
              <a:ext uri="{FF2B5EF4-FFF2-40B4-BE49-F238E27FC236}">
                <a16:creationId xmlns:a16="http://schemas.microsoft.com/office/drawing/2014/main" id="{CF1485CA-41D2-421F-B28D-15EF845D5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75" name="Group 1274">
            <a:extLst>
              <a:ext uri="{FF2B5EF4-FFF2-40B4-BE49-F238E27FC236}">
                <a16:creationId xmlns:a16="http://schemas.microsoft.com/office/drawing/2014/main" id="{04ED96A1-E6CA-493F-8610-6B8B7A28E3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276" name="Straight Connector 1275">
              <a:extLst>
                <a:ext uri="{FF2B5EF4-FFF2-40B4-BE49-F238E27FC236}">
                  <a16:creationId xmlns:a16="http://schemas.microsoft.com/office/drawing/2014/main" id="{3C9231B8-0812-4FDE-9AC6-94984E20AC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77" name="Straight Connector 1276">
              <a:extLst>
                <a:ext uri="{FF2B5EF4-FFF2-40B4-BE49-F238E27FC236}">
                  <a16:creationId xmlns:a16="http://schemas.microsoft.com/office/drawing/2014/main" id="{4BF59FE3-7AD8-46E8-9440-D268639942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78" name="Straight Connector 1277">
              <a:extLst>
                <a:ext uri="{FF2B5EF4-FFF2-40B4-BE49-F238E27FC236}">
                  <a16:creationId xmlns:a16="http://schemas.microsoft.com/office/drawing/2014/main" id="{6EEEDF00-F676-4147-BAF0-64840E2857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79" name="Straight Connector 1278">
              <a:extLst>
                <a:ext uri="{FF2B5EF4-FFF2-40B4-BE49-F238E27FC236}">
                  <a16:creationId xmlns:a16="http://schemas.microsoft.com/office/drawing/2014/main" id="{94D3F73A-55E6-4A58-872D-BE9E9C7C30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 name="Subtitle 4">
            <a:extLst>
              <a:ext uri="{FF2B5EF4-FFF2-40B4-BE49-F238E27FC236}">
                <a16:creationId xmlns:a16="http://schemas.microsoft.com/office/drawing/2014/main" id="{38B049BA-51BF-D438-3F36-D271E3A8439E}"/>
              </a:ext>
            </a:extLst>
          </p:cNvPr>
          <p:cNvSpPr>
            <a:spLocks noGrp="1"/>
          </p:cNvSpPr>
          <p:nvPr>
            <p:ph type="subTitle" idx="1"/>
          </p:nvPr>
        </p:nvSpPr>
        <p:spPr>
          <a:xfrm>
            <a:off x="741754" y="1753837"/>
            <a:ext cx="9135524" cy="556454"/>
          </a:xfrm>
          <a:noFill/>
        </p:spPr>
        <p:txBody>
          <a:bodyPr vert="horz" lIns="91440" tIns="45720" rIns="91440" bIns="45720" rtlCol="0" anchor="t">
            <a:normAutofit/>
          </a:bodyPr>
          <a:lstStyle/>
          <a:p>
            <a:pPr algn="l"/>
            <a:r>
              <a:rPr lang="en-US" i="0" u="none" strike="noStrike" dirty="0">
                <a:solidFill>
                  <a:schemeClr val="bg1"/>
                </a:solidFill>
                <a:effectLst/>
                <a:latin typeface="Times New Roman" panose="02020603050405020304" pitchFamily="18" charset="0"/>
                <a:cs typeface="Times New Roman" panose="02020603050405020304" pitchFamily="18" charset="0"/>
              </a:rPr>
              <a:t>In which price range the products are most sold</a:t>
            </a:r>
          </a:p>
        </p:txBody>
      </p:sp>
      <p:sp>
        <p:nvSpPr>
          <p:cNvPr id="4" name="AutoShape 2">
            <a:extLst>
              <a:ext uri="{FF2B5EF4-FFF2-40B4-BE49-F238E27FC236}">
                <a16:creationId xmlns:a16="http://schemas.microsoft.com/office/drawing/2014/main" id="{49988923-5CE6-8EF9-2D79-976BEE9A44A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a:extLst>
              <a:ext uri="{FF2B5EF4-FFF2-40B4-BE49-F238E27FC236}">
                <a16:creationId xmlns:a16="http://schemas.microsoft.com/office/drawing/2014/main" id="{59717EE2-9BA6-36B1-E6EA-DC3BDF5A4D2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AB2AB287-16C2-3648-B4AA-43940631708F}"/>
              </a:ext>
            </a:extLst>
          </p:cNvPr>
          <p:cNvPicPr>
            <a:picLocks noChangeAspect="1"/>
          </p:cNvPicPr>
          <p:nvPr/>
        </p:nvPicPr>
        <p:blipFill rotWithShape="1">
          <a:blip r:embed="rId2"/>
          <a:srcRect l="1316" t="-761" r="25950" b="761"/>
          <a:stretch/>
        </p:blipFill>
        <p:spPr>
          <a:xfrm>
            <a:off x="285457" y="2107090"/>
            <a:ext cx="3011309" cy="4622800"/>
          </a:xfrm>
          <a:prstGeom prst="rect">
            <a:avLst/>
          </a:prstGeom>
        </p:spPr>
      </p:pic>
      <p:pic>
        <p:nvPicPr>
          <p:cNvPr id="11" name="Picture 10">
            <a:extLst>
              <a:ext uri="{FF2B5EF4-FFF2-40B4-BE49-F238E27FC236}">
                <a16:creationId xmlns:a16="http://schemas.microsoft.com/office/drawing/2014/main" id="{0CD258F1-8A4A-7B91-8132-D42168C32F4D}"/>
              </a:ext>
            </a:extLst>
          </p:cNvPr>
          <p:cNvPicPr>
            <a:picLocks noChangeAspect="1"/>
          </p:cNvPicPr>
          <p:nvPr/>
        </p:nvPicPr>
        <p:blipFill>
          <a:blip r:embed="rId3"/>
          <a:stretch>
            <a:fillRect/>
          </a:stretch>
        </p:blipFill>
        <p:spPr>
          <a:xfrm>
            <a:off x="3791767" y="2149430"/>
            <a:ext cx="7772400" cy="4563252"/>
          </a:xfrm>
          <a:prstGeom prst="rect">
            <a:avLst/>
          </a:prstGeom>
        </p:spPr>
      </p:pic>
    </p:spTree>
    <p:extLst>
      <p:ext uri="{BB962C8B-B14F-4D97-AF65-F5344CB8AC3E}">
        <p14:creationId xmlns:p14="http://schemas.microsoft.com/office/powerpoint/2010/main" val="1962877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7" name="Rectangle 1246">
            <a:extLst>
              <a:ext uri="{FF2B5EF4-FFF2-40B4-BE49-F238E27FC236}">
                <a16:creationId xmlns:a16="http://schemas.microsoft.com/office/drawing/2014/main" id="{2F4D5922-434B-4829-B93E-02DC38A29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9" name="Rectangle 1248">
            <a:extLst>
              <a:ext uri="{FF2B5EF4-FFF2-40B4-BE49-F238E27FC236}">
                <a16:creationId xmlns:a16="http://schemas.microsoft.com/office/drawing/2014/main" id="{F35FBA24-5C01-4635-A984-1DB6E340B0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51" name="Group 1250">
            <a:extLst>
              <a:ext uri="{FF2B5EF4-FFF2-40B4-BE49-F238E27FC236}">
                <a16:creationId xmlns:a16="http://schemas.microsoft.com/office/drawing/2014/main" id="{26C1B406-D643-4021-A6F0-2DD5466970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252" name="Oval 1251">
              <a:extLst>
                <a:ext uri="{FF2B5EF4-FFF2-40B4-BE49-F238E27FC236}">
                  <a16:creationId xmlns:a16="http://schemas.microsoft.com/office/drawing/2014/main" id="{8D1F6522-8579-43DA-854A-E28CBE13D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3" name="Oval 1252">
              <a:extLst>
                <a:ext uri="{FF2B5EF4-FFF2-40B4-BE49-F238E27FC236}">
                  <a16:creationId xmlns:a16="http://schemas.microsoft.com/office/drawing/2014/main" id="{99320D87-73DD-4D15-A224-C8D8EEC9A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4" name="Oval 1253">
              <a:extLst>
                <a:ext uri="{FF2B5EF4-FFF2-40B4-BE49-F238E27FC236}">
                  <a16:creationId xmlns:a16="http://schemas.microsoft.com/office/drawing/2014/main" id="{678418DD-1013-4BBE-9E02-1D4D1233C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5" name="Oval 1254">
              <a:extLst>
                <a:ext uri="{FF2B5EF4-FFF2-40B4-BE49-F238E27FC236}">
                  <a16:creationId xmlns:a16="http://schemas.microsoft.com/office/drawing/2014/main" id="{04281D6D-7CDF-4C97-B54C-5FE6177B5C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6" name="Oval 1255">
              <a:extLst>
                <a:ext uri="{FF2B5EF4-FFF2-40B4-BE49-F238E27FC236}">
                  <a16:creationId xmlns:a16="http://schemas.microsoft.com/office/drawing/2014/main" id="{CB64A9F5-F5A7-4276-A229-C498B4A85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7" name="Oval 1256">
              <a:extLst>
                <a:ext uri="{FF2B5EF4-FFF2-40B4-BE49-F238E27FC236}">
                  <a16:creationId xmlns:a16="http://schemas.microsoft.com/office/drawing/2014/main" id="{EA44C9B9-09AE-4D78-BBB5-972FB60885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A543D0A-DE54-1E42-D67B-3DABA320B264}"/>
              </a:ext>
            </a:extLst>
          </p:cNvPr>
          <p:cNvSpPr>
            <a:spLocks noGrp="1"/>
          </p:cNvSpPr>
          <p:nvPr>
            <p:ph type="ctrTitle"/>
          </p:nvPr>
        </p:nvSpPr>
        <p:spPr>
          <a:xfrm>
            <a:off x="630936" y="630937"/>
            <a:ext cx="6341652" cy="872816"/>
          </a:xfrm>
          <a:noFill/>
        </p:spPr>
        <p:txBody>
          <a:bodyPr vert="horz" lIns="91440" tIns="45720" rIns="91440" bIns="45720" rtlCol="0" anchor="b">
            <a:normAutofit/>
          </a:bodyPr>
          <a:lstStyle/>
          <a:p>
            <a:pPr algn="l"/>
            <a:r>
              <a:rPr lang="en-US" sz="4800" b="1" dirty="0">
                <a:solidFill>
                  <a:schemeClr val="bg1"/>
                </a:solidFill>
                <a:latin typeface="Times New Roman" panose="02020603050405020304" pitchFamily="18" charset="0"/>
                <a:cs typeface="Times New Roman" panose="02020603050405020304" pitchFamily="18" charset="0"/>
              </a:rPr>
              <a:t>Visualization</a:t>
            </a:r>
          </a:p>
        </p:txBody>
      </p:sp>
      <p:grpSp>
        <p:nvGrpSpPr>
          <p:cNvPr id="1259" name="Group 1258">
            <a:extLst>
              <a:ext uri="{FF2B5EF4-FFF2-40B4-BE49-F238E27FC236}">
                <a16:creationId xmlns:a16="http://schemas.microsoft.com/office/drawing/2014/main" id="{8D2BC472-0671-410F-BA77-E46AA62106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734301" y="849622"/>
            <a:ext cx="304800" cy="429768"/>
            <a:chOff x="215328" y="-46937"/>
            <a:chExt cx="304800" cy="2773841"/>
          </a:xfrm>
        </p:grpSpPr>
        <p:cxnSp>
          <p:nvCxnSpPr>
            <p:cNvPr id="1260" name="Straight Connector 1259">
              <a:extLst>
                <a:ext uri="{FF2B5EF4-FFF2-40B4-BE49-F238E27FC236}">
                  <a16:creationId xmlns:a16="http://schemas.microsoft.com/office/drawing/2014/main" id="{DC68B2A3-267E-4DE4-8DD5-C0378482D2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1" name="Straight Connector 1260">
              <a:extLst>
                <a:ext uri="{FF2B5EF4-FFF2-40B4-BE49-F238E27FC236}">
                  <a16:creationId xmlns:a16="http://schemas.microsoft.com/office/drawing/2014/main" id="{F6474CC6-D7FB-4A38-8991-680F048CFF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2" name="Straight Connector 1261">
              <a:extLst>
                <a:ext uri="{FF2B5EF4-FFF2-40B4-BE49-F238E27FC236}">
                  <a16:creationId xmlns:a16="http://schemas.microsoft.com/office/drawing/2014/main" id="{05825D0E-A1E4-4466-81B2-33325B3B3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3" name="Straight Connector 1262">
              <a:extLst>
                <a:ext uri="{FF2B5EF4-FFF2-40B4-BE49-F238E27FC236}">
                  <a16:creationId xmlns:a16="http://schemas.microsoft.com/office/drawing/2014/main" id="{A1BD1E16-C3EF-4A05-9C71-590A55BFC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265" name="Rectangle 1264">
            <a:extLst>
              <a:ext uri="{FF2B5EF4-FFF2-40B4-BE49-F238E27FC236}">
                <a16:creationId xmlns:a16="http://schemas.microsoft.com/office/drawing/2014/main" id="{5819102A-0400-4C1F-8614-973F5262E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67" name="Group 1266">
            <a:extLst>
              <a:ext uri="{FF2B5EF4-FFF2-40B4-BE49-F238E27FC236}">
                <a16:creationId xmlns:a16="http://schemas.microsoft.com/office/drawing/2014/main" id="{B1A0CF5C-68C2-4432-BC2D-5A124C7B6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77278" y="4945279"/>
            <a:ext cx="1285875" cy="549007"/>
            <a:chOff x="7029447" y="3514725"/>
            <a:chExt cx="1285875" cy="549007"/>
          </a:xfrm>
        </p:grpSpPr>
        <p:cxnSp>
          <p:nvCxnSpPr>
            <p:cNvPr id="1268" name="Straight Connector 1267">
              <a:extLst>
                <a:ext uri="{FF2B5EF4-FFF2-40B4-BE49-F238E27FC236}">
                  <a16:creationId xmlns:a16="http://schemas.microsoft.com/office/drawing/2014/main" id="{73E76A51-C6FF-4566-9670-D405D4DA76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69" name="Straight Connector 1268">
              <a:extLst>
                <a:ext uri="{FF2B5EF4-FFF2-40B4-BE49-F238E27FC236}">
                  <a16:creationId xmlns:a16="http://schemas.microsoft.com/office/drawing/2014/main" id="{C069446D-7888-44DB-87EF-972BCEA0AB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70" name="Straight Connector 1269">
              <a:extLst>
                <a:ext uri="{FF2B5EF4-FFF2-40B4-BE49-F238E27FC236}">
                  <a16:creationId xmlns:a16="http://schemas.microsoft.com/office/drawing/2014/main" id="{2450BCE5-EB53-44C2-B9B9-771BAD516C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71" name="Straight Connector 1270">
              <a:extLst>
                <a:ext uri="{FF2B5EF4-FFF2-40B4-BE49-F238E27FC236}">
                  <a16:creationId xmlns:a16="http://schemas.microsoft.com/office/drawing/2014/main" id="{8B2D4461-C687-4A45-933F-C4CCB4E24F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273" name="Rectangle 1272">
            <a:extLst>
              <a:ext uri="{FF2B5EF4-FFF2-40B4-BE49-F238E27FC236}">
                <a16:creationId xmlns:a16="http://schemas.microsoft.com/office/drawing/2014/main" id="{CF1485CA-41D2-421F-B28D-15EF845D5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75" name="Group 1274">
            <a:extLst>
              <a:ext uri="{FF2B5EF4-FFF2-40B4-BE49-F238E27FC236}">
                <a16:creationId xmlns:a16="http://schemas.microsoft.com/office/drawing/2014/main" id="{04ED96A1-E6CA-493F-8610-6B8B7A28E3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276" name="Straight Connector 1275">
              <a:extLst>
                <a:ext uri="{FF2B5EF4-FFF2-40B4-BE49-F238E27FC236}">
                  <a16:creationId xmlns:a16="http://schemas.microsoft.com/office/drawing/2014/main" id="{3C9231B8-0812-4FDE-9AC6-94984E20AC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77" name="Straight Connector 1276">
              <a:extLst>
                <a:ext uri="{FF2B5EF4-FFF2-40B4-BE49-F238E27FC236}">
                  <a16:creationId xmlns:a16="http://schemas.microsoft.com/office/drawing/2014/main" id="{4BF59FE3-7AD8-46E8-9440-D268639942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78" name="Straight Connector 1277">
              <a:extLst>
                <a:ext uri="{FF2B5EF4-FFF2-40B4-BE49-F238E27FC236}">
                  <a16:creationId xmlns:a16="http://schemas.microsoft.com/office/drawing/2014/main" id="{6EEEDF00-F676-4147-BAF0-64840E2857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79" name="Straight Connector 1278">
              <a:extLst>
                <a:ext uri="{FF2B5EF4-FFF2-40B4-BE49-F238E27FC236}">
                  <a16:creationId xmlns:a16="http://schemas.microsoft.com/office/drawing/2014/main" id="{94D3F73A-55E6-4A58-872D-BE9E9C7C30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 name="Subtitle 4">
            <a:extLst>
              <a:ext uri="{FF2B5EF4-FFF2-40B4-BE49-F238E27FC236}">
                <a16:creationId xmlns:a16="http://schemas.microsoft.com/office/drawing/2014/main" id="{38B049BA-51BF-D438-3F36-D271E3A8439E}"/>
              </a:ext>
            </a:extLst>
          </p:cNvPr>
          <p:cNvSpPr>
            <a:spLocks noGrp="1"/>
          </p:cNvSpPr>
          <p:nvPr>
            <p:ph type="subTitle" idx="1"/>
          </p:nvPr>
        </p:nvSpPr>
        <p:spPr>
          <a:xfrm>
            <a:off x="741754" y="1753837"/>
            <a:ext cx="9135524" cy="556454"/>
          </a:xfrm>
          <a:noFill/>
        </p:spPr>
        <p:txBody>
          <a:bodyPr vert="horz" lIns="91440" tIns="45720" rIns="91440" bIns="45720" rtlCol="0" anchor="t">
            <a:normAutofit/>
          </a:bodyPr>
          <a:lstStyle/>
          <a:p>
            <a:pPr algn="l"/>
            <a:r>
              <a:rPr lang="en-US" i="0" u="none" strike="noStrike" dirty="0">
                <a:solidFill>
                  <a:schemeClr val="bg1"/>
                </a:solidFill>
                <a:effectLst/>
                <a:latin typeface="Times New Roman" panose="02020603050405020304" pitchFamily="18" charset="0"/>
                <a:cs typeface="Times New Roman" panose="02020603050405020304" pitchFamily="18" charset="0"/>
              </a:rPr>
              <a:t>What is the average price for each category</a:t>
            </a:r>
          </a:p>
        </p:txBody>
      </p:sp>
      <p:sp>
        <p:nvSpPr>
          <p:cNvPr id="4" name="AutoShape 2">
            <a:extLst>
              <a:ext uri="{FF2B5EF4-FFF2-40B4-BE49-F238E27FC236}">
                <a16:creationId xmlns:a16="http://schemas.microsoft.com/office/drawing/2014/main" id="{49988923-5CE6-8EF9-2D79-976BEE9A44A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a:extLst>
              <a:ext uri="{FF2B5EF4-FFF2-40B4-BE49-F238E27FC236}">
                <a16:creationId xmlns:a16="http://schemas.microsoft.com/office/drawing/2014/main" id="{59717EE2-9BA6-36B1-E6EA-DC3BDF5A4D2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9BD77FE9-8D64-F404-FDFB-496DC84E95A4}"/>
              </a:ext>
            </a:extLst>
          </p:cNvPr>
          <p:cNvPicPr>
            <a:picLocks noChangeAspect="1"/>
          </p:cNvPicPr>
          <p:nvPr/>
        </p:nvPicPr>
        <p:blipFill>
          <a:blip r:embed="rId2"/>
          <a:stretch>
            <a:fillRect/>
          </a:stretch>
        </p:blipFill>
        <p:spPr>
          <a:xfrm>
            <a:off x="5195954" y="2236701"/>
            <a:ext cx="6804823" cy="4427318"/>
          </a:xfrm>
          <a:prstGeom prst="rect">
            <a:avLst/>
          </a:prstGeom>
        </p:spPr>
      </p:pic>
      <p:pic>
        <p:nvPicPr>
          <p:cNvPr id="10" name="Picture 9">
            <a:extLst>
              <a:ext uri="{FF2B5EF4-FFF2-40B4-BE49-F238E27FC236}">
                <a16:creationId xmlns:a16="http://schemas.microsoft.com/office/drawing/2014/main" id="{5637EB40-D5A5-70E6-3500-C8D6299F40A8}"/>
              </a:ext>
            </a:extLst>
          </p:cNvPr>
          <p:cNvPicPr>
            <a:picLocks noChangeAspect="1"/>
          </p:cNvPicPr>
          <p:nvPr/>
        </p:nvPicPr>
        <p:blipFill>
          <a:blip r:embed="rId3"/>
          <a:stretch>
            <a:fillRect/>
          </a:stretch>
        </p:blipFill>
        <p:spPr>
          <a:xfrm>
            <a:off x="679945" y="2259055"/>
            <a:ext cx="4039962" cy="4456201"/>
          </a:xfrm>
          <a:prstGeom prst="rect">
            <a:avLst/>
          </a:prstGeom>
        </p:spPr>
      </p:pic>
    </p:spTree>
    <p:extLst>
      <p:ext uri="{BB962C8B-B14F-4D97-AF65-F5344CB8AC3E}">
        <p14:creationId xmlns:p14="http://schemas.microsoft.com/office/powerpoint/2010/main" val="3013750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7" name="Rectangle 1246">
            <a:extLst>
              <a:ext uri="{FF2B5EF4-FFF2-40B4-BE49-F238E27FC236}">
                <a16:creationId xmlns:a16="http://schemas.microsoft.com/office/drawing/2014/main" id="{2F4D5922-434B-4829-B93E-02DC38A29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9" name="Rectangle 1248">
            <a:extLst>
              <a:ext uri="{FF2B5EF4-FFF2-40B4-BE49-F238E27FC236}">
                <a16:creationId xmlns:a16="http://schemas.microsoft.com/office/drawing/2014/main" id="{F35FBA24-5C01-4635-A984-1DB6E340B0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51" name="Group 1250">
            <a:extLst>
              <a:ext uri="{FF2B5EF4-FFF2-40B4-BE49-F238E27FC236}">
                <a16:creationId xmlns:a16="http://schemas.microsoft.com/office/drawing/2014/main" id="{26C1B406-D643-4021-A6F0-2DD5466970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252" name="Oval 1251">
              <a:extLst>
                <a:ext uri="{FF2B5EF4-FFF2-40B4-BE49-F238E27FC236}">
                  <a16:creationId xmlns:a16="http://schemas.microsoft.com/office/drawing/2014/main" id="{8D1F6522-8579-43DA-854A-E28CBE13D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3" name="Oval 1252">
              <a:extLst>
                <a:ext uri="{FF2B5EF4-FFF2-40B4-BE49-F238E27FC236}">
                  <a16:creationId xmlns:a16="http://schemas.microsoft.com/office/drawing/2014/main" id="{99320D87-73DD-4D15-A224-C8D8EEC9A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4" name="Oval 1253">
              <a:extLst>
                <a:ext uri="{FF2B5EF4-FFF2-40B4-BE49-F238E27FC236}">
                  <a16:creationId xmlns:a16="http://schemas.microsoft.com/office/drawing/2014/main" id="{678418DD-1013-4BBE-9E02-1D4D1233C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5" name="Oval 1254">
              <a:extLst>
                <a:ext uri="{FF2B5EF4-FFF2-40B4-BE49-F238E27FC236}">
                  <a16:creationId xmlns:a16="http://schemas.microsoft.com/office/drawing/2014/main" id="{04281D6D-7CDF-4C97-B54C-5FE6177B5C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6" name="Oval 1255">
              <a:extLst>
                <a:ext uri="{FF2B5EF4-FFF2-40B4-BE49-F238E27FC236}">
                  <a16:creationId xmlns:a16="http://schemas.microsoft.com/office/drawing/2014/main" id="{CB64A9F5-F5A7-4276-A229-C498B4A85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7" name="Oval 1256">
              <a:extLst>
                <a:ext uri="{FF2B5EF4-FFF2-40B4-BE49-F238E27FC236}">
                  <a16:creationId xmlns:a16="http://schemas.microsoft.com/office/drawing/2014/main" id="{EA44C9B9-09AE-4D78-BBB5-972FB60885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A543D0A-DE54-1E42-D67B-3DABA320B264}"/>
              </a:ext>
            </a:extLst>
          </p:cNvPr>
          <p:cNvSpPr>
            <a:spLocks noGrp="1"/>
          </p:cNvSpPr>
          <p:nvPr>
            <p:ph type="ctrTitle"/>
          </p:nvPr>
        </p:nvSpPr>
        <p:spPr>
          <a:xfrm>
            <a:off x="630936" y="630937"/>
            <a:ext cx="6341652" cy="872816"/>
          </a:xfrm>
          <a:noFill/>
        </p:spPr>
        <p:txBody>
          <a:bodyPr vert="horz" lIns="91440" tIns="45720" rIns="91440" bIns="45720" rtlCol="0" anchor="b">
            <a:normAutofit/>
          </a:bodyPr>
          <a:lstStyle/>
          <a:p>
            <a:pPr algn="l"/>
            <a:r>
              <a:rPr lang="en-US" sz="4800" b="1" dirty="0">
                <a:solidFill>
                  <a:schemeClr val="bg1"/>
                </a:solidFill>
                <a:latin typeface="Times New Roman" panose="02020603050405020304" pitchFamily="18" charset="0"/>
                <a:cs typeface="Times New Roman" panose="02020603050405020304" pitchFamily="18" charset="0"/>
              </a:rPr>
              <a:t>Visualization</a:t>
            </a:r>
          </a:p>
        </p:txBody>
      </p:sp>
      <p:grpSp>
        <p:nvGrpSpPr>
          <p:cNvPr id="1259" name="Group 1258">
            <a:extLst>
              <a:ext uri="{FF2B5EF4-FFF2-40B4-BE49-F238E27FC236}">
                <a16:creationId xmlns:a16="http://schemas.microsoft.com/office/drawing/2014/main" id="{8D2BC472-0671-410F-BA77-E46AA62106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734301" y="849622"/>
            <a:ext cx="304800" cy="429768"/>
            <a:chOff x="215328" y="-46937"/>
            <a:chExt cx="304800" cy="2773841"/>
          </a:xfrm>
        </p:grpSpPr>
        <p:cxnSp>
          <p:nvCxnSpPr>
            <p:cNvPr id="1260" name="Straight Connector 1259">
              <a:extLst>
                <a:ext uri="{FF2B5EF4-FFF2-40B4-BE49-F238E27FC236}">
                  <a16:creationId xmlns:a16="http://schemas.microsoft.com/office/drawing/2014/main" id="{DC68B2A3-267E-4DE4-8DD5-C0378482D2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1" name="Straight Connector 1260">
              <a:extLst>
                <a:ext uri="{FF2B5EF4-FFF2-40B4-BE49-F238E27FC236}">
                  <a16:creationId xmlns:a16="http://schemas.microsoft.com/office/drawing/2014/main" id="{F6474CC6-D7FB-4A38-8991-680F048CFF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2" name="Straight Connector 1261">
              <a:extLst>
                <a:ext uri="{FF2B5EF4-FFF2-40B4-BE49-F238E27FC236}">
                  <a16:creationId xmlns:a16="http://schemas.microsoft.com/office/drawing/2014/main" id="{05825D0E-A1E4-4466-81B2-33325B3B3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3" name="Straight Connector 1262">
              <a:extLst>
                <a:ext uri="{FF2B5EF4-FFF2-40B4-BE49-F238E27FC236}">
                  <a16:creationId xmlns:a16="http://schemas.microsoft.com/office/drawing/2014/main" id="{A1BD1E16-C3EF-4A05-9C71-590A55BFC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265" name="Rectangle 1264">
            <a:extLst>
              <a:ext uri="{FF2B5EF4-FFF2-40B4-BE49-F238E27FC236}">
                <a16:creationId xmlns:a16="http://schemas.microsoft.com/office/drawing/2014/main" id="{5819102A-0400-4C1F-8614-973F5262E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67" name="Group 1266">
            <a:extLst>
              <a:ext uri="{FF2B5EF4-FFF2-40B4-BE49-F238E27FC236}">
                <a16:creationId xmlns:a16="http://schemas.microsoft.com/office/drawing/2014/main" id="{B1A0CF5C-68C2-4432-BC2D-5A124C7B6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77278" y="4945279"/>
            <a:ext cx="1285875" cy="549007"/>
            <a:chOff x="7029447" y="3514725"/>
            <a:chExt cx="1285875" cy="549007"/>
          </a:xfrm>
        </p:grpSpPr>
        <p:cxnSp>
          <p:nvCxnSpPr>
            <p:cNvPr id="1268" name="Straight Connector 1267">
              <a:extLst>
                <a:ext uri="{FF2B5EF4-FFF2-40B4-BE49-F238E27FC236}">
                  <a16:creationId xmlns:a16="http://schemas.microsoft.com/office/drawing/2014/main" id="{73E76A51-C6FF-4566-9670-D405D4DA76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69" name="Straight Connector 1268">
              <a:extLst>
                <a:ext uri="{FF2B5EF4-FFF2-40B4-BE49-F238E27FC236}">
                  <a16:creationId xmlns:a16="http://schemas.microsoft.com/office/drawing/2014/main" id="{C069446D-7888-44DB-87EF-972BCEA0AB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70" name="Straight Connector 1269">
              <a:extLst>
                <a:ext uri="{FF2B5EF4-FFF2-40B4-BE49-F238E27FC236}">
                  <a16:creationId xmlns:a16="http://schemas.microsoft.com/office/drawing/2014/main" id="{2450BCE5-EB53-44C2-B9B9-771BAD516C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71" name="Straight Connector 1270">
              <a:extLst>
                <a:ext uri="{FF2B5EF4-FFF2-40B4-BE49-F238E27FC236}">
                  <a16:creationId xmlns:a16="http://schemas.microsoft.com/office/drawing/2014/main" id="{8B2D4461-C687-4A45-933F-C4CCB4E24F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273" name="Rectangle 1272">
            <a:extLst>
              <a:ext uri="{FF2B5EF4-FFF2-40B4-BE49-F238E27FC236}">
                <a16:creationId xmlns:a16="http://schemas.microsoft.com/office/drawing/2014/main" id="{CF1485CA-41D2-421F-B28D-15EF845D5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75" name="Group 1274">
            <a:extLst>
              <a:ext uri="{FF2B5EF4-FFF2-40B4-BE49-F238E27FC236}">
                <a16:creationId xmlns:a16="http://schemas.microsoft.com/office/drawing/2014/main" id="{04ED96A1-E6CA-493F-8610-6B8B7A28E3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276" name="Straight Connector 1275">
              <a:extLst>
                <a:ext uri="{FF2B5EF4-FFF2-40B4-BE49-F238E27FC236}">
                  <a16:creationId xmlns:a16="http://schemas.microsoft.com/office/drawing/2014/main" id="{3C9231B8-0812-4FDE-9AC6-94984E20AC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77" name="Straight Connector 1276">
              <a:extLst>
                <a:ext uri="{FF2B5EF4-FFF2-40B4-BE49-F238E27FC236}">
                  <a16:creationId xmlns:a16="http://schemas.microsoft.com/office/drawing/2014/main" id="{4BF59FE3-7AD8-46E8-9440-D268639942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78" name="Straight Connector 1277">
              <a:extLst>
                <a:ext uri="{FF2B5EF4-FFF2-40B4-BE49-F238E27FC236}">
                  <a16:creationId xmlns:a16="http://schemas.microsoft.com/office/drawing/2014/main" id="{6EEEDF00-F676-4147-BAF0-64840E2857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79" name="Straight Connector 1278">
              <a:extLst>
                <a:ext uri="{FF2B5EF4-FFF2-40B4-BE49-F238E27FC236}">
                  <a16:creationId xmlns:a16="http://schemas.microsoft.com/office/drawing/2014/main" id="{94D3F73A-55E6-4A58-872D-BE9E9C7C30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 name="Subtitle 4">
            <a:extLst>
              <a:ext uri="{FF2B5EF4-FFF2-40B4-BE49-F238E27FC236}">
                <a16:creationId xmlns:a16="http://schemas.microsoft.com/office/drawing/2014/main" id="{38B049BA-51BF-D438-3F36-D271E3A8439E}"/>
              </a:ext>
            </a:extLst>
          </p:cNvPr>
          <p:cNvSpPr>
            <a:spLocks noGrp="1"/>
          </p:cNvSpPr>
          <p:nvPr>
            <p:ph type="subTitle" idx="1"/>
          </p:nvPr>
        </p:nvSpPr>
        <p:spPr>
          <a:xfrm>
            <a:off x="741754" y="1753837"/>
            <a:ext cx="9135524" cy="556454"/>
          </a:xfrm>
          <a:noFill/>
        </p:spPr>
        <p:txBody>
          <a:bodyPr vert="horz" lIns="91440" tIns="45720" rIns="91440" bIns="45720" rtlCol="0" anchor="t">
            <a:normAutofit/>
          </a:bodyPr>
          <a:lstStyle/>
          <a:p>
            <a:pPr algn="l"/>
            <a:r>
              <a:rPr lang="en-US" i="0" u="none" strike="noStrike" dirty="0">
                <a:solidFill>
                  <a:schemeClr val="bg1"/>
                </a:solidFill>
                <a:effectLst/>
                <a:latin typeface="Times New Roman" panose="02020603050405020304" pitchFamily="18" charset="0"/>
                <a:cs typeface="Times New Roman" panose="02020603050405020304" pitchFamily="18" charset="0"/>
              </a:rPr>
              <a:t>Distribution of Best Seller</a:t>
            </a:r>
          </a:p>
        </p:txBody>
      </p:sp>
      <p:sp>
        <p:nvSpPr>
          <p:cNvPr id="4" name="AutoShape 2">
            <a:extLst>
              <a:ext uri="{FF2B5EF4-FFF2-40B4-BE49-F238E27FC236}">
                <a16:creationId xmlns:a16="http://schemas.microsoft.com/office/drawing/2014/main" id="{49988923-5CE6-8EF9-2D79-976BEE9A44A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a:extLst>
              <a:ext uri="{FF2B5EF4-FFF2-40B4-BE49-F238E27FC236}">
                <a16:creationId xmlns:a16="http://schemas.microsoft.com/office/drawing/2014/main" id="{59717EE2-9BA6-36B1-E6EA-DC3BDF5A4D2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9A21A53E-E1B9-51E6-604D-7F4B7CD7B5B4}"/>
              </a:ext>
            </a:extLst>
          </p:cNvPr>
          <p:cNvPicPr>
            <a:picLocks noChangeAspect="1"/>
          </p:cNvPicPr>
          <p:nvPr/>
        </p:nvPicPr>
        <p:blipFill>
          <a:blip r:embed="rId2"/>
          <a:stretch>
            <a:fillRect/>
          </a:stretch>
        </p:blipFill>
        <p:spPr>
          <a:xfrm>
            <a:off x="5924394" y="1088291"/>
            <a:ext cx="4558129" cy="4900963"/>
          </a:xfrm>
          <a:prstGeom prst="rect">
            <a:avLst/>
          </a:prstGeom>
        </p:spPr>
      </p:pic>
    </p:spTree>
    <p:extLst>
      <p:ext uri="{BB962C8B-B14F-4D97-AF65-F5344CB8AC3E}">
        <p14:creationId xmlns:p14="http://schemas.microsoft.com/office/powerpoint/2010/main" val="2495737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7" name="Rectangle 1246">
            <a:extLst>
              <a:ext uri="{FF2B5EF4-FFF2-40B4-BE49-F238E27FC236}">
                <a16:creationId xmlns:a16="http://schemas.microsoft.com/office/drawing/2014/main" id="{2F4D5922-434B-4829-B93E-02DC38A29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9" name="Rectangle 1248">
            <a:extLst>
              <a:ext uri="{FF2B5EF4-FFF2-40B4-BE49-F238E27FC236}">
                <a16:creationId xmlns:a16="http://schemas.microsoft.com/office/drawing/2014/main" id="{F35FBA24-5C01-4635-A984-1DB6E340B0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51" name="Group 1250">
            <a:extLst>
              <a:ext uri="{FF2B5EF4-FFF2-40B4-BE49-F238E27FC236}">
                <a16:creationId xmlns:a16="http://schemas.microsoft.com/office/drawing/2014/main" id="{26C1B406-D643-4021-A6F0-2DD5466970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252" name="Oval 1251">
              <a:extLst>
                <a:ext uri="{FF2B5EF4-FFF2-40B4-BE49-F238E27FC236}">
                  <a16:creationId xmlns:a16="http://schemas.microsoft.com/office/drawing/2014/main" id="{8D1F6522-8579-43DA-854A-E28CBE13D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3" name="Oval 1252">
              <a:extLst>
                <a:ext uri="{FF2B5EF4-FFF2-40B4-BE49-F238E27FC236}">
                  <a16:creationId xmlns:a16="http://schemas.microsoft.com/office/drawing/2014/main" id="{99320D87-73DD-4D15-A224-C8D8EEC9A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4" name="Oval 1253">
              <a:extLst>
                <a:ext uri="{FF2B5EF4-FFF2-40B4-BE49-F238E27FC236}">
                  <a16:creationId xmlns:a16="http://schemas.microsoft.com/office/drawing/2014/main" id="{678418DD-1013-4BBE-9E02-1D4D1233C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5" name="Oval 1254">
              <a:extLst>
                <a:ext uri="{FF2B5EF4-FFF2-40B4-BE49-F238E27FC236}">
                  <a16:creationId xmlns:a16="http://schemas.microsoft.com/office/drawing/2014/main" id="{04281D6D-7CDF-4C97-B54C-5FE6177B5C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6" name="Oval 1255">
              <a:extLst>
                <a:ext uri="{FF2B5EF4-FFF2-40B4-BE49-F238E27FC236}">
                  <a16:creationId xmlns:a16="http://schemas.microsoft.com/office/drawing/2014/main" id="{CB64A9F5-F5A7-4276-A229-C498B4A85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7" name="Oval 1256">
              <a:extLst>
                <a:ext uri="{FF2B5EF4-FFF2-40B4-BE49-F238E27FC236}">
                  <a16:creationId xmlns:a16="http://schemas.microsoft.com/office/drawing/2014/main" id="{EA44C9B9-09AE-4D78-BBB5-972FB60885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A543D0A-DE54-1E42-D67B-3DABA320B264}"/>
              </a:ext>
            </a:extLst>
          </p:cNvPr>
          <p:cNvSpPr>
            <a:spLocks noGrp="1"/>
          </p:cNvSpPr>
          <p:nvPr>
            <p:ph type="ctrTitle"/>
          </p:nvPr>
        </p:nvSpPr>
        <p:spPr>
          <a:xfrm>
            <a:off x="630936" y="630937"/>
            <a:ext cx="6341652" cy="872816"/>
          </a:xfrm>
          <a:noFill/>
        </p:spPr>
        <p:txBody>
          <a:bodyPr vert="horz" lIns="91440" tIns="45720" rIns="91440" bIns="45720" rtlCol="0" anchor="b">
            <a:normAutofit/>
          </a:bodyPr>
          <a:lstStyle/>
          <a:p>
            <a:pPr algn="l"/>
            <a:r>
              <a:rPr lang="en-US" sz="4800" b="1" dirty="0">
                <a:solidFill>
                  <a:schemeClr val="bg1"/>
                </a:solidFill>
                <a:latin typeface="Times New Roman" panose="02020603050405020304" pitchFamily="18" charset="0"/>
                <a:cs typeface="Times New Roman" panose="02020603050405020304" pitchFamily="18" charset="0"/>
              </a:rPr>
              <a:t>Visualization</a:t>
            </a:r>
          </a:p>
        </p:txBody>
      </p:sp>
      <p:grpSp>
        <p:nvGrpSpPr>
          <p:cNvPr id="1259" name="Group 1258">
            <a:extLst>
              <a:ext uri="{FF2B5EF4-FFF2-40B4-BE49-F238E27FC236}">
                <a16:creationId xmlns:a16="http://schemas.microsoft.com/office/drawing/2014/main" id="{8D2BC472-0671-410F-BA77-E46AA62106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734301" y="849622"/>
            <a:ext cx="304800" cy="429768"/>
            <a:chOff x="215328" y="-46937"/>
            <a:chExt cx="304800" cy="2773841"/>
          </a:xfrm>
        </p:grpSpPr>
        <p:cxnSp>
          <p:nvCxnSpPr>
            <p:cNvPr id="1260" name="Straight Connector 1259">
              <a:extLst>
                <a:ext uri="{FF2B5EF4-FFF2-40B4-BE49-F238E27FC236}">
                  <a16:creationId xmlns:a16="http://schemas.microsoft.com/office/drawing/2014/main" id="{DC68B2A3-267E-4DE4-8DD5-C0378482D2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1" name="Straight Connector 1260">
              <a:extLst>
                <a:ext uri="{FF2B5EF4-FFF2-40B4-BE49-F238E27FC236}">
                  <a16:creationId xmlns:a16="http://schemas.microsoft.com/office/drawing/2014/main" id="{F6474CC6-D7FB-4A38-8991-680F048CFF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2" name="Straight Connector 1261">
              <a:extLst>
                <a:ext uri="{FF2B5EF4-FFF2-40B4-BE49-F238E27FC236}">
                  <a16:creationId xmlns:a16="http://schemas.microsoft.com/office/drawing/2014/main" id="{05825D0E-A1E4-4466-81B2-33325B3B3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3" name="Straight Connector 1262">
              <a:extLst>
                <a:ext uri="{FF2B5EF4-FFF2-40B4-BE49-F238E27FC236}">
                  <a16:creationId xmlns:a16="http://schemas.microsoft.com/office/drawing/2014/main" id="{A1BD1E16-C3EF-4A05-9C71-590A55BFC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265" name="Rectangle 1264">
            <a:extLst>
              <a:ext uri="{FF2B5EF4-FFF2-40B4-BE49-F238E27FC236}">
                <a16:creationId xmlns:a16="http://schemas.microsoft.com/office/drawing/2014/main" id="{5819102A-0400-4C1F-8614-973F5262E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67" name="Group 1266">
            <a:extLst>
              <a:ext uri="{FF2B5EF4-FFF2-40B4-BE49-F238E27FC236}">
                <a16:creationId xmlns:a16="http://schemas.microsoft.com/office/drawing/2014/main" id="{B1A0CF5C-68C2-4432-BC2D-5A124C7B6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77278" y="4945279"/>
            <a:ext cx="1285875" cy="549007"/>
            <a:chOff x="7029447" y="3514725"/>
            <a:chExt cx="1285875" cy="549007"/>
          </a:xfrm>
        </p:grpSpPr>
        <p:cxnSp>
          <p:nvCxnSpPr>
            <p:cNvPr id="1268" name="Straight Connector 1267">
              <a:extLst>
                <a:ext uri="{FF2B5EF4-FFF2-40B4-BE49-F238E27FC236}">
                  <a16:creationId xmlns:a16="http://schemas.microsoft.com/office/drawing/2014/main" id="{73E76A51-C6FF-4566-9670-D405D4DA76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69" name="Straight Connector 1268">
              <a:extLst>
                <a:ext uri="{FF2B5EF4-FFF2-40B4-BE49-F238E27FC236}">
                  <a16:creationId xmlns:a16="http://schemas.microsoft.com/office/drawing/2014/main" id="{C069446D-7888-44DB-87EF-972BCEA0AB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70" name="Straight Connector 1269">
              <a:extLst>
                <a:ext uri="{FF2B5EF4-FFF2-40B4-BE49-F238E27FC236}">
                  <a16:creationId xmlns:a16="http://schemas.microsoft.com/office/drawing/2014/main" id="{2450BCE5-EB53-44C2-B9B9-771BAD516C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71" name="Straight Connector 1270">
              <a:extLst>
                <a:ext uri="{FF2B5EF4-FFF2-40B4-BE49-F238E27FC236}">
                  <a16:creationId xmlns:a16="http://schemas.microsoft.com/office/drawing/2014/main" id="{8B2D4461-C687-4A45-933F-C4CCB4E24F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273" name="Rectangle 1272">
            <a:extLst>
              <a:ext uri="{FF2B5EF4-FFF2-40B4-BE49-F238E27FC236}">
                <a16:creationId xmlns:a16="http://schemas.microsoft.com/office/drawing/2014/main" id="{CF1485CA-41D2-421F-B28D-15EF845D5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75" name="Group 1274">
            <a:extLst>
              <a:ext uri="{FF2B5EF4-FFF2-40B4-BE49-F238E27FC236}">
                <a16:creationId xmlns:a16="http://schemas.microsoft.com/office/drawing/2014/main" id="{04ED96A1-E6CA-493F-8610-6B8B7A28E3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276" name="Straight Connector 1275">
              <a:extLst>
                <a:ext uri="{FF2B5EF4-FFF2-40B4-BE49-F238E27FC236}">
                  <a16:creationId xmlns:a16="http://schemas.microsoft.com/office/drawing/2014/main" id="{3C9231B8-0812-4FDE-9AC6-94984E20AC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77" name="Straight Connector 1276">
              <a:extLst>
                <a:ext uri="{FF2B5EF4-FFF2-40B4-BE49-F238E27FC236}">
                  <a16:creationId xmlns:a16="http://schemas.microsoft.com/office/drawing/2014/main" id="{4BF59FE3-7AD8-46E8-9440-D268639942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78" name="Straight Connector 1277">
              <a:extLst>
                <a:ext uri="{FF2B5EF4-FFF2-40B4-BE49-F238E27FC236}">
                  <a16:creationId xmlns:a16="http://schemas.microsoft.com/office/drawing/2014/main" id="{6EEEDF00-F676-4147-BAF0-64840E2857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79" name="Straight Connector 1278">
              <a:extLst>
                <a:ext uri="{FF2B5EF4-FFF2-40B4-BE49-F238E27FC236}">
                  <a16:creationId xmlns:a16="http://schemas.microsoft.com/office/drawing/2014/main" id="{94D3F73A-55E6-4A58-872D-BE9E9C7C30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 name="Subtitle 4">
            <a:extLst>
              <a:ext uri="{FF2B5EF4-FFF2-40B4-BE49-F238E27FC236}">
                <a16:creationId xmlns:a16="http://schemas.microsoft.com/office/drawing/2014/main" id="{38B049BA-51BF-D438-3F36-D271E3A8439E}"/>
              </a:ext>
            </a:extLst>
          </p:cNvPr>
          <p:cNvSpPr>
            <a:spLocks noGrp="1"/>
          </p:cNvSpPr>
          <p:nvPr>
            <p:ph type="subTitle" idx="1"/>
          </p:nvPr>
        </p:nvSpPr>
        <p:spPr>
          <a:xfrm>
            <a:off x="741754" y="1753837"/>
            <a:ext cx="9135524" cy="556454"/>
          </a:xfrm>
          <a:noFill/>
        </p:spPr>
        <p:txBody>
          <a:bodyPr vert="horz" lIns="91440" tIns="45720" rIns="91440" bIns="45720" rtlCol="0" anchor="t">
            <a:normAutofit/>
          </a:bodyPr>
          <a:lstStyle/>
          <a:p>
            <a:pPr algn="l"/>
            <a:r>
              <a:rPr lang="en-US" i="0" u="none" strike="noStrike" dirty="0">
                <a:solidFill>
                  <a:schemeClr val="bg1"/>
                </a:solidFill>
                <a:effectLst/>
                <a:latin typeface="Times New Roman" panose="02020603050405020304" pitchFamily="18" charset="0"/>
                <a:cs typeface="Times New Roman" panose="02020603050405020304" pitchFamily="18" charset="0"/>
              </a:rPr>
              <a:t>Which Category has most number of reviews</a:t>
            </a:r>
          </a:p>
          <a:p>
            <a:pPr algn="l"/>
            <a:endParaRPr lang="en-US" i="0" u="none" strike="noStrike" dirty="0">
              <a:solidFill>
                <a:schemeClr val="bg1"/>
              </a:solidFill>
              <a:effectLst/>
              <a:latin typeface="Times New Roman" panose="02020603050405020304" pitchFamily="18" charset="0"/>
              <a:cs typeface="Times New Roman" panose="02020603050405020304" pitchFamily="18" charset="0"/>
            </a:endParaRPr>
          </a:p>
        </p:txBody>
      </p:sp>
      <p:sp>
        <p:nvSpPr>
          <p:cNvPr id="4" name="AutoShape 2">
            <a:extLst>
              <a:ext uri="{FF2B5EF4-FFF2-40B4-BE49-F238E27FC236}">
                <a16:creationId xmlns:a16="http://schemas.microsoft.com/office/drawing/2014/main" id="{49988923-5CE6-8EF9-2D79-976BEE9A44A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a:extLst>
              <a:ext uri="{FF2B5EF4-FFF2-40B4-BE49-F238E27FC236}">
                <a16:creationId xmlns:a16="http://schemas.microsoft.com/office/drawing/2014/main" id="{59717EE2-9BA6-36B1-E6EA-DC3BDF5A4D2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377822FA-DA2A-6755-543F-7C686868DD94}"/>
              </a:ext>
            </a:extLst>
          </p:cNvPr>
          <p:cNvPicPr>
            <a:picLocks noChangeAspect="1"/>
          </p:cNvPicPr>
          <p:nvPr/>
        </p:nvPicPr>
        <p:blipFill>
          <a:blip r:embed="rId2"/>
          <a:stretch>
            <a:fillRect/>
          </a:stretch>
        </p:blipFill>
        <p:spPr>
          <a:xfrm>
            <a:off x="179366" y="2142283"/>
            <a:ext cx="3733800" cy="4584700"/>
          </a:xfrm>
          <a:prstGeom prst="rect">
            <a:avLst/>
          </a:prstGeom>
        </p:spPr>
      </p:pic>
      <p:pic>
        <p:nvPicPr>
          <p:cNvPr id="9" name="Picture 8">
            <a:extLst>
              <a:ext uri="{FF2B5EF4-FFF2-40B4-BE49-F238E27FC236}">
                <a16:creationId xmlns:a16="http://schemas.microsoft.com/office/drawing/2014/main" id="{1139F54F-CFE1-6682-A67F-D4CCAB66EF63}"/>
              </a:ext>
            </a:extLst>
          </p:cNvPr>
          <p:cNvPicPr>
            <a:picLocks noChangeAspect="1"/>
          </p:cNvPicPr>
          <p:nvPr/>
        </p:nvPicPr>
        <p:blipFill>
          <a:blip r:embed="rId3"/>
          <a:stretch>
            <a:fillRect/>
          </a:stretch>
        </p:blipFill>
        <p:spPr>
          <a:xfrm>
            <a:off x="4089484" y="2157683"/>
            <a:ext cx="7817059" cy="4569300"/>
          </a:xfrm>
          <a:prstGeom prst="rect">
            <a:avLst/>
          </a:prstGeom>
        </p:spPr>
      </p:pic>
    </p:spTree>
    <p:extLst>
      <p:ext uri="{BB962C8B-B14F-4D97-AF65-F5344CB8AC3E}">
        <p14:creationId xmlns:p14="http://schemas.microsoft.com/office/powerpoint/2010/main" val="1650250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7" name="Rectangle 1246">
            <a:extLst>
              <a:ext uri="{FF2B5EF4-FFF2-40B4-BE49-F238E27FC236}">
                <a16:creationId xmlns:a16="http://schemas.microsoft.com/office/drawing/2014/main" id="{2F4D5922-434B-4829-B93E-02DC38A29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9" name="Rectangle 1248">
            <a:extLst>
              <a:ext uri="{FF2B5EF4-FFF2-40B4-BE49-F238E27FC236}">
                <a16:creationId xmlns:a16="http://schemas.microsoft.com/office/drawing/2014/main" id="{F35FBA24-5C01-4635-A984-1DB6E340B0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51" name="Group 1250">
            <a:extLst>
              <a:ext uri="{FF2B5EF4-FFF2-40B4-BE49-F238E27FC236}">
                <a16:creationId xmlns:a16="http://schemas.microsoft.com/office/drawing/2014/main" id="{26C1B406-D643-4021-A6F0-2DD5466970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252" name="Oval 1251">
              <a:extLst>
                <a:ext uri="{FF2B5EF4-FFF2-40B4-BE49-F238E27FC236}">
                  <a16:creationId xmlns:a16="http://schemas.microsoft.com/office/drawing/2014/main" id="{8D1F6522-8579-43DA-854A-E28CBE13D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3" name="Oval 1252">
              <a:extLst>
                <a:ext uri="{FF2B5EF4-FFF2-40B4-BE49-F238E27FC236}">
                  <a16:creationId xmlns:a16="http://schemas.microsoft.com/office/drawing/2014/main" id="{99320D87-73DD-4D15-A224-C8D8EEC9A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4" name="Oval 1253">
              <a:extLst>
                <a:ext uri="{FF2B5EF4-FFF2-40B4-BE49-F238E27FC236}">
                  <a16:creationId xmlns:a16="http://schemas.microsoft.com/office/drawing/2014/main" id="{678418DD-1013-4BBE-9E02-1D4D1233C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5" name="Oval 1254">
              <a:extLst>
                <a:ext uri="{FF2B5EF4-FFF2-40B4-BE49-F238E27FC236}">
                  <a16:creationId xmlns:a16="http://schemas.microsoft.com/office/drawing/2014/main" id="{04281D6D-7CDF-4C97-B54C-5FE6177B5C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6" name="Oval 1255">
              <a:extLst>
                <a:ext uri="{FF2B5EF4-FFF2-40B4-BE49-F238E27FC236}">
                  <a16:creationId xmlns:a16="http://schemas.microsoft.com/office/drawing/2014/main" id="{CB64A9F5-F5A7-4276-A229-C498B4A85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7" name="Oval 1256">
              <a:extLst>
                <a:ext uri="{FF2B5EF4-FFF2-40B4-BE49-F238E27FC236}">
                  <a16:creationId xmlns:a16="http://schemas.microsoft.com/office/drawing/2014/main" id="{EA44C9B9-09AE-4D78-BBB5-972FB60885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A543D0A-DE54-1E42-D67B-3DABA320B264}"/>
              </a:ext>
            </a:extLst>
          </p:cNvPr>
          <p:cNvSpPr>
            <a:spLocks noGrp="1"/>
          </p:cNvSpPr>
          <p:nvPr>
            <p:ph type="ctrTitle"/>
          </p:nvPr>
        </p:nvSpPr>
        <p:spPr>
          <a:xfrm>
            <a:off x="630936" y="630937"/>
            <a:ext cx="6341652" cy="872816"/>
          </a:xfrm>
          <a:noFill/>
        </p:spPr>
        <p:txBody>
          <a:bodyPr vert="horz" lIns="91440" tIns="45720" rIns="91440" bIns="45720" rtlCol="0" anchor="b">
            <a:normAutofit/>
          </a:bodyPr>
          <a:lstStyle/>
          <a:p>
            <a:pPr algn="l"/>
            <a:r>
              <a:rPr lang="en-US" sz="4800" b="1" dirty="0">
                <a:solidFill>
                  <a:schemeClr val="bg1"/>
                </a:solidFill>
                <a:latin typeface="Times New Roman" panose="02020603050405020304" pitchFamily="18" charset="0"/>
                <a:cs typeface="Times New Roman" panose="02020603050405020304" pitchFamily="18" charset="0"/>
              </a:rPr>
              <a:t>Model Application</a:t>
            </a:r>
          </a:p>
        </p:txBody>
      </p:sp>
      <p:grpSp>
        <p:nvGrpSpPr>
          <p:cNvPr id="1259" name="Group 1258">
            <a:extLst>
              <a:ext uri="{FF2B5EF4-FFF2-40B4-BE49-F238E27FC236}">
                <a16:creationId xmlns:a16="http://schemas.microsoft.com/office/drawing/2014/main" id="{8D2BC472-0671-410F-BA77-E46AA62106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734301" y="849622"/>
            <a:ext cx="304800" cy="429768"/>
            <a:chOff x="215328" y="-46937"/>
            <a:chExt cx="304800" cy="2773841"/>
          </a:xfrm>
        </p:grpSpPr>
        <p:cxnSp>
          <p:nvCxnSpPr>
            <p:cNvPr id="1260" name="Straight Connector 1259">
              <a:extLst>
                <a:ext uri="{FF2B5EF4-FFF2-40B4-BE49-F238E27FC236}">
                  <a16:creationId xmlns:a16="http://schemas.microsoft.com/office/drawing/2014/main" id="{DC68B2A3-267E-4DE4-8DD5-C0378482D2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1" name="Straight Connector 1260">
              <a:extLst>
                <a:ext uri="{FF2B5EF4-FFF2-40B4-BE49-F238E27FC236}">
                  <a16:creationId xmlns:a16="http://schemas.microsoft.com/office/drawing/2014/main" id="{F6474CC6-D7FB-4A38-8991-680F048CFF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2" name="Straight Connector 1261">
              <a:extLst>
                <a:ext uri="{FF2B5EF4-FFF2-40B4-BE49-F238E27FC236}">
                  <a16:creationId xmlns:a16="http://schemas.microsoft.com/office/drawing/2014/main" id="{05825D0E-A1E4-4466-81B2-33325B3B3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3" name="Straight Connector 1262">
              <a:extLst>
                <a:ext uri="{FF2B5EF4-FFF2-40B4-BE49-F238E27FC236}">
                  <a16:creationId xmlns:a16="http://schemas.microsoft.com/office/drawing/2014/main" id="{A1BD1E16-C3EF-4A05-9C71-590A55BFC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265" name="Rectangle 1264">
            <a:extLst>
              <a:ext uri="{FF2B5EF4-FFF2-40B4-BE49-F238E27FC236}">
                <a16:creationId xmlns:a16="http://schemas.microsoft.com/office/drawing/2014/main" id="{5819102A-0400-4C1F-8614-973F5262E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67" name="Group 1266">
            <a:extLst>
              <a:ext uri="{FF2B5EF4-FFF2-40B4-BE49-F238E27FC236}">
                <a16:creationId xmlns:a16="http://schemas.microsoft.com/office/drawing/2014/main" id="{B1A0CF5C-68C2-4432-BC2D-5A124C7B6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77278" y="4945279"/>
            <a:ext cx="1285875" cy="549007"/>
            <a:chOff x="7029447" y="3514725"/>
            <a:chExt cx="1285875" cy="549007"/>
          </a:xfrm>
        </p:grpSpPr>
        <p:cxnSp>
          <p:nvCxnSpPr>
            <p:cNvPr id="1268" name="Straight Connector 1267">
              <a:extLst>
                <a:ext uri="{FF2B5EF4-FFF2-40B4-BE49-F238E27FC236}">
                  <a16:creationId xmlns:a16="http://schemas.microsoft.com/office/drawing/2014/main" id="{73E76A51-C6FF-4566-9670-D405D4DA76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69" name="Straight Connector 1268">
              <a:extLst>
                <a:ext uri="{FF2B5EF4-FFF2-40B4-BE49-F238E27FC236}">
                  <a16:creationId xmlns:a16="http://schemas.microsoft.com/office/drawing/2014/main" id="{C069446D-7888-44DB-87EF-972BCEA0AB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70" name="Straight Connector 1269">
              <a:extLst>
                <a:ext uri="{FF2B5EF4-FFF2-40B4-BE49-F238E27FC236}">
                  <a16:creationId xmlns:a16="http://schemas.microsoft.com/office/drawing/2014/main" id="{2450BCE5-EB53-44C2-B9B9-771BAD516C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71" name="Straight Connector 1270">
              <a:extLst>
                <a:ext uri="{FF2B5EF4-FFF2-40B4-BE49-F238E27FC236}">
                  <a16:creationId xmlns:a16="http://schemas.microsoft.com/office/drawing/2014/main" id="{8B2D4461-C687-4A45-933F-C4CCB4E24F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273" name="Rectangle 1272">
            <a:extLst>
              <a:ext uri="{FF2B5EF4-FFF2-40B4-BE49-F238E27FC236}">
                <a16:creationId xmlns:a16="http://schemas.microsoft.com/office/drawing/2014/main" id="{CF1485CA-41D2-421F-B28D-15EF845D5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75" name="Group 1274">
            <a:extLst>
              <a:ext uri="{FF2B5EF4-FFF2-40B4-BE49-F238E27FC236}">
                <a16:creationId xmlns:a16="http://schemas.microsoft.com/office/drawing/2014/main" id="{04ED96A1-E6CA-493F-8610-6B8B7A28E3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276" name="Straight Connector 1275">
              <a:extLst>
                <a:ext uri="{FF2B5EF4-FFF2-40B4-BE49-F238E27FC236}">
                  <a16:creationId xmlns:a16="http://schemas.microsoft.com/office/drawing/2014/main" id="{3C9231B8-0812-4FDE-9AC6-94984E20AC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77" name="Straight Connector 1276">
              <a:extLst>
                <a:ext uri="{FF2B5EF4-FFF2-40B4-BE49-F238E27FC236}">
                  <a16:creationId xmlns:a16="http://schemas.microsoft.com/office/drawing/2014/main" id="{4BF59FE3-7AD8-46E8-9440-D268639942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78" name="Straight Connector 1277">
              <a:extLst>
                <a:ext uri="{FF2B5EF4-FFF2-40B4-BE49-F238E27FC236}">
                  <a16:creationId xmlns:a16="http://schemas.microsoft.com/office/drawing/2014/main" id="{6EEEDF00-F676-4147-BAF0-64840E2857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79" name="Straight Connector 1278">
              <a:extLst>
                <a:ext uri="{FF2B5EF4-FFF2-40B4-BE49-F238E27FC236}">
                  <a16:creationId xmlns:a16="http://schemas.microsoft.com/office/drawing/2014/main" id="{94D3F73A-55E6-4A58-872D-BE9E9C7C30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 name="Subtitle 4">
            <a:extLst>
              <a:ext uri="{FF2B5EF4-FFF2-40B4-BE49-F238E27FC236}">
                <a16:creationId xmlns:a16="http://schemas.microsoft.com/office/drawing/2014/main" id="{38B049BA-51BF-D438-3F36-D271E3A8439E}"/>
              </a:ext>
            </a:extLst>
          </p:cNvPr>
          <p:cNvSpPr>
            <a:spLocks noGrp="1"/>
          </p:cNvSpPr>
          <p:nvPr>
            <p:ph type="subTitle" idx="1"/>
          </p:nvPr>
        </p:nvSpPr>
        <p:spPr>
          <a:xfrm>
            <a:off x="741753" y="1753836"/>
            <a:ext cx="11164789" cy="4473215"/>
          </a:xfrm>
          <a:noFill/>
        </p:spPr>
        <p:txBody>
          <a:bodyPr vert="horz" lIns="91440" tIns="45720" rIns="91440" bIns="45720" rtlCol="0" anchor="t">
            <a:normAutofit/>
          </a:bodyPr>
          <a:lstStyle/>
          <a:p>
            <a:pPr algn="l"/>
            <a:r>
              <a:rPr lang="en-US" b="0" i="0" u="none" strike="noStrike" dirty="0">
                <a:solidFill>
                  <a:schemeClr val="bg1"/>
                </a:solidFill>
                <a:effectLst/>
                <a:latin typeface="Times New Roman" panose="02020603050405020304" pitchFamily="18" charset="0"/>
                <a:cs typeface="Times New Roman" panose="02020603050405020304" pitchFamily="18" charset="0"/>
              </a:rPr>
              <a:t>We have applied a linear regression model for our data to predict the price of each category in our data and also evaluated the model using Root Mean Squared Error (RMSE). </a:t>
            </a:r>
            <a:endParaRPr lang="en-US" i="0" u="none" strike="noStrike" dirty="0">
              <a:solidFill>
                <a:schemeClr val="bg1"/>
              </a:solidFill>
              <a:effectLst/>
              <a:latin typeface="Times New Roman" panose="02020603050405020304" pitchFamily="18" charset="0"/>
              <a:cs typeface="Times New Roman" panose="02020603050405020304" pitchFamily="18" charset="0"/>
            </a:endParaRPr>
          </a:p>
        </p:txBody>
      </p:sp>
      <p:sp>
        <p:nvSpPr>
          <p:cNvPr id="4" name="AutoShape 2">
            <a:extLst>
              <a:ext uri="{FF2B5EF4-FFF2-40B4-BE49-F238E27FC236}">
                <a16:creationId xmlns:a16="http://schemas.microsoft.com/office/drawing/2014/main" id="{49988923-5CE6-8EF9-2D79-976BEE9A44A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a:extLst>
              <a:ext uri="{FF2B5EF4-FFF2-40B4-BE49-F238E27FC236}">
                <a16:creationId xmlns:a16="http://schemas.microsoft.com/office/drawing/2014/main" id="{59717EE2-9BA6-36B1-E6EA-DC3BDF5A4D2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3DB82013-D552-4262-C3FC-45C2EE4A1CD6}"/>
              </a:ext>
            </a:extLst>
          </p:cNvPr>
          <p:cNvPicPr>
            <a:picLocks noChangeAspect="1"/>
          </p:cNvPicPr>
          <p:nvPr/>
        </p:nvPicPr>
        <p:blipFill>
          <a:blip r:embed="rId2"/>
          <a:stretch>
            <a:fillRect/>
          </a:stretch>
        </p:blipFill>
        <p:spPr>
          <a:xfrm>
            <a:off x="547390" y="2809734"/>
            <a:ext cx="3996410" cy="3566027"/>
          </a:xfrm>
          <a:prstGeom prst="rect">
            <a:avLst/>
          </a:prstGeom>
        </p:spPr>
      </p:pic>
      <p:pic>
        <p:nvPicPr>
          <p:cNvPr id="6" name="Picture 5">
            <a:extLst>
              <a:ext uri="{FF2B5EF4-FFF2-40B4-BE49-F238E27FC236}">
                <a16:creationId xmlns:a16="http://schemas.microsoft.com/office/drawing/2014/main" id="{D507271B-F857-41DE-94E4-B63F224BAB6E}"/>
              </a:ext>
            </a:extLst>
          </p:cNvPr>
          <p:cNvPicPr>
            <a:picLocks noChangeAspect="1"/>
          </p:cNvPicPr>
          <p:nvPr/>
        </p:nvPicPr>
        <p:blipFill>
          <a:blip r:embed="rId3"/>
          <a:stretch>
            <a:fillRect/>
          </a:stretch>
        </p:blipFill>
        <p:spPr>
          <a:xfrm>
            <a:off x="4994705" y="3573091"/>
            <a:ext cx="6769100" cy="639421"/>
          </a:xfrm>
          <a:prstGeom prst="rect">
            <a:avLst/>
          </a:prstGeom>
        </p:spPr>
      </p:pic>
    </p:spTree>
    <p:extLst>
      <p:ext uri="{BB962C8B-B14F-4D97-AF65-F5344CB8AC3E}">
        <p14:creationId xmlns:p14="http://schemas.microsoft.com/office/powerpoint/2010/main" val="2026579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250</Words>
  <Application>Microsoft Macintosh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Arial</vt:lpstr>
      <vt:lpstr>Calibri</vt:lpstr>
      <vt:lpstr>Calibri Light</vt:lpstr>
      <vt:lpstr>Times New Roman</vt:lpstr>
      <vt:lpstr>Office Theme</vt:lpstr>
      <vt:lpstr>  Analyzing and Predicting Amazon Product Sales Over a Month </vt:lpstr>
      <vt:lpstr>Introduction</vt:lpstr>
      <vt:lpstr>Preprocessing</vt:lpstr>
      <vt:lpstr>Visualization</vt:lpstr>
      <vt:lpstr>Visualization</vt:lpstr>
      <vt:lpstr>Visualization</vt:lpstr>
      <vt:lpstr>Visualization</vt:lpstr>
      <vt:lpstr>Visualization</vt:lpstr>
      <vt:lpstr>Model Application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on Amazon Products </dc:title>
  <dc:creator>pentareddymanasvi@gmail.com</dc:creator>
  <cp:lastModifiedBy>Siri Smitha Joginapally</cp:lastModifiedBy>
  <cp:revision>8</cp:revision>
  <dcterms:created xsi:type="dcterms:W3CDTF">2023-12-04T19:15:07Z</dcterms:created>
  <dcterms:modified xsi:type="dcterms:W3CDTF">2023-12-04T23:28:35Z</dcterms:modified>
</cp:coreProperties>
</file>