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6F077909-4751-4F5D-99F1-2F0194252145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3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45EF-2E7E-4732-803D-88C20A7C1A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DA50D-EF92-41F9-8218-E25539C15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9C89D3-5006-40B0-91EB-37169F987937}" type="datetime1">
              <a:rPr lang="en-US" smtClean="0"/>
              <a:t>7/19/2019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5F9C9-A408-404E-BE2A-1C3A4A007B9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1EB77-65B7-4210-8636-9C2CDFDF6DBC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6917A-4F4A-46BF-B828-38F3864D3410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378ED-C6C6-48FD-BD6F-93F18FE795CE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E207F-CC4D-4401-9715-25350056E5C6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7CD95-18A4-40E0-B665-8A66AAC70A97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A2A23-8C46-4703-93E5-2082CC41CAF7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CE5F1-FFD9-4101-9BB4-AE2E603A91F0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EA6C960-531A-42C3-A9D7-C6BE9FF48B65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46A458-A081-4D14-91B9-E7BCAED261BF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59FE74-89A8-460B-8D91-2CB51B14669C}" type="datetime1">
              <a:rPr lang="en-US" smtClean="0"/>
              <a:t>7/19/2019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5" y="785611"/>
            <a:ext cx="9144000" cy="146222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~declarations in 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006" y="2485622"/>
            <a:ext cx="5151551" cy="3160299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used to access the variables/literals.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0557" y="2485622"/>
            <a:ext cx="5270988" cy="3160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30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why access modifi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w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046491">
            <a:off x="8604293" y="239312"/>
            <a:ext cx="2899321" cy="15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21307505">
            <a:off x="410714" y="473906"/>
            <a:ext cx="19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187" y="1526140"/>
            <a:ext cx="663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real time Application is “</a:t>
            </a:r>
            <a:r>
              <a:rPr lang="en-IN" sz="2400" dirty="0" smtClean="0">
                <a:latin typeface="Lucida Calligraphy" panose="03010101010101010101" pitchFamily="66" charset="0"/>
                <a:cs typeface="Times New Roman" panose="02020603050405020304" pitchFamily="18" charset="0"/>
              </a:rPr>
              <a:t>FACEBOOK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377" y="2164286"/>
            <a:ext cx="5233593" cy="375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8612" y="3914758"/>
            <a:ext cx="4819048" cy="20095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5" name="Picture 3" descr="C:\Users\N Chaithanya koushik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497" y="663547"/>
            <a:ext cx="7821465" cy="5066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hy access modifi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5972" y="170916"/>
            <a:ext cx="9645707" cy="57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</a:t>
            </a:r>
          </a:p>
          <a:p>
            <a:r>
              <a:rPr lang="en-IN" dirty="0" smtClean="0"/>
              <a:t>Private</a:t>
            </a:r>
          </a:p>
          <a:p>
            <a:r>
              <a:rPr lang="en-IN" dirty="0" smtClean="0"/>
              <a:t>Public </a:t>
            </a:r>
          </a:p>
          <a:p>
            <a:r>
              <a:rPr lang="en-IN" dirty="0" smtClean="0"/>
              <a:t>Protected</a:t>
            </a:r>
          </a:p>
          <a:p>
            <a:r>
              <a:rPr lang="en-IN" dirty="0" smtClean="0"/>
              <a:t>Static</a:t>
            </a:r>
          </a:p>
          <a:p>
            <a:r>
              <a:rPr lang="en-IN" dirty="0" smtClean="0"/>
              <a:t>Final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AccessModifiers</a:t>
            </a:r>
            <a:r>
              <a:rPr lang="en-I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6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14"/>
            <a:ext cx="11861443" cy="5618363"/>
          </a:xfrm>
        </p:spPr>
        <p:txBody>
          <a:bodyPr>
            <a:normAutofit/>
          </a:bodyPr>
          <a:lstStyle/>
          <a:p>
            <a:r>
              <a:rPr lang="en-IN" dirty="0" smtClean="0"/>
              <a:t>If we didn’t specify any specific modifier the </a:t>
            </a:r>
            <a:r>
              <a:rPr lang="en-IN" dirty="0" err="1" smtClean="0"/>
              <a:t>JavaVirtualMachine</a:t>
            </a:r>
            <a:r>
              <a:rPr lang="en-IN" dirty="0" smtClean="0"/>
              <a:t>(JVM)</a:t>
            </a:r>
          </a:p>
          <a:p>
            <a:pPr marL="0" indent="0">
              <a:buNone/>
            </a:pPr>
            <a:r>
              <a:rPr lang="en-IN" dirty="0" smtClean="0"/>
              <a:t>   automatically takes as Default </a:t>
            </a:r>
            <a:r>
              <a:rPr lang="en-IN" dirty="0" err="1" smtClean="0"/>
              <a:t>specifier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abc</a:t>
            </a: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a;</a:t>
            </a:r>
          </a:p>
          <a:p>
            <a:pPr marL="0" indent="0">
              <a:buNone/>
            </a:pPr>
            <a:r>
              <a:rPr lang="en-IN" sz="2400" dirty="0" smtClean="0"/>
              <a:t>------</a:t>
            </a:r>
          </a:p>
          <a:p>
            <a:pPr marL="0" indent="0">
              <a:buNone/>
            </a:pPr>
            <a:r>
              <a:rPr lang="en-IN" sz="2400" dirty="0" smtClean="0"/>
              <a:t>-------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515600" cy="1325563"/>
          </a:xfrm>
        </p:spPr>
        <p:txBody>
          <a:bodyPr/>
          <a:lstStyle/>
          <a:p>
            <a:r>
              <a:rPr lang="en-IN" dirty="0" smtClean="0"/>
              <a:t>Default:</a:t>
            </a:r>
            <a:endParaRPr lang="en-US" dirty="0"/>
          </a:p>
        </p:txBody>
      </p:sp>
      <p:pic>
        <p:nvPicPr>
          <p:cNvPr id="2050" name="Picture 2" descr="C:\Users\N Chaithanya koushik\Desktop\4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733" y="2670371"/>
            <a:ext cx="4863314" cy="3612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22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1093743"/>
            <a:ext cx="10515600" cy="5294178"/>
          </a:xfrm>
        </p:spPr>
        <p:txBody>
          <a:bodyPr>
            <a:normAutofit/>
          </a:bodyPr>
          <a:lstStyle/>
          <a:p>
            <a:r>
              <a:rPr lang="en-IN" dirty="0" smtClean="0"/>
              <a:t>These are most restrictive </a:t>
            </a:r>
            <a:r>
              <a:rPr lang="en-IN" dirty="0"/>
              <a:t>cannot be accessed outside an enclosing class. </a:t>
            </a:r>
            <a:endParaRPr lang="en-IN" dirty="0" smtClean="0"/>
          </a:p>
          <a:p>
            <a:r>
              <a:rPr lang="en-IN" dirty="0" smtClean="0"/>
              <a:t>To use this we use “GETTER” and “SETTER” inbuilt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1600" dirty="0"/>
              <a:t>public class Person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private String name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/>
              <a:t>public String </a:t>
            </a:r>
            <a:r>
              <a:rPr lang="en-IN" sz="1600" dirty="0" err="1"/>
              <a:t>getName</a:t>
            </a:r>
            <a:r>
              <a:rPr lang="en-IN" sz="1600" dirty="0"/>
              <a:t>()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return name;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 </a:t>
            </a: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public void </a:t>
            </a:r>
            <a:r>
              <a:rPr lang="en-IN" sz="1600" dirty="0" err="1"/>
              <a:t>setName</a:t>
            </a:r>
            <a:r>
              <a:rPr lang="en-IN" sz="1600" dirty="0"/>
              <a:t>(String </a:t>
            </a:r>
            <a:r>
              <a:rPr lang="en-IN" sz="1600" dirty="0" err="1"/>
              <a:t>newName</a:t>
            </a:r>
            <a:r>
              <a:rPr lang="en-IN" sz="1600" dirty="0"/>
              <a:t>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this.name = </a:t>
            </a:r>
            <a:r>
              <a:rPr lang="en-IN" sz="1600" dirty="0" err="1"/>
              <a:t>newName</a:t>
            </a:r>
            <a:r>
              <a:rPr lang="en-IN" sz="1600" dirty="0"/>
              <a:t>;</a:t>
            </a:r>
            <a:endParaRPr lang="en-IN" sz="16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2"/>
            <a:ext cx="10515600" cy="1325563"/>
          </a:xfrm>
        </p:spPr>
        <p:txBody>
          <a:bodyPr/>
          <a:lstStyle/>
          <a:p>
            <a:r>
              <a:rPr lang="en-IN" dirty="0" smtClean="0"/>
              <a:t>Private: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9303" y="220363"/>
            <a:ext cx="893333" cy="653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1261" y="2796761"/>
            <a:ext cx="2667691" cy="31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5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5" y="1117287"/>
            <a:ext cx="10515600" cy="4351338"/>
          </a:xfrm>
        </p:spPr>
        <p:txBody>
          <a:bodyPr/>
          <a:lstStyle/>
          <a:p>
            <a:r>
              <a:rPr lang="en-IN" dirty="0" smtClean="0"/>
              <a:t>The name it self indicates that it is public. It can be accessed any where in any class.</a:t>
            </a:r>
          </a:p>
          <a:p>
            <a:endParaRPr lang="en-IN" b="1" dirty="0" smtClean="0"/>
          </a:p>
          <a:p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1800" dirty="0" err="1" smtClean="0"/>
              <a:t>classABC</a:t>
            </a: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Public </a:t>
            </a:r>
            <a:r>
              <a:rPr lang="en-IN" sz="1800" dirty="0" err="1" smtClean="0"/>
              <a:t>int</a:t>
            </a:r>
            <a:r>
              <a:rPr lang="en-IN" sz="1800" dirty="0" smtClean="0"/>
              <a:t> a=10;</a:t>
            </a:r>
          </a:p>
          <a:p>
            <a:pPr marL="0" indent="0">
              <a:buNone/>
            </a:pPr>
            <a:r>
              <a:rPr lang="en-IN" sz="1800" dirty="0" smtClean="0"/>
              <a:t>--------</a:t>
            </a:r>
          </a:p>
          <a:p>
            <a:pPr marL="0" indent="0">
              <a:buNone/>
            </a:pPr>
            <a:r>
              <a:rPr lang="en-IN" sz="1800" dirty="0" smtClean="0"/>
              <a:t>---------}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2"/>
            <a:ext cx="10515600" cy="1325563"/>
          </a:xfrm>
        </p:spPr>
        <p:txBody>
          <a:bodyPr/>
          <a:lstStyle/>
          <a:p>
            <a:r>
              <a:rPr lang="en-IN" dirty="0" smtClean="0"/>
              <a:t>Public: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38442">
            <a:off x="9301879" y="174146"/>
            <a:ext cx="768996" cy="768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0357" y="2078068"/>
            <a:ext cx="2946785" cy="35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6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42638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This can be accessed only inside a package</a:t>
            </a:r>
            <a:r>
              <a:rPr lang="en-US" dirty="0" smtClean="0"/>
              <a:t>.Only the methods used or when inherited can be used in the inherited package also. </a:t>
            </a:r>
            <a:r>
              <a:rPr lang="en-US" dirty="0" smtClean="0"/>
              <a:t>It is somewhat less unsecure when compared to private.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000" dirty="0" smtClean="0"/>
              <a:t>Class ABC{</a:t>
            </a:r>
          </a:p>
          <a:p>
            <a:pPr marL="0" indent="0">
              <a:buNone/>
            </a:pPr>
            <a:r>
              <a:rPr lang="en-IN" sz="2000" dirty="0" smtClean="0"/>
              <a:t>Protected </a:t>
            </a:r>
            <a:r>
              <a:rPr lang="en-IN" sz="2000" dirty="0" err="1" smtClean="0"/>
              <a:t>int</a:t>
            </a:r>
            <a:r>
              <a:rPr lang="en-IN" sz="2000" dirty="0" smtClean="0"/>
              <a:t> a;</a:t>
            </a:r>
          </a:p>
          <a:p>
            <a:pPr marL="0" indent="0">
              <a:buNone/>
            </a:pPr>
            <a:r>
              <a:rPr lang="en-IN" sz="2000" dirty="0" smtClean="0"/>
              <a:t>-------</a:t>
            </a:r>
          </a:p>
          <a:p>
            <a:pPr marL="0" indent="0">
              <a:buNone/>
            </a:pPr>
            <a:r>
              <a:rPr lang="en-IN" sz="2000" dirty="0" smtClean="0"/>
              <a:t>------</a:t>
            </a:r>
            <a:r>
              <a:rPr lang="en-IN" sz="2000" dirty="0"/>
              <a:t>}</a:t>
            </a: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15911"/>
            <a:ext cx="11083344" cy="1574778"/>
          </a:xfrm>
        </p:spPr>
        <p:txBody>
          <a:bodyPr/>
          <a:lstStyle/>
          <a:p>
            <a:r>
              <a:rPr lang="en-IN" dirty="0" smtClean="0"/>
              <a:t>Protected:</a:t>
            </a:r>
            <a:endParaRPr lang="en-US" dirty="0"/>
          </a:p>
        </p:txBody>
      </p:sp>
      <p:pic>
        <p:nvPicPr>
          <p:cNvPr id="1026" name="Picture 2" descr="C:\Users\N Chaithanya koushik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802" y="2899472"/>
            <a:ext cx="4096577" cy="3040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3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1" y="1153331"/>
            <a:ext cx="10515600" cy="4873981"/>
          </a:xfrm>
        </p:spPr>
        <p:txBody>
          <a:bodyPr>
            <a:normAutofit/>
          </a:bodyPr>
          <a:lstStyle/>
          <a:p>
            <a:r>
              <a:rPr lang="en-IN" dirty="0" smtClean="0"/>
              <a:t>Static is preferred when it is necessary to use the declaration in the static block.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Class ABC{</a:t>
            </a:r>
          </a:p>
          <a:p>
            <a:pPr marL="0" indent="0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main();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Static </a:t>
            </a: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-------</a:t>
            </a:r>
          </a:p>
          <a:p>
            <a:pPr marL="0" indent="0">
              <a:buNone/>
            </a:pPr>
            <a:r>
              <a:rPr lang="en-IN" sz="2200" dirty="0" smtClean="0"/>
              <a:t>------</a:t>
            </a:r>
          </a:p>
          <a:p>
            <a:pPr marL="0" indent="0">
              <a:buNone/>
            </a:pPr>
            <a:r>
              <a:rPr lang="en-IN" sz="2200" dirty="0"/>
              <a:t>}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1" y="120429"/>
            <a:ext cx="10515600" cy="1325563"/>
          </a:xfrm>
        </p:spPr>
        <p:txBody>
          <a:bodyPr/>
          <a:lstStyle/>
          <a:p>
            <a:r>
              <a:rPr lang="en-IN" dirty="0" smtClean="0"/>
              <a:t>Static: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2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898" y="2722636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Default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5775" y="3078053"/>
            <a:ext cx="47651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32" y="2758053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Public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67459" y="3078053"/>
            <a:ext cx="47651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7173" y="2772906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Protected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032755" y="3006362"/>
            <a:ext cx="476699" cy="31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77874" y="2772906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Private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280" y="1061262"/>
            <a:ext cx="1171103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restrictive to more restrictive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231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Access Modifiers              ~declarations in java</vt:lpstr>
      <vt:lpstr>Slide 2</vt:lpstr>
      <vt:lpstr>Types of AccessModifiers:</vt:lpstr>
      <vt:lpstr>Default:</vt:lpstr>
      <vt:lpstr>Private:</vt:lpstr>
      <vt:lpstr>Public:</vt:lpstr>
      <vt:lpstr>Protected:</vt:lpstr>
      <vt:lpstr>Static:</vt:lpstr>
      <vt:lpstr>Slide 9</vt:lpstr>
      <vt:lpstr>Slide 10</vt:lpstr>
      <vt:lpstr>Slide 11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             ~declarations in java</dc:title>
  <dc:creator>KOUSHIK, NAMALA</dc:creator>
  <cp:lastModifiedBy>Windows User</cp:lastModifiedBy>
  <cp:revision>17</cp:revision>
  <dcterms:created xsi:type="dcterms:W3CDTF">2019-07-18T10:33:54Z</dcterms:created>
  <dcterms:modified xsi:type="dcterms:W3CDTF">2019-07-18T19:52:03Z</dcterms:modified>
</cp:coreProperties>
</file>