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6"/>
  </p:notesMasterIdLst>
  <p:sldIdLst>
    <p:sldId id="268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F077909-4751-4F5D-99F1-2F0194252145}">
          <p14:sldIdLst>
            <p14:sldId id="268"/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245EF-2E7E-4732-803D-88C20A7C1AA4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DA50D-EF92-41F9-8218-E25539C1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4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49C89D3-5006-40B0-91EB-37169F987937}" type="datetime1">
              <a:rPr lang="en-US" smtClean="0"/>
              <a:t>7/19/2019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D5F9C9-A408-404E-BE2A-1C3A4A007B9F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21EB77-65B7-4210-8636-9C2CDFDF6DBC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86917A-4F4A-46BF-B828-38F3864D3410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378ED-C6C6-48FD-BD6F-93F18FE795CE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DE207F-CC4D-4401-9715-25350056E5C6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A7CD95-18A4-40E0-B665-8A66AAC70A97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A2A23-8C46-4703-93E5-2082CC41CAF7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6CE5F1-FFD9-4101-9BB4-AE2E603A91F0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7EA6C960-531A-42C3-A9D7-C6BE9FF48B65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946A458-A081-4D14-91B9-E7BCAED261BF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59FE74-89A8-460B-8D91-2CB51B14669C}" type="datetime1">
              <a:rPr lang="en-US" smtClean="0"/>
              <a:t>7/19/2019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N.chaithanya Koushik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CF0812B-CEB2-4056-BF4D-9194C6B60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2" y="1143000"/>
            <a:ext cx="2433302" cy="219615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>
                <a:latin typeface="Blackadder ITC" panose="04020505051007020D02" pitchFamily="82" charset="0"/>
              </a:rPr>
              <a:t>People around us</a:t>
            </a:r>
            <a:endParaRPr lang="en-US" sz="5400" dirty="0">
              <a:latin typeface="Blackadder ITC" panose="04020505051007020D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832635" y="3339158"/>
            <a:ext cx="65978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Maintain Secrets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57" y="1143000"/>
            <a:ext cx="3309812" cy="21961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46372" y="3339158"/>
            <a:ext cx="38491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Shares everything </a:t>
            </a:r>
            <a:endParaRPr lang="en-US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42" y="1189686"/>
            <a:ext cx="2854559" cy="210278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23873" y="3339158"/>
            <a:ext cx="393889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Do what he want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42" y="4000422"/>
            <a:ext cx="2095500" cy="2181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04867" y="5946280"/>
            <a:ext cx="56268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Only with family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14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4898" y="2722636"/>
            <a:ext cx="2608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Default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5775" y="3078053"/>
            <a:ext cx="47651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32" y="2758053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Public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67459" y="3078053"/>
            <a:ext cx="476519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07173" y="2772906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Protected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032755" y="3006362"/>
            <a:ext cx="476699" cy="31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77874" y="2772906"/>
            <a:ext cx="2416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Private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280" y="1061262"/>
            <a:ext cx="1171103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restrictive to more restrictive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why access modifi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w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6491">
            <a:off x="8604293" y="239312"/>
            <a:ext cx="2899321" cy="15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21307505">
            <a:off x="410714" y="473906"/>
            <a:ext cx="19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187" y="1526140"/>
            <a:ext cx="6638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real time Application is “</a:t>
            </a:r>
            <a:r>
              <a:rPr lang="en-IN" sz="2400" dirty="0" smtClean="0">
                <a:latin typeface="Lucida Calligraphy" panose="03010101010101010101" pitchFamily="66" charset="0"/>
                <a:cs typeface="Times New Roman" panose="02020603050405020304" pitchFamily="18" charset="0"/>
              </a:rPr>
              <a:t>FACEBOOK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7" y="2164286"/>
            <a:ext cx="5233593" cy="375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3914758"/>
            <a:ext cx="4819048" cy="20095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97" y="450759"/>
            <a:ext cx="8893475" cy="49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72" y="0"/>
            <a:ext cx="6126453" cy="572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5" name="Picture 3" descr="C:\Users\N Chaithanya koushik\Desktop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9497" y="663547"/>
            <a:ext cx="7821465" cy="50660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5" y="785611"/>
            <a:ext cx="9144000" cy="146222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b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~declarations in java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006" y="2485622"/>
            <a:ext cx="5151551" cy="3160299"/>
          </a:xfrm>
        </p:spPr>
        <p:txBody>
          <a:bodyPr>
            <a:normAutofit/>
          </a:bodyPr>
          <a:lstStyle/>
          <a:p>
            <a:r>
              <a:rPr lang="en-IN" sz="3600" i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are used to access the variables/literals</a:t>
            </a:r>
            <a:r>
              <a:rPr lang="en-I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57" y="2485622"/>
            <a:ext cx="5270988" cy="3160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why access modifier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72" y="170916"/>
            <a:ext cx="9645707" cy="575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</a:t>
            </a:r>
            <a:endParaRPr lang="en-IN" dirty="0" smtClean="0"/>
          </a:p>
          <a:p>
            <a:r>
              <a:rPr lang="en-IN" dirty="0" smtClean="0"/>
              <a:t>Private</a:t>
            </a:r>
            <a:endParaRPr lang="en-IN" dirty="0" smtClean="0"/>
          </a:p>
          <a:p>
            <a:r>
              <a:rPr lang="en-IN" dirty="0" smtClean="0"/>
              <a:t>Public </a:t>
            </a:r>
          </a:p>
          <a:p>
            <a:r>
              <a:rPr lang="en-IN" dirty="0" smtClean="0"/>
              <a:t>Protected</a:t>
            </a:r>
            <a:endParaRPr lang="en-IN" dirty="0" smtClean="0"/>
          </a:p>
          <a:p>
            <a:r>
              <a:rPr lang="en-IN" dirty="0" smtClean="0"/>
              <a:t>Static</a:t>
            </a:r>
            <a:endParaRPr lang="en-IN" dirty="0" smtClean="0"/>
          </a:p>
          <a:p>
            <a:r>
              <a:rPr lang="en-IN" dirty="0" smtClean="0"/>
              <a:t>Final (Non access modifier)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Types of </a:t>
            </a:r>
            <a:r>
              <a:rPr lang="en-IN" dirty="0" err="1" smtClean="0">
                <a:solidFill>
                  <a:srgbClr val="00B0F0"/>
                </a:solidFill>
              </a:rPr>
              <a:t>AccessModifiers</a:t>
            </a:r>
            <a:r>
              <a:rPr lang="en-IN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14"/>
            <a:ext cx="11861443" cy="5618363"/>
          </a:xfrm>
        </p:spPr>
        <p:txBody>
          <a:bodyPr>
            <a:normAutofit/>
          </a:bodyPr>
          <a:lstStyle/>
          <a:p>
            <a:r>
              <a:rPr lang="en-IN" dirty="0" smtClean="0"/>
              <a:t>If we didn’t specify any specific modifier the </a:t>
            </a:r>
            <a:r>
              <a:rPr lang="en-IN" dirty="0" err="1" smtClean="0"/>
              <a:t>JavaVirtualMachine</a:t>
            </a:r>
            <a:r>
              <a:rPr lang="en-IN" dirty="0" smtClean="0"/>
              <a:t>(JVM)</a:t>
            </a:r>
          </a:p>
          <a:p>
            <a:pPr marL="0" indent="0">
              <a:buNone/>
            </a:pPr>
            <a:r>
              <a:rPr lang="en-IN" dirty="0" smtClean="0"/>
              <a:t>   automatically takes as Default </a:t>
            </a:r>
            <a:r>
              <a:rPr lang="en-IN" dirty="0" err="1" smtClean="0"/>
              <a:t>specifier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400" dirty="0" smtClean="0"/>
              <a:t>****</a:t>
            </a:r>
            <a:r>
              <a:rPr lang="en-IN" sz="2400" dirty="0" smtClean="0"/>
              <a:t>Class </a:t>
            </a:r>
            <a:r>
              <a:rPr lang="en-IN" sz="2400" dirty="0" err="1" smtClean="0"/>
              <a:t>abc</a:t>
            </a:r>
            <a:r>
              <a:rPr lang="en-IN" sz="2400" dirty="0" smtClean="0"/>
              <a:t>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</a:t>
            </a:r>
            <a:r>
              <a:rPr lang="en-IN" sz="2400" dirty="0" err="1" smtClean="0"/>
              <a:t>int</a:t>
            </a:r>
            <a:r>
              <a:rPr lang="en-IN" sz="2400" dirty="0" smtClean="0"/>
              <a:t> a;</a:t>
            </a:r>
          </a:p>
          <a:p>
            <a:pPr marL="0" indent="0">
              <a:buNone/>
            </a:pPr>
            <a:r>
              <a:rPr lang="en-IN" sz="2400" dirty="0" smtClean="0"/>
              <a:t>------</a:t>
            </a:r>
          </a:p>
          <a:p>
            <a:pPr marL="0" indent="0">
              <a:buNone/>
            </a:pPr>
            <a:r>
              <a:rPr lang="en-IN" sz="2400" dirty="0" smtClean="0"/>
              <a:t>-------</a:t>
            </a:r>
          </a:p>
          <a:p>
            <a:pPr marL="0" indent="0">
              <a:buNone/>
            </a:pPr>
            <a:r>
              <a:rPr lang="en-IN" sz="2400" dirty="0"/>
              <a:t>}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Default: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Users\N Chaithanya koushik\Desktop\4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733" y="2670371"/>
            <a:ext cx="4863314" cy="36125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22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3" y="1093743"/>
            <a:ext cx="10515600" cy="5294178"/>
          </a:xfrm>
        </p:spPr>
        <p:txBody>
          <a:bodyPr>
            <a:normAutofit/>
          </a:bodyPr>
          <a:lstStyle/>
          <a:p>
            <a:r>
              <a:rPr lang="en-IN" dirty="0" smtClean="0"/>
              <a:t>These are most restrictive </a:t>
            </a:r>
            <a:r>
              <a:rPr lang="en-IN" dirty="0"/>
              <a:t>cannot be accessed outside an enclosing class. </a:t>
            </a:r>
            <a:endParaRPr lang="en-IN" dirty="0" smtClean="0"/>
          </a:p>
          <a:p>
            <a:r>
              <a:rPr lang="en-IN" dirty="0" smtClean="0"/>
              <a:t>To use this we use “GETTER” and “SETTER” inbuilt functions.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1600" dirty="0"/>
              <a:t>public class Person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private String name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/>
              <a:t>public String </a:t>
            </a:r>
            <a:r>
              <a:rPr lang="en-IN" sz="1600" dirty="0" err="1"/>
              <a:t>getName</a:t>
            </a:r>
            <a:r>
              <a:rPr lang="en-IN" sz="1600" dirty="0"/>
              <a:t>()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return name;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 </a:t>
            </a: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public void </a:t>
            </a:r>
            <a:r>
              <a:rPr lang="en-IN" sz="1600" dirty="0" err="1"/>
              <a:t>setName</a:t>
            </a:r>
            <a:r>
              <a:rPr lang="en-IN" sz="1600" dirty="0"/>
              <a:t>(String </a:t>
            </a:r>
            <a:r>
              <a:rPr lang="en-IN" sz="1600" dirty="0" err="1"/>
              <a:t>newName</a:t>
            </a:r>
            <a:r>
              <a:rPr lang="en-IN" sz="1600" dirty="0"/>
              <a:t>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this.name = </a:t>
            </a:r>
            <a:r>
              <a:rPr lang="en-IN" sz="1600" dirty="0" err="1"/>
              <a:t>newName</a:t>
            </a:r>
            <a:r>
              <a:rPr lang="en-IN" sz="1600" dirty="0"/>
              <a:t>;</a:t>
            </a:r>
            <a:endParaRPr lang="en-IN" sz="16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2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Private: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03" y="220363"/>
            <a:ext cx="893333" cy="653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61" y="2796761"/>
            <a:ext cx="2667691" cy="319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5" y="1117287"/>
            <a:ext cx="10515600" cy="4351338"/>
          </a:xfrm>
        </p:spPr>
        <p:txBody>
          <a:bodyPr/>
          <a:lstStyle/>
          <a:p>
            <a:r>
              <a:rPr lang="en-IN" dirty="0" smtClean="0"/>
              <a:t>The name it self indicates that it is public. It can be accessed any where in any class.</a:t>
            </a:r>
          </a:p>
          <a:p>
            <a:endParaRPr lang="en-IN" b="1" dirty="0" smtClean="0"/>
          </a:p>
          <a:p>
            <a:pPr marL="109728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1800" dirty="0" err="1" smtClean="0"/>
              <a:t>classABC</a:t>
            </a: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Public </a:t>
            </a:r>
            <a:r>
              <a:rPr lang="en-IN" sz="1800" dirty="0" err="1" smtClean="0"/>
              <a:t>int</a:t>
            </a:r>
            <a:r>
              <a:rPr lang="en-IN" sz="1800" dirty="0" smtClean="0"/>
              <a:t> a=10;</a:t>
            </a:r>
          </a:p>
          <a:p>
            <a:pPr marL="0" indent="0">
              <a:buNone/>
            </a:pPr>
            <a:r>
              <a:rPr lang="en-IN" sz="1800" dirty="0" smtClean="0"/>
              <a:t>--------</a:t>
            </a:r>
          </a:p>
          <a:p>
            <a:pPr marL="0" indent="0">
              <a:buNone/>
            </a:pPr>
            <a:r>
              <a:rPr lang="en-IN" sz="1800" dirty="0" smtClean="0"/>
              <a:t>---------}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2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Public: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8442">
            <a:off x="9301879" y="174146"/>
            <a:ext cx="768996" cy="768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57" y="2078068"/>
            <a:ext cx="2946785" cy="35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42638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This can be accessed only inside a package</a:t>
            </a:r>
            <a:r>
              <a:rPr lang="en-US" dirty="0" smtClean="0"/>
              <a:t>.Only the methods used or when inherited can be used in the inherited package also. It is somewhat less unsecure when compared to private.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000" dirty="0" smtClean="0"/>
              <a:t>Class ABC{</a:t>
            </a:r>
          </a:p>
          <a:p>
            <a:pPr marL="0" indent="0">
              <a:buNone/>
            </a:pPr>
            <a:r>
              <a:rPr lang="en-IN" sz="2000" dirty="0" smtClean="0"/>
              <a:t>Protected </a:t>
            </a:r>
            <a:r>
              <a:rPr lang="en-IN" sz="2000" dirty="0" err="1" smtClean="0"/>
              <a:t>int</a:t>
            </a:r>
            <a:r>
              <a:rPr lang="en-IN" sz="2000" dirty="0" smtClean="0"/>
              <a:t> a;</a:t>
            </a:r>
          </a:p>
          <a:p>
            <a:pPr marL="0" indent="0">
              <a:buNone/>
            </a:pPr>
            <a:r>
              <a:rPr lang="en-IN" sz="2000" dirty="0" smtClean="0"/>
              <a:t>-------</a:t>
            </a:r>
          </a:p>
          <a:p>
            <a:pPr marL="0" indent="0">
              <a:buNone/>
            </a:pPr>
            <a:r>
              <a:rPr lang="en-IN" sz="2000" dirty="0" smtClean="0"/>
              <a:t>------</a:t>
            </a:r>
            <a:r>
              <a:rPr lang="en-IN" sz="2000" dirty="0"/>
              <a:t>}</a:t>
            </a:r>
            <a:endParaRPr lang="en-IN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15911"/>
            <a:ext cx="11083344" cy="1574778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Protected: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Users\N Chaithanya koushik\Desktop\12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3802" y="2899472"/>
            <a:ext cx="4096577" cy="3040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31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1" y="1153331"/>
            <a:ext cx="10515600" cy="4873981"/>
          </a:xfrm>
        </p:spPr>
        <p:txBody>
          <a:bodyPr>
            <a:normAutofit/>
          </a:bodyPr>
          <a:lstStyle/>
          <a:p>
            <a:r>
              <a:rPr lang="en-IN" dirty="0" smtClean="0"/>
              <a:t>Static is preferred when it is necessary to use the declaration in the static block.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00B0F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200" dirty="0" smtClean="0"/>
              <a:t>Class ABC{</a:t>
            </a:r>
          </a:p>
          <a:p>
            <a:pPr marL="0" indent="0"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main();</a:t>
            </a:r>
          </a:p>
          <a:p>
            <a:pPr marL="0" indent="0">
              <a:buNone/>
            </a:pPr>
            <a:r>
              <a:rPr lang="en-IN" sz="2200" dirty="0" smtClean="0"/>
              <a:t>Static </a:t>
            </a: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-------</a:t>
            </a:r>
          </a:p>
          <a:p>
            <a:pPr marL="0" indent="0">
              <a:buNone/>
            </a:pPr>
            <a:r>
              <a:rPr lang="en-IN" sz="2200" dirty="0" smtClean="0"/>
              <a:t>------</a:t>
            </a:r>
          </a:p>
          <a:p>
            <a:pPr marL="0" indent="0">
              <a:buNone/>
            </a:pPr>
            <a:r>
              <a:rPr lang="en-IN" sz="2200" dirty="0"/>
              <a:t>}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1" y="120429"/>
            <a:ext cx="10515600" cy="1325563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Static: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543</TotalTime>
  <Words>254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Blackadder ITC</vt:lpstr>
      <vt:lpstr>Calibri</vt:lpstr>
      <vt:lpstr>Lucida Calligraphy</vt:lpstr>
      <vt:lpstr>Lucida Sans Unicode</vt:lpstr>
      <vt:lpstr>Times New Roman</vt:lpstr>
      <vt:lpstr>Verdana</vt:lpstr>
      <vt:lpstr>Wingdings 2</vt:lpstr>
      <vt:lpstr>Wingdings 3</vt:lpstr>
      <vt:lpstr>Concourse</vt:lpstr>
      <vt:lpstr>People around us</vt:lpstr>
      <vt:lpstr>Access Modifiers              ~declarations in java</vt:lpstr>
      <vt:lpstr>PowerPoint Presentation</vt:lpstr>
      <vt:lpstr>Types of AccessModifiers:</vt:lpstr>
      <vt:lpstr>Default:</vt:lpstr>
      <vt:lpstr>Private:</vt:lpstr>
      <vt:lpstr>Public:</vt:lpstr>
      <vt:lpstr>Protected:</vt:lpstr>
      <vt:lpstr>Static: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             ~declarations in java</dc:title>
  <dc:creator>KOUSHIK, NAMALA</dc:creator>
  <cp:lastModifiedBy>KOUSHIK, NAMALA</cp:lastModifiedBy>
  <cp:revision>25</cp:revision>
  <dcterms:created xsi:type="dcterms:W3CDTF">2019-07-18T10:33:54Z</dcterms:created>
  <dcterms:modified xsi:type="dcterms:W3CDTF">2019-07-19T09:29:33Z</dcterms:modified>
</cp:coreProperties>
</file>