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F077909-4751-4F5D-99F1-2F0194252145}">
          <p14:sldIdLst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7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5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7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640C9-FD1D-4EC7-A146-38DBD4133D1C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812B-CEB2-4056-BF4D-9194C6B60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665" y="785611"/>
            <a:ext cx="9144000" cy="146222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~declarations in java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005" y="2485621"/>
            <a:ext cx="5151550" cy="3160299"/>
          </a:xfrm>
        </p:spPr>
        <p:txBody>
          <a:bodyPr>
            <a:normAutofit/>
          </a:bodyPr>
          <a:lstStyle/>
          <a:p>
            <a:r>
              <a:rPr lang="en-I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are used to access the variables/literals. </a:t>
            </a:r>
            <a:endParaRPr 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556" y="2485621"/>
            <a:ext cx="5270988" cy="31602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why access modifi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Image result for w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6491">
            <a:off x="8604292" y="239312"/>
            <a:ext cx="2899321" cy="152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21307505">
            <a:off x="496313" y="473906"/>
            <a:ext cx="1821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Why?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186" y="1526138"/>
            <a:ext cx="6638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real time Application is “</a:t>
            </a:r>
            <a:r>
              <a:rPr lang="en-IN" sz="2400" dirty="0" smtClean="0">
                <a:latin typeface="Lucida Calligraphy" panose="03010101010101010101" pitchFamily="66" charset="0"/>
                <a:cs typeface="Times New Roman" panose="02020603050405020304" pitchFamily="18" charset="0"/>
              </a:rPr>
              <a:t>FACEBOOK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2164286"/>
            <a:ext cx="5233593" cy="375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12" y="3914758"/>
            <a:ext cx="4819048" cy="2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7" y="428206"/>
            <a:ext cx="888806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why access modifier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8888168" cy="53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5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AccessModifiers</a:t>
            </a:r>
            <a:r>
              <a:rPr lang="en-IN" dirty="0" smtClean="0"/>
              <a:t>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Default</a:t>
            </a:r>
          </a:p>
          <a:p>
            <a:r>
              <a:rPr lang="en-IN" dirty="0" smtClean="0"/>
              <a:t>Private</a:t>
            </a:r>
          </a:p>
          <a:p>
            <a:r>
              <a:rPr lang="en-IN" dirty="0" smtClean="0"/>
              <a:t>Public </a:t>
            </a:r>
          </a:p>
          <a:p>
            <a:r>
              <a:rPr lang="en-IN" dirty="0" smtClean="0"/>
              <a:t>Protected</a:t>
            </a:r>
          </a:p>
          <a:p>
            <a:r>
              <a:rPr lang="en-IN" dirty="0" smtClean="0"/>
              <a:t>Static</a:t>
            </a:r>
          </a:p>
          <a:p>
            <a:r>
              <a:rPr lang="en-IN" dirty="0" smtClean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5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smtClean="0"/>
              <a:t>Default: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001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If we didn’t specify any specific modifier the </a:t>
            </a:r>
            <a:r>
              <a:rPr lang="en-IN" dirty="0" err="1" smtClean="0"/>
              <a:t>JavaVirtualMachine</a:t>
            </a:r>
            <a:r>
              <a:rPr lang="en-IN" dirty="0" smtClean="0"/>
              <a:t>(JVM)</a:t>
            </a:r>
          </a:p>
          <a:p>
            <a:pPr marL="0" indent="0">
              <a:buNone/>
            </a:pPr>
            <a:r>
              <a:rPr lang="en-IN" dirty="0" smtClean="0"/>
              <a:t>   automatically takes as Default </a:t>
            </a:r>
            <a:r>
              <a:rPr lang="en-IN" dirty="0" err="1" smtClean="0"/>
              <a:t>specifier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abc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smtClean="0"/>
              <a:t>------</a:t>
            </a:r>
          </a:p>
          <a:p>
            <a:pPr marL="0" indent="0">
              <a:buNone/>
            </a:pPr>
            <a:r>
              <a:rPr lang="en-IN" dirty="0" smtClean="0"/>
              <a:t>-------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6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93" y="0"/>
            <a:ext cx="10515600" cy="1325563"/>
          </a:xfrm>
        </p:spPr>
        <p:txBody>
          <a:bodyPr/>
          <a:lstStyle/>
          <a:p>
            <a:r>
              <a:rPr lang="en-IN" dirty="0" smtClean="0"/>
              <a:t>Private: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3" y="109374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These are most restrictive </a:t>
            </a:r>
            <a:r>
              <a:rPr lang="en-IN" dirty="0"/>
              <a:t>cannot be accessed outside an enclosing class. </a:t>
            </a:r>
            <a:endParaRPr lang="en-IN" dirty="0" smtClean="0"/>
          </a:p>
          <a:p>
            <a:r>
              <a:rPr lang="en-IN" dirty="0" smtClean="0"/>
              <a:t>To use this we use “GETTER” and “SETTER” inbuilt functions.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sz="1600" dirty="0"/>
              <a:t>public class Person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private String name</a:t>
            </a:r>
            <a:r>
              <a:rPr lang="en-IN" sz="1600" dirty="0" smtClean="0"/>
              <a:t>;</a:t>
            </a:r>
          </a:p>
          <a:p>
            <a:pPr marL="0" indent="0">
              <a:buNone/>
            </a:pPr>
            <a:r>
              <a:rPr lang="en-IN" sz="1600" dirty="0"/>
              <a:t>public String </a:t>
            </a:r>
            <a:r>
              <a:rPr lang="en-IN" sz="1600" dirty="0" err="1"/>
              <a:t>getName</a:t>
            </a:r>
            <a:r>
              <a:rPr lang="en-IN" sz="1600" dirty="0"/>
              <a:t>()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return name;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 </a:t>
            </a:r>
            <a:r>
              <a:rPr lang="en-IN" sz="1600" dirty="0" smtClean="0"/>
              <a:t>}</a:t>
            </a:r>
          </a:p>
          <a:p>
            <a:pPr marL="0" indent="0">
              <a:buNone/>
            </a:pPr>
            <a:r>
              <a:rPr lang="en-IN" sz="1600" dirty="0"/>
              <a:t>public void </a:t>
            </a:r>
            <a:r>
              <a:rPr lang="en-IN" sz="1600" dirty="0" err="1"/>
              <a:t>setName</a:t>
            </a:r>
            <a:r>
              <a:rPr lang="en-IN" sz="1600" dirty="0"/>
              <a:t>(String </a:t>
            </a:r>
            <a:r>
              <a:rPr lang="en-IN" sz="1600" dirty="0" err="1"/>
              <a:t>newName</a:t>
            </a:r>
            <a:r>
              <a:rPr lang="en-IN" sz="1600" dirty="0"/>
              <a:t>) {</a:t>
            </a:r>
            <a:r>
              <a:rPr lang="en-IN" sz="1600" dirty="0" smtClean="0"/>
              <a:t/>
            </a:r>
            <a:br>
              <a:rPr lang="en-IN" sz="1600" dirty="0" smtClean="0"/>
            </a:br>
            <a:r>
              <a:rPr lang="en-IN" sz="1600" dirty="0"/>
              <a:t>    this.name = </a:t>
            </a:r>
            <a:r>
              <a:rPr lang="en-IN" sz="1600" dirty="0" err="1"/>
              <a:t>newName</a:t>
            </a:r>
            <a:r>
              <a:rPr lang="en-IN" sz="1600" dirty="0"/>
              <a:t>;</a:t>
            </a:r>
            <a:endParaRPr lang="en-IN" sz="1600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94" y="2888672"/>
            <a:ext cx="3258354" cy="23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1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5" y="0"/>
            <a:ext cx="10515600" cy="1325563"/>
          </a:xfrm>
        </p:spPr>
        <p:txBody>
          <a:bodyPr/>
          <a:lstStyle/>
          <a:p>
            <a:r>
              <a:rPr lang="en-IN" dirty="0" smtClean="0"/>
              <a:t>Public: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5" y="1117287"/>
            <a:ext cx="10515600" cy="4351338"/>
          </a:xfrm>
        </p:spPr>
        <p:txBody>
          <a:bodyPr/>
          <a:lstStyle/>
          <a:p>
            <a:r>
              <a:rPr lang="en-IN" dirty="0" smtClean="0"/>
              <a:t>The name it self indicates that it is public. It can be accessed any where in any class.</a:t>
            </a:r>
          </a:p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classABC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 err="1" smtClean="0"/>
              <a:t>int</a:t>
            </a:r>
            <a:r>
              <a:rPr lang="en-IN" dirty="0" smtClean="0"/>
              <a:t> a=10;</a:t>
            </a:r>
          </a:p>
          <a:p>
            <a:pPr marL="0" indent="0">
              <a:buNone/>
            </a:pPr>
            <a:r>
              <a:rPr lang="en-IN" dirty="0" smtClean="0"/>
              <a:t>--------</a:t>
            </a:r>
          </a:p>
          <a:p>
            <a:pPr marL="0" indent="0">
              <a:buNone/>
            </a:pPr>
            <a:r>
              <a:rPr lang="en-IN" dirty="0" smtClean="0"/>
              <a:t>---------}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8442">
            <a:off x="6619998" y="2272909"/>
            <a:ext cx="2814246" cy="2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" y="115911"/>
            <a:ext cx="11083344" cy="1574778"/>
          </a:xfrm>
        </p:spPr>
        <p:txBody>
          <a:bodyPr/>
          <a:lstStyle/>
          <a:p>
            <a:r>
              <a:rPr lang="en-IN" dirty="0" smtClean="0"/>
              <a:t>Protected: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1426380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This can be accessed only inside a package</a:t>
            </a:r>
            <a:r>
              <a:rPr lang="en-US" dirty="0" smtClean="0"/>
              <a:t>. It is somewhat less unsecure when compared to private.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0" indent="0">
              <a:buNone/>
            </a:pPr>
            <a:r>
              <a:rPr lang="en-IN" dirty="0" smtClean="0"/>
              <a:t>Class ABC{</a:t>
            </a:r>
          </a:p>
          <a:p>
            <a:pPr marL="0" indent="0">
              <a:buNone/>
            </a:pPr>
            <a:r>
              <a:rPr lang="en-IN" dirty="0" smtClean="0"/>
              <a:t>Protected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smtClean="0"/>
              <a:t>-------</a:t>
            </a:r>
          </a:p>
          <a:p>
            <a:pPr marL="0" indent="0">
              <a:buNone/>
            </a:pPr>
            <a:r>
              <a:rPr lang="en-IN" dirty="0" smtClean="0"/>
              <a:t>------</a:t>
            </a:r>
            <a:r>
              <a:rPr lang="en-IN" dirty="0"/>
              <a:t>}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531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120427"/>
            <a:ext cx="10515600" cy="1325563"/>
          </a:xfrm>
        </p:spPr>
        <p:txBody>
          <a:bodyPr/>
          <a:lstStyle/>
          <a:p>
            <a:r>
              <a:rPr lang="en-IN" dirty="0" smtClean="0"/>
              <a:t>Static: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0" y="1153331"/>
            <a:ext cx="10515600" cy="487398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Static is preferred when it is necessary to use the declaration in the static block.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Class ABC{</a:t>
            </a:r>
          </a:p>
          <a:p>
            <a:pPr marL="0" indent="0">
              <a:buNone/>
            </a:pP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Main();</a:t>
            </a:r>
          </a:p>
          <a:p>
            <a:pPr marL="0" indent="0">
              <a:buNone/>
            </a:pPr>
            <a:r>
              <a:rPr lang="en-IN" sz="2200" dirty="0" smtClean="0"/>
              <a:t>Static </a:t>
            </a:r>
            <a:r>
              <a:rPr lang="en-IN" sz="2200" dirty="0" err="1" smtClean="0"/>
              <a:t>int</a:t>
            </a:r>
            <a:r>
              <a:rPr lang="en-IN" sz="2200" dirty="0" smtClean="0"/>
              <a:t> a;</a:t>
            </a:r>
          </a:p>
          <a:p>
            <a:pPr marL="0" indent="0">
              <a:buNone/>
            </a:pPr>
            <a:r>
              <a:rPr lang="en-IN" sz="2200" dirty="0" smtClean="0"/>
              <a:t>-------</a:t>
            </a:r>
          </a:p>
          <a:p>
            <a:pPr marL="0" indent="0">
              <a:buNone/>
            </a:pPr>
            <a:r>
              <a:rPr lang="en-IN" sz="2200" dirty="0" smtClean="0"/>
              <a:t>------</a:t>
            </a:r>
          </a:p>
          <a:p>
            <a:pPr marL="0" indent="0">
              <a:buNone/>
            </a:pPr>
            <a:r>
              <a:rPr lang="en-IN" sz="2200" dirty="0"/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821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489" y="2722636"/>
            <a:ext cx="22956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Default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5775" y="3078051"/>
            <a:ext cx="476518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96310" y="2758053"/>
            <a:ext cx="1927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dirty="0" smtClean="0">
                <a:ln/>
                <a:solidFill>
                  <a:schemeClr val="accent3"/>
                </a:solidFill>
              </a:rPr>
              <a:t>Public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267459" y="3078051"/>
            <a:ext cx="476518" cy="283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7995" y="2772906"/>
            <a:ext cx="2985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Protected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8873364" y="3107028"/>
            <a:ext cx="476698" cy="318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50062" y="2772906"/>
            <a:ext cx="220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 smtClean="0">
                <a:ln/>
                <a:solidFill>
                  <a:schemeClr val="accent3"/>
                </a:solidFill>
                <a:effectLst/>
              </a:rPr>
              <a:t>Private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57541" y="1061262"/>
            <a:ext cx="969637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Less restrictive to more restrictive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91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97</TotalTime>
  <Words>205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Lucida Calligraphy</vt:lpstr>
      <vt:lpstr>Times New Roman</vt:lpstr>
      <vt:lpstr>Office Theme</vt:lpstr>
      <vt:lpstr>Access Modifiers              ~declarations in java</vt:lpstr>
      <vt:lpstr>PowerPoint Presentation</vt:lpstr>
      <vt:lpstr>Types of AccessModifiers:</vt:lpstr>
      <vt:lpstr>Default:</vt:lpstr>
      <vt:lpstr>Private:</vt:lpstr>
      <vt:lpstr>Public:</vt:lpstr>
      <vt:lpstr>Protected:</vt:lpstr>
      <vt:lpstr>Static: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             ~declarations in java</dc:title>
  <dc:creator>KOUSHIK, NAMALA</dc:creator>
  <cp:lastModifiedBy>KOUSHIK, NAMALA</cp:lastModifiedBy>
  <cp:revision>10</cp:revision>
  <dcterms:created xsi:type="dcterms:W3CDTF">2019-07-18T10:33:54Z</dcterms:created>
  <dcterms:modified xsi:type="dcterms:W3CDTF">2019-07-18T12:11:10Z</dcterms:modified>
</cp:coreProperties>
</file>