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A88A3840-AEAC-435D-B28E-978FF86965DF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Air Bnb Project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C5ABA60B-5942-4895-94D4-158B9E6964B2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28/12/2022 3:27:40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C7C94961-8382-4FA5-BB6D-1A34468171C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9325" y="1223962"/>
            <a:ext cx="7753350" cy="441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2022-12-28T04:27:40Z</dcterms:created>
  <dcterms:modified xsi:type="dcterms:W3CDTF">2022-12-28T04:27:40Z</dcterms:modified>
</cp:coreProperties>
</file>