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7C2F2B2-812F-44AE-9803-120D7219EE0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of 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09F946-3105-47A7-B9C5-D2A3B80E12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30/01/2023 5:44:32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1A3E674-3A51-4EFB-8B4F-D64C64DAE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1243012"/>
            <a:ext cx="59245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A8897E7-4849-4430-93A1-98DEE91316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763" y="0"/>
            <a:ext cx="388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E2DF7BB-9618-4442-B647-B8F16A4D78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1404937"/>
            <a:ext cx="59150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33D7FCFF-2A9D-461D-B96F-58E0591394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485900"/>
            <a:ext cx="6019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46CE75A9-C644-4EBF-982B-F4A51820FE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25" y="1271587"/>
            <a:ext cx="59245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5FA0A484-E270-4AE5-B67D-E5DF84F2EF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2109787"/>
            <a:ext cx="60102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33F4026E-59F8-4874-997D-DFE7E2272D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0" y="1047750"/>
            <a:ext cx="57531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f Superstore" id="9" name="slide9">
            <a:extLst>
              <a:ext uri="{FF2B5EF4-FFF2-40B4-BE49-F238E27FC236}">
                <a16:creationId xmlns:a16="http://schemas.microsoft.com/office/drawing/2014/main" id="{BB4728E7-08D2-4BA5-B313-B292104A2C9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2023-01-30T06:44:36Z</dcterms:created>
  <dcterms:modified xsi:type="dcterms:W3CDTF">2023-01-30T06:44:36Z</dcterms:modified>
</cp:coreProperties>
</file>