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8" r:id="rId11"/>
    <p:sldId id="265" r:id="rId12"/>
    <p:sldId id="266" r:id="rId13"/>
    <p:sldId id="267" r:id="rId14"/>
    <p:sldId id="269" r:id="rId15"/>
    <p:sldId id="277" r:id="rId16"/>
    <p:sldId id="271" r:id="rId17"/>
    <p:sldId id="268" r:id="rId18"/>
    <p:sldId id="270" r:id="rId19"/>
    <p:sldId id="275" r:id="rId20"/>
    <p:sldId id="272" r:id="rId21"/>
    <p:sldId id="273" r:id="rId22"/>
    <p:sldId id="274"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0-08-26T06:08:52.017"/>
    </inkml:context>
    <inkml:brush xml:id="br0">
      <inkml:brushProperty name="width" value="0.05292" units="cm"/>
      <inkml:brushProperty name="height" value="0.05292" units="cm"/>
      <inkml:brushProperty name="color" value="#FF0000"/>
    </inkml:brush>
  </inkml:definitions>
  <inkml:trace contextRef="#ctx0" brushRef="#br0">33388 494 50 0,'65'-21'303'0,"0"1"54"16,0-5 16-16,0 0 7 0,1-9-20 16,-8 2-33-16,-6-2-26 15,-20 2-22-15,-5 6-20 0,-27 0-19 16,-7 5-19-16,-25 6-23 0,-21 5-23 16,-24 10-14-16,-22 3 1 0,-25 15 19 15,-18 7 25-15,-8 16 21 16,-14 2 5-16,2 13-12 0,-1 2-23 15,13 8-36-15,19 0-44 16,14 4-41-16,26-1-28 0,26 2-19 16,26-6-10-16,26 1-9 0,26-7-2 15,26-7-7-15,26-9-2 16,20-11-2-16,19-6 2 0,20-11 0 16,12-11-2-16,2-8-2 15,-2-7-5-15,-5-7-3 0,-21-4-6 16,-19 0 0-16,-18-4 1 15,-28 4 1-15,-25-4 4 0,-20 8 3 16,-26 0-1-16,-27 3 3 0,-12 8-3 16,-26 0 3-16,-7 7-1 15,-13 7 0-15,0 0-9 0,7 4-19 16,7 0-28-16,12 7-34 0,14-3-51 16,12 4-56-16,13-5-49 15,33 1-39-15,13-5-31 0,26-5-30 16,26-5-20-16,14-5-30 0,25-5-45 15,7-2-32-15,12-2-11 16,1-8 6-16,6 0 31 0,1-7 68 16,-8 0 96-16</inkml:trace>
  <inkml:trace contextRef="#ctx0" brushRef="#br0" timeOffset="142.1094">33785 715 61 0,'45'-27'167'16,"-5"2"-3"-16,-27 2-10 15,-13 6-13-15,0 3-17 0,0 2-17 16,0 1-25-16,0-1-23 0,0 3-16 15,0 0-11-15,0 2-15 16,0 0-27-16,0 3-32 0,0 0-51 16,0 4-54-16,0-3-61 15,0 3-28-15,0 0 0 0</inkml:trace>
  <inkml:trace contextRef="#ctx0" brushRef="#br0" timeOffset="1873.2696">20955 3835 325 0,'20'-11'409'15,"-1"-3"65"-15,-6 3-1 0,-7-4-35 16,8 1-65-16,-14-1-49 16,6 3-39-16,1 2-37 15,-1-1-36-15,-6 3-36 16,0 4-30-16,-6 1-13 0,-7 10 1 16,-1 9 5-16,-18 9 12 15,-7 8 24-15,0 14 27 16,-7 5 9-16,7 6-16 15,7 7-20-15,-1-1-26 16,20-1-28-16,0-5-37 16,7-7-28-16,12-4-20 0,13-7-13 15,7-6-9-15,14-13-5 16,5-6-4-16,14-11-7 16,6-11-11-16,-6-1-7 15,-7-10-7-15,-13 0-7 16,-13-1-5-16,-20 1-1 0,-12 3 5 15,-20 0 0-15,-13 5 4 16,-13 2 3-16,-7 8 5 16,-6 4 5-16,-6 3 5 15,4 0 1-15,10 8-15 16,-2 0-23-16,7 3-38 16,19-3-53-16,7 0-68 0,13-4-68 15,20-8-59-15,19-3-62 16,13-3-91-16,6-8-104 15,21 0-58-15,-1-8 9 16,6-2 43-16,0-9 69 16,2 1 117-16</inkml:trace>
  <inkml:trace contextRef="#ctx0" brushRef="#br0" timeOffset="2320.3395">21431 3964 52 0,'20'-19'368'16,"-8"1"60"-16,1 7 55 15,-6 4-1-15,-1 7-44 16,7 7-49-16,-6 4-21 0,12 7-9 16,1 8-14-16,6 3-37 15,7 1-45-15,6-1-54 16,7-3-57-16,-1-8-45 16,7 0-37-16,7-10-27 15,6-12-16-15,-6-4-14 16,-1-6-22-16,1-8-21 0,-14-4-18 15,-12 1-8-15,-13-5 1 16,-8 4 17-16,-5 1 34 16,-14 3 28-16,1 7 29 15,-7 4 36-15,0 11 29 16,0 4 22-16,-1 15 8 16,14 6 4-16,0 5-4 0,14 9-14 15,-1 2-27-15,7 3-29 16,6-4-24-16,0 0-18 15,7-2-10-15,-7-6-12 16,-1-3-22-16,-11-3-39 16,4-1-55-16,-4-6-75 0,-8-8-123 15,1-3-136-15,0-5-197 16,6-6-166-16,-1-9-53 16,8-2 16-16,0-6 91 15,12-5 123-15,7 4 202 16</inkml:trace>
  <inkml:trace contextRef="#ctx0" brushRef="#br0" timeOffset="3565.7501">23496 3891 168 0,'-12'-4'311'0,"4"0"32"16,2 1-8-16,0-2-14 15,-1-2-36-15,1-1-35 16,-1 6-23-16,0-6-19 16,1 1-17-16,6-1-16 0,-6 1-15 15,-1 3-26-15,7 1-24 16,-7 3 0-16,7 7 23 16,-6 8 40-16,6 6 37 15,0 10 35-15,0 5 17 16,6 7-11-16,1 1-39 0,6 1-53 15,-7-5-47-15,8-4-37 16,-8-2-30-16,7-9-17 16,-13-2-9-16,6-6-6 15,-12-5-10-15,0-9-21 16,-7-3-28-16,-13-7-43 0,-7-4-56 16,-6-11-51-16,6-8-23 15,-6-7-1-15,13-3 17 16,0 0 43-16,13 4 62 15,7-1 56-15,12 4 35 16,0 7 21-16,14 1 15 16,13 11 23-16,-7 2 33 15,19 12 33-15,-6 8 21 0,7 6 19 16,7 8 7-16,-2 4-18 16,-5 0-35-16,-7-1-35 15,0 1-23-15,-7-9-18 16,2-1-9-16,-2-13-9 15,-7-3-16-15,2-7-30 0,-1-7-45 16,-6-9-58-16,-8-3-50 16,8 1-26-16,-13-4 0 15,6 3 23-15,-7 1 50 16,7 9 88-16,1 9 81 16,-2 7 61-16,14 12 42 15,-6 3 28-15,13 6 11 0,-8 1-21 16,9 7-26-16,-9-3-30 15,7 3-28-15,-6-6-24 16,-6-2-43-16,0-2-64 16,-7-4-80-16,7-5-91 15,-8-6-98-15,8-8-140 0,-7-11-161 16,1-6-73-16,-14-8 5 16,6-6 50-16,0-4 78 15,0 2 132-15</inkml:trace>
  <inkml:trace contextRef="#ctx0" brushRef="#br0" timeOffset="4210.5678">24323 3868 15 0,'8'-25'274'15,"-2"10"135"-15,-6 8 106 16,6 10 96-16,-6 12 5 0,7 6-70 16,-1 14-58-1,8 1-67-15,4 7-66 0,-4 1-71 16,-1-3-80-16,0 0-70 16,0-9-45-16,0-6-32 15,-13-1-18-15,7-10-15 16,-14-4-18-16,0-11-22 15,-5-7-19-15,-1-12-33 0,-7-10-36 16,6-11-25-16,-4-4-9 16,18-8 5-16,6-2 3 15,14 2 23-15,12 4 29 16,13 1 24-16,8 10 12 16,12 4 11-16,0 11 15 0,0 11 9 15,-6 7 4-15,-13 16 7 16,-8 5 9-16,-18 14 9 15,-20 1 14-15,-6 5 10 16,-8-4 7-16,-12 0 4 16,0-4 1-16,1-7-3 0,-1 1-10 15,6-13-19 1,0-3-26-16,14-3-24 0,6-11-22 16,13-1-20-16,12-6-9 15,9-1 1-15,5 1 18 16,13 3 16-16,6 0 15 15,8 0 14-15,5 7 13 16,0 8 29-16,-6 3 34 0,1 4 34 16,-20 11 34-16,-14 3 32 15,-12 5 21-15,-20 3 4 16,-26 4 3-16,-13-5-8 16,-13 1-17-16,-27-4-20 15,-12 1-19-15,-7-7-22 16,1-6-32-16,-1-2-17 0,7-4-12 15,6-4-10-15,6-3-15 16,2 0-13-16,12-4-16 16,6 0-23-16,7 0-37 15,7-4-44-15,5 4-61 16,7-4-104-16,1 4-120 0,12 0-218 16,1-4-173-16,19 4-67 15,0-7 6-15,19 0 80 16,13-4 117-16,14-4 223 15</inkml:trace>
  <inkml:trace contextRef="#ctx0" brushRef="#br0" timeOffset="5768.7382">27197 3674 101 0,'45'-7'449'0,"-11"7"67"0,5 0 68 16,-13 7 75-16,0 8-126 15,-7 6-75-15,1 8-27 16,-7 8-20-16,0 4-34 15,-7 2-46-15,1 6-65 16,-7-5-61-16,0-1-53 16,0-2-44-16,0-8-26 15,0-3-27-15,-7-9-16 0,1-5-12 16,-7-7-15-16,-6-9-18 16,-1-7-36-16,-13-11-40 15,1-11-52-15,6-11-47 16,-1-12-28-16,15-3-10 15,12-3 20-15,19 2 30 16,7 1 41-16,20 9 45 0,5 1 29 16,8 5 19-16,6 11 10 15,7 6 10-15,-7 10-1 16,-12 8-10-16,-8 5 0 16,-13 12 4-16,-25 2 0 0,-20 9 3 15,-13 2 17-15,-13 0 29 16,-13 1 12-1,-7-4 10-15,0-1 8 0,1-2-2 16,12-5-8-16,0-2-17 16,21-5-16-16,5 0-15 15,20-7-12-15,13 0-6 16,19 0-4-16,14 0-1 0,7 0 14 16,-2 11 35-16,8 4 44 15,6 3 43-15,-6 4 31 16,-7 5 25-16,1-2 15 15,-2 0-2-15,-11-6-14 16,-1-4-20-16,7-5-19 16,-14-10-17-16,7-4-20 0,0-10-28 15,1-8-25-15,-15-7-20 16,1-8-17-16,-6 0-6 16,0-3-6-16,-1 0-2 15,-6 7 3-15,0 0 2 0,13 7 7 16,0 4 7-16,19 11 10 15,8 4 7-15,6 7 4 16,-1 7 2-16,7 7-15 16,0 9-38-16,-12 2-66 15,-8 5-96-15,-5 3-119 16,-21 3-110-16,-6-3-92 0,-13-4-91 16,-13-2-67-16,-33-9-11 15,-12 0 53-15,-15-11 125 16,-18 1 227-16,0-1 233 15,7-3 213-15,5-1 167 16,14 1 111-16,13-4 7 16,26-4-108-16,26-3-106 15,32-8-85-15,27 1-76 0,20-9-60 16,18-2-33-16,8-4-19 16,5-1-9-16,-5 1 3 15,-14 0 20-15,-13 7 25 16,-13-1 16-16,-13 5 13 0,-13 11 25 15,1 0 43-15,-14 10 47 16,-7 5 50-16,1 6 40 16,-14 5 38-16,8 6 12 15,-8-2-14-15,0 2-30 16,-6 1-47-16,0-4-36 16,0-5-37-16,-6-2-29 15,0-3-29-15,-2-4-24 0,2-6-23 16,-6-4-23-16,4-6-28 15,-4-11-39-15,12-3-36 16,-7-7-26-16,14 0-9 16,-1-4 1-16,8 3 15 15,12 5 27-15,13 6 29 16,6 5 22-16,13 7 15 0,7 10 11 16,0 4 22-16,1 8 27 15,-7 7 24-15,-14 8 23 16,-6-1 24-16,-13 4 13 15,-6-8-2-15,-14 1-13 16,1-8-17-16,-14-3-16 0,1-3-25 16,0-12-29-16,-1-8-37 15,-6-7-44-15,7-7-49 16,6-11-54-16,0-4-37 16,6-6-7-16,7 2 12 15,6 5 38-15,1 2 58 16,7 9 76-16,-2 6 78 0,8 12 78 15,-8 7 59-15,8 12 34 16,-13 10 16-16,0 10 1 16,-8 8-13-16,2 9-38 15,-14 1-34-15,0 5-29 16,0-3-25-16,0-5-24 16,0-2-28-16,0-6-38 0,6-5-43 15,1-5-44-15,5-7-50 16,-4-4-68-16,-2-7-99 15,0-6-122-15,-6-5-161 16,0-8-235-16,-12-4-98 16,-8 1-12-16,-13 0 61 15,-13-3 120-15,1-1 178 16</inkml:trace>
  <inkml:trace contextRef="#ctx0" brushRef="#br0" timeOffset="7664.0362">21626 5176 10 0,'0'-6'408'15,"-7"-2"74"-15,-5 0 65 16,-2-3 58-16,2 1-110 16,-8-2-84-16,7 5-53 15,-1 0-44-15,8-1-51 16,-6 4-37-16,12 8-27 0,-7 0-19 15,0 10-9-15,7 8 12 16,0 11 19-16,0 4 2 16,14 3-18-16,4 4-28 15,15 0-33-15,7 0-39 16,5-4-36-16,7-3-29 16,1-4-17-16,5-8-12 0,1-9-6 15,0-6-6-15,6-13-8 16,-6-8-11-16,-8-4-10 15,-5-11-7-15,-13 1-4 16,-14-1 9-16,-6-3 29 16,-13 3 38-16,0 8 31 15,0 0 17-15,0 10 13 16,-6 5 3-16,6 10-9 0,6 4-14 16,0 12-13-16,14-3-7 15,7 6-3-15,5 3-8 16,7 0-22-16,7 2-32 15,-7-6-57-15,0 1-86 0,-7-4-121 16,7-7-125-16,1-1-179 16,-8-6-206-16,1-12-70 15,-1-4 21-15,-6-6 83 16,7-5 107-16,6-2 181 16</inkml:trace>
  <inkml:trace contextRef="#ctx0" brushRef="#br0" timeOffset="8128.4175">23809 5051 384 0,'26'-17'493'0,"-13"-2"67"16,-20 4 67-16,-12 8-62 15,-13 11-71-15,-21 3-28 16,-12 15-9-16,-7 11-10 15,7 3-32-15,0 8-59 16,6 8-75-16,14-5-74 0,25 6-70 16,14-10-61-16,19-2-41 15,13-5-24-15,13-6-18 16,13-13-14-16,13-5-21 16,7-12-11-16,0-8-17 15,-7-6-21-15,-7-5-11 0,-5-6 0 16,-21 2 19-16,1 5 39 15,-21 0 47-15,8 7 43 16,-20 4 33-16,0 7 23 16,0 7 8-16,0 11-16 15,0 0-22-15,0 7-16 16,7 1-14-16,6 3-14 16,0-2-26-16,0-2-39 0,13 1-62 15,0-8-90-15,0 0-113 16,0-7-111-16,13-11-122 15,-7 0-157-15,8-11-108 16,-7-11 0-16,6-7 67 0,-7-7 86 16,-6-8 122-1</inkml:trace>
  <inkml:trace contextRef="#ctx0" brushRef="#br0" timeOffset="8616.2043">24441 5224 355 0,'6'-23'485'0,"1"9"102"15,-7 6 105-15,0 16 2 16,0 6-110-16,0 13-69 0,0 2-47 15,13 7-73 1,-7 5-90-16,8-5-89 0,-8 5-72 16,1-9-64-16,6 2-45 15,-7-9-25-15,-6-6-16 16,-6-5-22-16,-7-10-22 0,0-8-21 16,-7-10-12-1,-12-11-21-15,5-17-19 0,7-8 0 16,8-13 7-16,6-4 26 15,18 2 23-15,8 3 25 16,13 3 28-16,-1 12 15 16,14 6 9-16,-1 5-4 0,8 14-1 15,-2 8-2-15,2 6 1 16,-7 12 1-16,-8 6 3 16,-5 13 5-16,-7 2-5 15,-6 5 0-15,5 2-2 16,1-2 0-16,7-1-1 15,7 1 2-15,5-5 5 16,7 1 10-16,-7-4 17 0,2 3 21 16,-9 1 28-16,-11-4 34 15,-21-1 26-15,-19 1 4 16,-19 1-6-16,-21-2-17 16,1 2-28-16,-7-5-62 15,-6 0-90-15,13-7-138 0,7 1-168 16,12-6-311-16,20-6-183 15,6 0-74-15,7-6 9 16,20-9 93-16,6 0 145 16</inkml:trace>
  <inkml:trace contextRef="#ctx0" brushRef="#br0" timeOffset="9032.7212">27177 4865 190 0,'8'0'514'16,"4"3"52"-16,1-3 61 16,-6 8 96-16,0 0-153 15,-1 6-91-15,6 8-26 0,2 3-1 16,6 5-27-16,-1 2-72 16,1 5-77-16,-8 4-72 15,8-1-70-15,0 0-55 16,5 1-50-16,-11-5-73 15,12-4-88-15,-7-6-102 16,1-4-121-16,6-15-135 0,0-2-233 16,1-17-119-16,-9-10-15 15,-4-10 48-15,-8-12 91 16,7-8 124-16</inkml:trace>
  <inkml:trace contextRef="#ctx0" brushRef="#br0" timeOffset="9218.0687">27666 4920 35 0,'14'-36'492'0,"-2"9"107"0,-5 6 92 15,12 6 100-15,8 11-39 16,-1 8-134-16,13 11-122 16,-1 6-74-16,2 13-82 15,5 5-128-15,-6 9-154 16,1 0-163-16,-14 0-145 16,-1-5-123-16,-11-6-115 0,-1-4-144 15,-20-11-113-15,-5-3-6 16,-21-16 54-16,-13-3 71 15,-6-7 94-15</inkml:trace>
  <inkml:trace contextRef="#ctx0" brushRef="#br0" timeOffset="9800.9653">27680 5187 38 0,'-59'-3'398'15,"0"-2"96"-15,13-2 60 16,14 5 35-16,19-6-116 0,19 0-164 16,33-10-116-16,20-1-67 15,19-6-49-15,20-4-26 16,7 0-15-16,5-5-8 15,1-2 6-15,-13 6 6 0,-14 1 28 16,-12 8 33-16,-7 5 63 16,-19 5 75-16,-7 9 69 15,-7 4 33-15,1 9 2 16,-7 7-20-16,-6 5-50 16,0 6-69-16,-1 4-73 0,-6 0-58 15,0 0-61-15,-1-4-78 16,-12 0-101-16,0-7-119 15,-6 0-105-15,0-7-88 16,-7-4-98-16,-7-6-90 16,0-13-47-16,-12-7 18 15,-7-7 50-15,0-4 101 16,7-7 219-16,-8-4 282 16,14 5 246-16,1-1 185 0,-2-1 128 15,14 2 69-15,13-1-29 16,13 0-77-16,14 4-67 15,11 3-59-15,15 4-59 16,12 3-56-16,0 8-48 0,6 8-38 16,1 6-14-16,0 6 7 15,-7 5 18-15,-7 4 8 16,1 4 3-16,-20 7-3 16,-6 4-16-16,-14 3-22 15,-12 6-28-15,-20 5-16 16,-13-4-10-16,-13 5-12 15,-27 0-9-15,-18-4-12 0,-21-1-18 16,-12-2-40-16,-26 0-92 16,-20-8-164-16,-12-4-278 15,-9 1-292-15,-5-10-146 16,1-4-53-16,12-2 39 0,13-6 134 16,7 0 262-16</inkml:trace>
  <inkml:trace contextRef="#ctx0" brushRef="#br0" timeOffset="13850.0877">10457 6535 13 0,'14'-11'206'0,"6"4"47"15,-8 0-3-15,8 0 0 16,-7-1 17-16,-7 1 9 0,8 3 4 16,-8-4-16-16,0 6-26 15,-6-2-33-15,0-4-31 16,0 5-28-16,0-2-24 15,0 2-23-15,0-1-22 16,0 2-21-16,0 2-14 16,0 0-6-16,-6 0 2 0,-8 2 12 15,2 10 14-15,-14-1 26 16,-1 3 26-16,-5 8 23 16,-1 4 16-16,1 3 13 15,-7 7 13-15,0 1-9 16,7 4-13-16,6 2-23 15,6 1-23-15,0 0-28 0,13 0-28 16,7-4-16-16,7-3-15 16,13-7-12-16,6-1-10 15,0-4-10-15,13-5-8 16,-7-11 2-16,14-1 3 16,-13-4 3-16,-1-11 2 15,-5-5 5-15,-15-2 7 0,-5-5-4 16,-14 5-3-16,-5-1 2 15,-15 1 6-15,1 6 2 16,-6 1 1-16,-14 7 0 16,-6 7 1-16,0 4-8 15,-1 4-16-15,1 4-30 16,13-5-48-16,7 3-73 16,5-2-73-16,15 1-66 0,-2-5-69 15,22-4-116-15,4 0-133 16,14-10-31-16,7-1 20 15,6-8 38-15,7-2 66 16</inkml:trace>
  <inkml:trace contextRef="#ctx0" brushRef="#br0" timeOffset="14288.5333">10751 6777 325 0,'20'-11'448'16,"-14"-3"52"-16,-6 7 17 0,-6 2-68 15,-1 10-102-15,0 2-68 16,-6 3-39-16,7 9-18 16,6-1-17-16,13 4-21 15,0 3-30-15,6 2-31 16,7-5-33-16,1-5-30 16,5 2-21-16,7-4-13 0,1-8-8 15,5-7-13-15,1 0-10 16,-7-11-17-16,-7-4-16 15,1-3-25-15,-21-1-18 16,2-2 0-16,-8 6 7 16,-6-3 15-16,-6 7 16 0,0 0 28 15,-2 7 31-15,-4 8 30 16,6 3 22-16,-1 11 12 16,7 4 8-16,0 4 0 15,13 3-9-15,-7 1-19 16,14-1-18-16,-7-4-20 15,7-2-27-15,-1-1-43 16,0-5-55-16,8-5-71 16,-8-1-101-16,0-4-195 0,1-7-139 15,-7-4-47-15,-6-3 7 16,6-7 43-16,0-5 88 16</inkml:trace>
  <inkml:trace contextRef="#ctx0" brushRef="#br0" timeOffset="14769.8126">12021 6319 14 0,'0'-12'326'0,"0"2"48"16,0 3 34-16,0-1-35 16,-6 1-87-16,6 7-73 15,0 0-42-15,-6 3-20 0,-8 6-14 16,2 1-1-16,-2 12 19 16,-5 8 18-16,-7 13 7 15,6 5 3-15,-6 11 3 16,7 3-4-16,-1 4-16 15,7 7-26-15,-6 1-14 0,6-2-11 16,-7 2-5-16,6 0-4 16,-4-9 2-16,-2-3 2 15,-7-6-7-15,9-5-11 16,-2-12-14-16,0-2-15 16,1-3-21-16,-1-9-31 0,0-6-37 15,7-1-44-15,-7-3-52 16,2-5-69-16,4-3-58 15,1-7-54-15,13 0-86 16,0-3-155-16,13-4-91 16,1-4-11-16,18-7 22 15,1-1 46-15,12-3 98 16</inkml:trace>
  <inkml:trace contextRef="#ctx0" brushRef="#br0" timeOffset="15266.2047">12549 6667 43 0,'0'8'228'0,"7"2"73"15,6 9 65-15,7 2 51 16,6 13 56-16,6 2 37 16,7 5-4-16,0 6-59 15,0-3-72-15,-6 4-78 0,0-4-111 16,-8-4-142-16,-11-3-143 15,6-4-165-15,-14-1-235 16,0-10-153-16,0-6-52 16,-6-9 22-16,0-7 63 15,0-11 112-15</inkml:trace>
  <inkml:trace contextRef="#ctx0" brushRef="#br0" timeOffset="15700.6165">13292 6924 127 0,'0'36'422'0,"0"0"70"16,0 1 58-16,0 0-25 15,0-4-111-15,7-7-108 16,-1-3-81-16,1-6-64 16,6-3-68-16,7-7-68 15,5 2-75-15,-5-6-71 0,6-3-69 16,-6-3-81-16,-1-1-139 16,1-3-79-16,-8-8-12 15,-12 0 23-15,0-3 40 16,0-1 65-16</inkml:trace>
  <inkml:trace contextRef="#ctx0" brushRef="#br0" timeOffset="19073.729">13057 6967 112 0,'7'-3'228'0,"6"3"38"0,-6-4 16 15,-1 1-3-15,8-1-26 16,-2-3-49-16,2-1-64 15,5 5-56-15,1-5-42 16,-8 1-19-16,8-1-10 16,-7 5-4-16,0 0-4 15,0-5 0-15,0 5-4 0,0-2-2 16,0 2-7-16,0-5-9 16,0 4-2-16,0 2-6 15,0-2 6-15,1-4-3 16,5 5 8-16,-6-1 14 0,6-4 9 15,-5 5 8-15,-2-1 9 16,2 1 9-16,-8-1 15 16,0 4 13-16,1 0 20 15,-1 0 23-15,-12 0 22 16,-1 0 12-16,-5 4 9 16,-2-1 5-16,2-3-3 0,-8 4-8 15,0-4-10-15,1 0-8 16,5 0-12-16,-5-4-14 15,6-3-11-15,-6-4-11 16,5-4-9-16,2 0-14 16,5 1-8-16,14-4-9 0,-1-1-12 15,14 4-11-15,-1 5-8 16,21 3-6-16,-2 7 0 16,8 7 7-16,6 7 5 15,0 11 20-15,-6 9 22 16,-7 10 21-16,-13 3 23 15,-7 1 22-15,-19 4 26 0,-6-6 10 16,-14-4 1-16,-6-2-3 16,1-7-12-16,5-8-20 15,0-2-27-15,20-9-29 16,6-6-28-16,28-5-32 16,17-6-36-16,22-8-43 0,10-7-37 15,29-5-20-15,-1-10-11 16,12-7 13-16,1-5 16 15,-6-6 32-15,-15 0 28 16,-18-4 20-16,-13 4 28 16,-33 7 26-16,-20 4 22 15,-19 7 22-15,-19 11 23 16,-13 4 17-16,-8 10 3 0,8 11-8 16,13 6-9-16,19 8-10 15,19 9-14-15,27 4-13 16,25 6-11-16,14 4-10 15,6 1-13-15,-6 2-9 16,-1-6-8-16,-18 0-5 0,-27-4-3 16,-39-4 2-16,-20-3 3 15,-39 0 2-15,-12-9 7 16,-20-5 7-16,-1-5 5 16,8-7 0-16,12-11-10 15,20-7-20-15,32-11-28 0,34-9-36 16,24-6-38-16,27-3-41 15,8-4-34-15,4 3-30 16,2 1-29-16,-1 3-33 16,-20 0-26-16,1 4-15 15,-13 3-13-15,-7 3 7 16,-7 5 28-16,-12 0 38 16,-1 3 49-16,1-3 47 0,6-3 54 15,0-2 63-15,13-6 62 16,0 0 63-16,1-1 57 15,-1 1 51-15,-13 4 54 16,0 3 38-16,-13 4 24 16,-1 3 6-16,-12 11-8 0,-12 1-2 15,-1 10-8-15,-13 10-9 16,0 13-9-16,-1 18-17 16,-5 14-7-16,-1 19-20 15,7 14-28-15,0 12-41 16,6 9-43-16,1 5-30 15,6 0-21-15,13 1-20 0,0-9-14 16,0-7-15 0,7-10-18-16,-1-12-30 0,1-7-51 15,-7-15-80-15,0-7-129 16,0-11-165-16,-7-7-269 16,-6-12-169-16,0-10-56 15,-7-11 23-15,1-7 96 0,6-9 153 16</inkml:trace>
  <inkml:trace contextRef="#ctx0" brushRef="#br0" timeOffset="20600.3837">15768 6803 14 0,'-13'0'305'0,"1"3"55"16,-2-3 49-16,1-3-34 15,0-1-45-15,0 0-40 16,7-3-30-16,-8 0-23 16,8-4-29-16,6 0-28 15,6 0-29-15,8-4-32 0,5 4-32 16,7-3-26-16,0 2-20 16,7-2-13-16,-1 2-8 15,7 2-6-15,-6 3-4 16,0 3-2-16,-1 4-3 15,1 0 3-15,-7 7 4 0,-7 1 3 16,-13 7 9-16,-12 2 12 16,-6 9 14-16,-8 0 4 15,-13 7 8-15,-6 0 7 16,0 3 1-16,-7-3-7 16,14 4-10-16,-7-4-10 0,13-7-12 15,0-1-8-15,13-4-8 16,13 2 0-16,13-9-1 15,13-2 2-15,19-8 2 16,7-1-5-16,13-6-36 16,8-1-62-16,-2-8-77 15,7 2-93-15,-6-9-128 16,-1 1-118-16,-6-3-58 0,-6-2-13 16,-13-6 22-16,-1-1 64 15,-12-7 132-15,-13 5 182 16,6-5 215-16,-14 5 184 15,8 3 143-15,0 6 106 16,-7 1 51-16,-1 4 9 0,8 6-39 16,7 9-33-16,-1 6-33 15,13 12-28-15,-1 8-27 16,15 6-52-16,5 4-75 16,8 7-70-16,6-4-48 15,-1 1-25-15,0-4-15 0,-6-3-6 16,-6-5 0-16,-13-2 4 15,-13-6-4-15,-21 3-15 16,-12-6-23-16,-26 0-13 16,-6 5-12-16,-27-5-11 15,1 1-11-15,-8-1-12 16,1 1-9-16,0-5-35 16,7-2-70-16,5-4-130 0,14-8-165 15,0-4-271-15,20-6-167 16,0-11-63-16,5-8 18 15,1-8 103-15,6 2 148 16</inkml:trace>
  <inkml:trace contextRef="#ctx0" brushRef="#br0" timeOffset="21154.2704">16635 6810 51 0,'-45'-19'450'16,"5"5"114"-16,7 3 93 16,7-3 81-16,7-1-109 15,26 0-117-15,19-3-101 16,13-1-95-16,26-2-87 15,13-5-93-15,13 0-95 16,13-3-95-16,1 0-78 0,-1-1-61 16,-13 9-41-16,-6-6-10 15,-20 10 22-15,-13 3 45 16,-13-3 48-16,-12 11 45 16,-9-5 37-16,-4 3 28 15,-8-3 20-15,8 4 16 16,-8 4 11-16,-6-5 13 0,7 8 28 15,-1 4 30-15,-6 3 47 16,0 7 53-16,0 9 61 16,-6 9 60-16,6 5 26 15,-7 7-2-15,14 8-33 16,5 2-51-16,14 5-60 0,1 0-68 16,11-1-52-16,8-6-32 15,13-9-24-15,6-6-14 16,6-11-16-16,14-15-15 15,-6-8-16-15,-1-10-24 16,-13-8-17-16,-7-6-10 16,-25-1 0-16,-20-4 6 0,-19 1 14 15,-26-2 20-15,-14 9 20 16,-7 4 18-16,-18 6 13 16,0 1 10-16,6 7 4 15,-2 7 4-15,2 4-8 16,20 0-31-16,6 4-60 15,6-4-89-15,14 4-105 0,12-5-105 16,14 1-127-16,12-6-162 16,7-5-93-16,13-8 5 15,7-4 59-15,-1-5 82 16,8-9 121-16</inkml:trace>
  <inkml:trace contextRef="#ctx0" brushRef="#br0" timeOffset="21499.2379">18994 6166 374 0,'45'-30'451'16,"-19"7"44"-16,-6 6 42 0,-14 3-115 16,-6 6-101-16,-19 1-58 15,6 7-15-15,-13 7 14 16,-7 7 21-16,1 9 11 15,-1 9 5-15,1 11 5 0,-1 17-10 16,7 6-26-16,-7 7-40 16,7 12-38-16,0-1-38 15,0 7-39-15,13-7-37 16,0 1-30-16,0-9-26 16,-1-6-36-16,2-11-49 15,6-8-69-15,-1-6-94 0,7-14-116 16,-7-8-147-16,7-9-215 15,0-14-117-15,0-2-18 16,0-18 49-16,7-9 91 16,-7-3 140-16</inkml:trace>
  <inkml:trace contextRef="#ctx0" brushRef="#br0" timeOffset="21851.0726">18954 6631 205 0,'26'-27'472'0,"1"2"66"16,-8 7 68-16,8 6 39 0,-8 9-92 16,0 6-62-16,8 13-30 15,5 6-15-15,1 7-33 16,5 4-66-16,9 3-72 16,-2 1-60-16,7-5-53 15,1-1-43-15,5-2-30 0,-6-4-22 16,0-3-20-1,-6 0-16-15,-1-7-10 0,-12 3-6 16,-13-7-3-16,-14 4-1 16,-6 0-1-16,-20-5-1 15,-6 5-1-15,-13-1-11 16,0-2-22-16,-13-5-45 16,-1 1-70-16,2-6-129 0,-1-4-167 15,-1-2-289-15,8-11-163 16,-7-3-56-16,7-4 18 15,-2-7 102-15,2 0 153 16</inkml:trace>
  <inkml:trace contextRef="#ctx0" brushRef="#br0" timeOffset="22045.5844">18765 6682 31 0,'-6'-18'476'0,"0"-1"92"15,18-2 82-15,21-1 69 16,13-5-109-16,13-2-161 15,12-4-121-15,14 4-110 16,-7-4-135-16,13 7-134 0,-13 0-120 16,-6 1-133-16,-6 11-177 15,-15-1-133-15,-5 8-29 16,-20 3 23-16,0 0 52 16,-13 0 96-16</inkml:trace>
  <inkml:trace contextRef="#ctx0" brushRef="#br0" timeOffset="22340.9084">20010 6316 343 0,'6'-4'471'16,"2"4"58"-16,-8 4 63 15,0-1-54-15,0 12-75 16,-8 6-26-16,2 9-4 15,6 7 10-15,0 7-15 16,0 7-49-16,6 0-65 16,2 5-74-16,4-10-70 0,1 2-72 15,0-4-93-15,7-3-109 16,-1-8-149-16,-5-8-154 16,-2 1-220-16,1-11-204 15,1-8-68-15,-14-7 24 16,6-11 101-16,0-8 127 0,1-6 210 15</inkml:trace>
  <inkml:trace contextRef="#ctx0" brushRef="#br0" timeOffset="23105.6148">20472 6539 312 0,'-12'-7'468'0,"5"-1"63"15,-6-3 51-15,7 4-80 16,-7-4-136-16,13 0-97 16,0-3-74-16,13 3-57 15,0-3-42-15,6-3-33 16,7 0-18-16,7 2-1 15,6 1 5-15,0-1 8 0,0 1 3 16,7 2 4-16,-13 5 7 16,6-1 2-16,-7 6-8 15,1 4-2-15,-7 2 8 16,0 7 11-16,-13 3 13 16,0 5 4-16,-13 10 17 15,0 1 3-15,-7 3-11 0,-6 4-17 16,-7-1-20-16,-6 4-14 15,-6-3-18-15,-1 3-12 16,-6-3-5-16,1-5-5 16,-2 2-2-16,7-5-1 15,1-3-5-15,6-4 0 16,0-4-5-16,6-3 2 0,1-1-1 16,0 1 0-16,-1-4 2 15,7 0-1-15,-7 0 0 16,8-4-1-16,-2 4-3 15,8-3-2-15,-1-1 0 16,0 0-3-16,7-3 2 0,-6 0 2 16,6-1 1-16,6 1-1 15,1-4 3-15,6 0 1 16,13-4-1-16,7 1-3 16,6-5 0-16,7-3 8 15,6 0 14-15,6 0 14 0,8 0 24 16,-1-4 23-1,6 1 20-15,0-1 8 0,-5 5-6 16,-7-5-8-16,-7 3-20 16,-6 5-22-16,-8 0-20 15,-5 0-15-15,-7 3-8 16,-6 0-11-16,-1 1-18 16,-5-1-36-16,-8 0-77 0,0 1-156 15,-6-1-276-15,-6 0-244 16,-8-6-120-16,-11-1-34 15,-7-4 40-15,-15-4 135 16,-5 1 264-16</inkml:trace>
  <inkml:trace contextRef="#ctx0" brushRef="#br0" timeOffset="24836.348">21776 6304 195 0,'-7'-7'246'0,"1"3"-26"16,0-2-42-16,6-3-27 15,0 2-18-15,0 0-12 16,0-4-2-16,0 4 8 0,0-7 16 16,0 2 5-16,0 1-9 15,0-3-14-15,-8 3-10 16,2-1-11-16,0 1-9 15,-7 0 0-15,6 1 1 0,1 2 3 16,-1 4-6-16,-5 1 3 16,4 3 16-16,-4 3 24 15,-2 12 39-15,-5 11 50 16,-1 8 45-16,1 9 28 16,0 12-1-16,-1 4-20 15,1 9-35-15,5-1-52 0,2 3-47 16,-8-1-39-16,0-3-25 15,1-4-18-15,-7-3-18 16,-7-5-14-16,-6-2-9 16,7-12-15-16,-8 1-32 15,7-12-48-15,1-4-70 16,-1-2-92-16,1-8-113 16,6-5-147-16,6-5-209 0,1-5-81 15,13-8 2-15,-2-3 57 16,16-4 92-16,4-7 149 15</inkml:trace>
  <inkml:trace contextRef="#ctx0" brushRef="#br0" timeOffset="25790.5137">22004 6495 102 0,'-6'-4'249'16,"-1"-3"18"-16,0-1 0 15,1 2-14-15,0-2-22 16,6-3-14-16,-7 5-24 16,7-2-23-16,0-1-10 15,0 3 0-15,-7 2 3 16,7-3-3-16,-6-1-7 0,6 4-5 15,-7-3-11-15,1 4-18 16,6-1-26-16,-6 4-12 16,6 4 5-16,0 3 25 15,0 8 37-15,6 2 39 16,0 17 40-16,7-1 23 16,1 7-5-16,5 4-28 0,0 1-49 15,1-5-45-15,-1 4-38 16,1-7-33-16,-7-5-31 15,0-3-46-15,0-10-64 16,1-1-91-16,-2-7-123 16,2-7-218-16,11-4-194 0,-5-12-78 15,6-6-2 1,7-4 55-16,-1-7 105 0,7 4 205 16</inkml:trace>
  <inkml:trace contextRef="#ctx0" brushRef="#br0" timeOffset="26382.0498">23379 6324 255 0,'13'-17'393'16,"0"7"54"-16,-13 0 15 15,-6-2-67-15,-8 5-82 16,-11 7-60-16,-9 0-45 16,-4 7-28-16,-15 8-14 15,2 2 5-15,-2 10 12 16,1 2 16-16,0 7 16 16,6 2 7-16,14 1-6 0,-1 5-18 15,21-3-27-15,4-5-33 16,16-2-33-16,4-5-28 15,21-4-20-15,-1-2-21 16,7-6-11-16,7-5-8 16,-1-4-6-16,8-8-5 0,-7 0-10 15,-1-5-12-15,-12-2-13 16,-1-1-16-16,1-2-5 16,-7-1-6-16,-13-4 3 15,0 5 8-15,-7-2 17 16,1 1 16-16,-7 4 11 0,-7 3 6 15,1 4 11-15,6 4 21 16,-6 3 25-16,-1 7 27 16,7 9 22-16,0-1 20 15,7 3 5-15,-1-3-12 16,7 4-20-16,-6 0-31 16,5-8-44-16,2 0-60 0,-8-3-75 15,7-5-76-15,-7-2-85 16,2-4-96-16,-2-8-83 15,0-6-132-15,7-9-128 16,-6-3-32-16,12-11 29 16,-5-4 66-16,4-7 85 0</inkml:trace>
  <inkml:trace contextRef="#ctx0" brushRef="#br0" timeOffset="26602.3623">23737 6396 160 0,'7'-14'435'16,"-7"10"83"-16,6 8 78 15,-6 10 9-15,7 12-88 16,-7 3-72-16,7 4-64 16,-1 3-65-16,6 5-63 0,2-5-69 15,-1 5-60-15,0-9-59 16,0 6-63-16,-7-9-76 16,-6-4-87-16,-6-2-89 15,-7-9-139-15,0-3-178 0,0-4-103 16,-1-10-13-16,2-5 36 15,-1-7 64-15,-7-6 125 16</inkml:trace>
  <inkml:trace contextRef="#ctx0" brushRef="#br0" timeOffset="27084.1202">23600 6558 342 0,'-6'-26'412'16,"12"0"50"-16,20-4 4 15,14 5-84-15,5-4-93 16,14 6-69-16,0 2-48 15,-1 10-32-15,1 4-19 16,-7 7-2-16,-13 7 6 16,-13 11 12-16,-13 8 11 15,-13 3 5-15,-13 5-2 0,-13-2-8 16,6-3-13-16,-12 1-17 16,6-5-18-16,-1-3-14 15,2-7-17-15,5-4-19 16,0 0-18-16,14-11-28 15,6 0-27-15,6-8-24 0,14 1-9 16,6-3-4-16,7-5-2 16,6 3 15-16,0 2 19 15,7 2 14-15,6 4 8 16,7 4 6-16,-8 4 13 16,8 4 11-16,-13 7 18 0,-7-1 18 15,-7 8 23-15,-18 0 22 16,-21 3 17-16,-20 1 7 15,-5 0-2-15,-27-1-6 16,-6 1-15-16,-20 0-18 16,1-8-21-16,-1 0-19 15,1-7-29-15,12-3-69 16,14-12-117-16,19-3-132 0,12-8-194 16,27-7-215-16,13-4-101 15,13-3-1-15,7-4 77 16,13 0 110-16,5-3 181 15</inkml:trace>
  <inkml:trace contextRef="#ctx0" brushRef="#br0" timeOffset="27408.0288">24812 6180 244 0,'33'-19'410'0,"-14"5"63"16,-5 3 26-16,-8 0-58 15,1 4-75-15,-7 7-37 16,-7 7-7-16,1 8 9 16,-8 6 31-16,2 16 26 15,-2 11 6-15,2 7-29 16,5 7-55-16,7 3-65 16,7 6-75-16,5-5-60 0,2 0-46 15,-8-4-26-15,7-3-21 16,-6-8-33-16,-1-4-58 15,-6-2-81-15,0-13-104 16,-6-2-110-16,-1-5-123 0,7-11-213 16,0-6-103-16,0-8-3 15,13-10 58-15,0-9 84 16,13-7 119-16</inkml:trace>
  <inkml:trace contextRef="#ctx0" brushRef="#br0" timeOffset="27858.1234">25340 6604 123 0,'-19'-14'404'0,"6"3"60"15,6-7 51-15,0 0-19 0,14-1-115 16,13-2-90-16,6-1-54 15,6 0-43-15,14 3-38 16,-7 1-28-16,6 4-26 16,1 2-16-16,-1 8-8 15,-5 8 4-15,-7 8 11 0,-14 8 8 16,-19 6 17-16,-13 8 6 16,-13 2 0-16,-13 5-8 15,-7-2-10-15,-5-2-5 16,-8 1-8-16,6-6-4 15,1-3-1-15,7-3-11 16,12-7-8-16,7-1-13 16,13-7-14-16,6 0-14 0,21-4-10 15,11 0-6-15,15-3-3 16,5-4-9-16,14-4-36 16,12-3-58-16,1 0-84 15,0-1-99-15,0-3-131 0,6-4-203 16,7 1-121-16,-14-1-26 15,1-2 39-15,-1-3 75 16,1-1 119-16</inkml:trace>
  <inkml:trace contextRef="#ctx0" brushRef="#br0" timeOffset="28375.8848">26936 6334 185 0,'0'-15'404'0,"-12"0"49"16,-8 4 44-16,-6 5-53 0,-13 1-108 16,0 5-74-1,-7 8-36-15,1-1-10 0,-14 12-1 16,7 3 10-16,-1 7 9 16,8 0 3-16,-1 8-2 15,21 4-17-15,-1-5-26 16,12 3-37-16,8-5-37 0,12-1-30 15,14-4-30-15,0-4-19 16,5-6-15-16,15-4-10 16,-8-1-6-16,7-7-7 15,7-3-13-15,-7-4-13 16,6-7-13-16,-11 0-13 16,-2-4-9-16,1 0-4 0,-14 0 8 15,-6-4 8-15,0 4 11 16,-7 0 9-16,1 4 13 15,-7 3 12-15,-7 1 14 16,1 3 22-16,-7 3 21 16,0 8 23-16,0 0 20 15,7 3 12-15,6 5 2 16,0 0-14-16,6 2-16 0,0-2-21 16,8-1-34-16,-2-3-52 15,1-1-74-15,1-3-94 16,-8-3-101-16,7-1-107 15,-6-7-188-15,5 0-145 0,8-7-32 16,-1-4 35-16,1-7 70 16,0-1 95-16</inkml:trace>
  <inkml:trace contextRef="#ctx0" brushRef="#br0" timeOffset="28945.4786">27177 6488 223 0,'0'-22'434'0,"0"3"57"15,0 0 40-15,0 9-54 16,0 6-84-16,8 8-50 16,-8 11-24-16,0 6-8 15,0 9 2-15,0 3-20 16,0 4-41-16,0-1-55 0,0 1-50 16,0-4-47-16,0-4-39 15,0-3-21-15,0-4-14 16,0-7-7-16,-14-1-5 15,2-6-4-15,-8-5-5 16,0-6-13-16,-13-9-18 16,1-2-21-16,5-9-19 0,2-6-16 15,12-7-20-15,6 0-2 16,14-5 6-16,13-3 10 16,12 8 15-16,13-1 17 15,1-1 26-15,13 13 12 0,-8 0 11 16,2 7 8-1,-1 7 4-15,1 7 2 0,-8 0 5 16,-13 12 12-16,7 3 13 16,-13 3 14-16,7 8 15 15,-7 0 18-15,0 5 14 16,7-6 8-16,-7 1-1 16,6 0 4-16,1 0 11 0,-7-5 6 15,-6 2 0-15,-7 0-1 16,-13-2-4-16,-13 3-13 15,-7-3-23-15,-6 6-38 16,-7-5-53-16,7-4-69 16,0 1-79-16,13-4-86 0,1-8-104 15,18-6-94-15,7-4-120 16,13-12-153-16,13-7-48 16,7-10 21-16,6-8 69 15,6-11 84-15,1-4 146 16</inkml:trace>
  <inkml:trace contextRef="#ctx0" brushRef="#br0" timeOffset="29152.1067">28279 6096 122 0,'33'-44'474'16,"-1"11"70"-16,-13 4 62 15,1 10 101-15,0 15-110 16,-7 12-70-16,-7 14-34 16,1 15-21-16,-7 13-34 15,-7 13-85-15,-6 14-91 0,0 6-98 16,0 2-105-16,7-1-102 15,0-6-110-15,-2-8-135 16,2-9-157-16,6-9-272 16,-6-8-130-16,-1-11-33 15,1-8 40-15,-8-14 94 16,14-11 138-16</inkml:trace>
  <inkml:trace contextRef="#ctx0" brushRef="#br0" timeOffset="29845.1008">27933 6440 168 0,'14'-7'201'0,"-1"-1"-17"15,-1-3-31-15,2 5-9 16,-8 1-4-16,8-2-1 16,-8 3-8-16,7 1-30 15,-7 3-93-15,-6 0-125 0,7 0-105 16,6 0-58-16,7 0-25 15,-1-7-4-15</inkml:trace>
  <inkml:trace contextRef="#ctx0" brushRef="#br0" timeOffset="30486.6425">28977 6242 207 0,'0'-3'395'0,"-8"-2"49"0,2 5 39 15,-14-2-70-15,1 4-100 16,-1-2-59-16,-12 8-26 16,-1-4-7-16,1 7 3 15,-1 0 14-15,7 8 18 16,0-2 13-16,7 9 1 16,5-1-5-16,14 5-16 0,7 3-34 15,6 0-41-15,13 0-40 16,7-7-33-16,6-1-33 15,6-6-28-15,7-5-18 16,7-7-19-16,-7-3-24 16,1-4-22-16,-2-7-31 15,-5-11-27-15,-7-1-31 16,-6-6-21-16,-13-1-9 0,-8-4 12 16,-6 4 30-16,-6 1 51 15,-6 7 51-15,0 3 43 16,-7 5 37-16,13 5 38 15,-7 10 25-15,14 5 10 16,0 12 13-16,5 4 12 0,14 7-2 16,1 4-19-16,-1-5-24 15,6 6-28-15,1-9-36 16,-1 0-46-16,-6-4-63 16,1-2-89-16,-8-8-116 15,7-5-132-15,-13-6-190 16,14-12-191-16,-2-2-65 0,-5-9 19 15,12-6 78-15,1-9 111 16,6-2 184-16</inkml:trace>
  <inkml:trace contextRef="#ctx0" brushRef="#br0" timeOffset="30912.6294">30130 6205 233 0,'13'-25'393'15,"-7"2"58"-15,-12 13 31 16,-7-1-44-16,-13 11-50 15,-7 11-29-15,1 3-8 16,-8 11-3-16,1 9-14 16,7 3-32-16,5 3-46 0,15-3-57 15,4-1-59-15,22-3-55 16,5-8-44-16,7-2-27 16,14-8-29-16,-1-7-37 15,6-6-36-15,1-8-30 16,-7-2-20-16,0-7-6 15,-13 1 11-15,-6-1 38 16,-8 5 53-16,-4-2 53 0,-8 8 54 16,0 4 56-16,-8 4 44 15,2 11 32-15,6 2 8 16,0 6-6-16,6 2-19 16,2 2-37-16,4-2-38 15,1-4-41-15,0 2-58 16,0-8-79-16,1 0-95 0,-2-5-94 15,-5 2-90-15,0-9-103 16,-7 1-89-16,0-8-46 16,0 1-1-16,0-5 28 15,-7-4 34-15,7 3 51 16,-7-3 90-16,7-6 90 0</inkml:trace>
  <inkml:trace contextRef="#ctx0" brushRef="#br0" timeOffset="31548.4994">30461 6161 344 0,'0'-11'458'0,"0"1"50"0,0 6 57 16,0 4-70-16,14 11-78 15,-2 11-39-15,8 4-11 16,0 7 3-16,-1 7-16 16,-5 8-33-16,-2-4-48 15,2-1-42-15,-8-6-38 0,-6-3-34 16,0-9-26-16,-13-4-22 15,0-6-23-15,-7-4-20 16,1-11-23-16,-7-7-26 16,6-8-32-16,-6-6-31 15,7-12-29-15,12-9-21 16,0-1-13-16,14-1-3 16,19 4-4-16,0 0-6 0,13 3-4 15,1 8-15-15,-1 6-12 16,-1 5-14-16,2 11-3 15,-1 3 14-15,-6 8 24 16,5 6 28-16,-11 5 25 16,-1 4 25-16,0-1 21 0,0 1 19 15,-7-1 16-15,1 0 15 16,-7-4 17-16,0 5 23 16,-7-4 23-16,-12 3 12 15,-7-3 8-15,-6 7 2 16,-8-4-9-16,-5 5-17 15,-1-3-25-15,1-1-53 16,12 0-73-16,0-4-81 0,14-5-71 16,6-6-96-16,13-4-169 15,13-4-140-15,7-13-33 16,6-10 16-16,6-6 40 16,1-11 78-16</inkml:trace>
  <inkml:trace contextRef="#ctx0" brushRef="#br0" timeOffset="31782.1911">31243 6019 65 0,'33'-52'411'0,"-7"12"81"16,-12 7 49-16,-2 11 36 16,1 11-58-16,-6 11-47 15,0 15-31-15,-7 14-3 16,-7 15 4-16,7 11-32 0,-7 11-70 16,1 11-76-16,-1 0-72 15,7 0-72-15,7 0-57 16,-1-4-56-16,1-7-69 15,-7-8-85-15,7-6-106 16,5-12-108-16,2-11-119 16,-2-7-201-16,21-11-112 15,-1-11-10-15,15-11 57 0,5-7 80 16,6-12 113-16</inkml:trace>
  <inkml:trace contextRef="#ctx0" brushRef="#br0" timeOffset="32632.0665">32384 6176 181 0,'53'-48'495'16,"-21"4"96"-16,-19 5 96 15,-26 5 59-15,-19 5-113 16,-27 10-72-16,-13 9-60 16,0 13-66-16,-6 8-75 0,13 15-75 15,20 7-74-15,25 15-69 16,32-1-49-16,22 8-28 15,17 1-18-15,14-6-18 16,-6-2-9-16,-7 0-10 16,-19-4-4-16,-27-4-2 15,-19-7-3-15,-33 0-2 16,-19-7-1-16,-20-8-1 16,-6-7-4-16,-6-7-11 0,5-12-9 15,21-10-26-15,19-11-47 16,39-8-72-16,26-7-96 15,33-8-99-15,19-2-83 16,20-1-53-16,6-3-7 0,7 2 38 16,-14 5 74-16,-6 3 94 15,-6 5 85-15,-20 6 76 16,-6 3 52-16,-7 2 35 16,-13 6 37-16,0 4 35 15,0 0 40-15,-7 1 35 16,7 6 39-16,-6-4 41 0,-7 9 36 15,-7-2 21-15,8 1 6 16,-14 5-2-16,6-3-15 16,-6 6-24-16,0 0-26 15,-6 3-30-15,6 0-17 16,-14 6 5-16,2 6 18 16,-8 6 30-16,1 7 28 0,-7 8 30 15,-7 12 11-15,1 2-14 16,-1 8-26-16,7 7-37 15,0 1-39-15,19-5-37 16,7-2-28-16,7-13-20 16,13-11-16-16,18-9-16 15,8-8-29-15,12-11-38 0,15-12-56 16,-8-7-68-16,0-10-74 16,-7-5-56-16,-5-2-25 15,-14-2 7-15,-7 1 38 16,-19 1 62-16,-13 5 88 15,-7 6 88-15,-5 6 77 0,-8 5 73 16,0 10 63-16,7 3 53 16,-7 11 30-16,14 9 15 15,0 6-5-15,6 4-29 16,0 1-40-16,12 2-43 16,2 0-43-16,12-7-56 15,-1-3-70-15,-5-1-84 0,7-10-111 16,-1-3-129-16,6-12-147 15,1-4-207-15,-1-14-111 16,1-8-13-16,-7-11 57 16,0-11 101-16,-7-6 134 15</inkml:trace>
  <inkml:trace contextRef="#ctx0" brushRef="#br0" timeOffset="33187.9615">33283 5920 42 0,'7'-22'426'15,"-7"15"84"-15,0 2 77 16,6 17 78-16,-6 7-101 15,0 6-105-15,0 8-69 16,0 7-53-16,-6 8-58 16,-1 0-66-16,-6-2-56 0,7 0-51 15,-8-10-35-15,2-7-26 16,5-4-15-16,-6-6-16 16,6-12-24-16,1-7-25 15,-7-15-26-15,6-11-37 16,1-10-49-16,-7-8-35 15,6-7-14-15,7-8 0 0,0 1 13 16,7-1 34-16,6 5 44 16,7 9 41-16,-1 5 34 15,1 11 25-15,-8 7 20 16,8 8 16-16,-7 14 19 16,-6 6 8-16,6 13 4 0,0 6 1 15,0 8 1-15,7 3 7 16,5-2 14-16,9-5 28 15,4 0 28-15,7 0 26 16,8-6 19-16,-1 2 12 16,13-3-2011-16,-12 0 2009 15,-8 4-86 1,-13-1 7-16,-25 5-52 0,-26 7-43 16,-27-1-54-1,-19 4 53-15,-20 5-39 16,-7-5-34-16,1 0-108 15,0-7-261-15,13-3-736 16,13-8-72-16,7-5 842 16,12-9 387-1,13-8 0-15,1-4 0 16,-1-10 0-16,-6-5 0 16,-7 4 0-16,-13-2 0 15</inkml:trace>
  <inkml:trace contextRef="#ctx0" brushRef="#br0" timeOffset="36797.8056">10607 7708 155 0,'72'7'168'15,"6"-11"-6"-15,13 1 1 16,0-8-4-16,14-4-13 0,-1-7-19 16,1 0-25-16,-1-3 3 15,1-1 3-15,-8-4 1 16,-12 1-3-16,-1-4 5 15,-5-1 1-15,-14 2-20 0,-7-8-20 16,-5 0-13-16,-8-5-6 16,-5-2-11-16,-15-8-10 15,1 5-9-15,-20-6-10 16,-6-3-10-16,-19 8 0 16,-13-4-1-16,-14 3 5 15,-13 1-1-15,-12 0 4 0,-8-1 5 16,-12-3-1-16,-7 9-3 15,-19-3-7-15,0 6 3 16,-13 2 4-16,-7 9 2 16,-13 6-3-16,-13 7 3 15,-12 8 6-15,-2 11-3 16,-5 5-2-16,12 5-3 16,-6 5 3-16,14 6 4 0,5 6 4 15,14 2 8-15,6 4 6 16,14 7 6-16,5 4 4 15,20 8 0-15,14-2-3 16,5 6-7-16,20 2-3 16,14-3 3-16,13 7 8 0,18-3 12 15,14 0 8-15,6 3 6 16,14-3 1-16,7-1-2 16,11 0-8-16,9-6-11 15,-2-4-13-15,7-5-8 16,-7-9-5-16,8-2-8 15,-1-10-6-15,-1-7-5 16,8-4-11-16,7-7-41 16,5-4-79-16,-6-8-118 0,0 1-145 15,0-1-121-15,-6 1-58 16,0 0 8-16,0 0 60 16,-1-4 107-16</inkml:trace>
  <inkml:trace contextRef="#ctx0" brushRef="#br0" timeOffset="39129.4564">5525 6704 26 0,'-6'0'330'0,"-8"0"47"16,2 0 36-16,5-4-44 0,-6 4-88 15,6-4-87-15,1 1-58 16,0 3-34-16,-2-4-23 16,2 0-8-16,6 4 1 0,-6-3 7 15,0 3 5-15,-1-3-2 16,7 3-8-16,0 0-8 15,7-4-17-15,5-1-15 16,8 2-14-16,6-4-9 16,13 0-3-16,7-1-1 15,-1 1 0-15,8 3 1 0,-8 1 0 16,7-1 0-16,-13 8-2 16,1 3 1-16,-8 4 2 15,-13 4 4-15,-12 6 2 0,-14 5 3 16,1-4 6-16,-20 4 8 15,7 0 9-15,-15-5 4 16,9-2 1-16,5-5-1 0,0 1-8 16,1-4-8-16,19-3-13 15,0-2-8-15,7-2-8 16,19 0-1-16,0-1 0 16,19 5-1-16,1-4 2 15,-1 3 0-15,14 4 1 16,-6 0-1-16,-2 0-1 0,1 7 1 15,-13-3 4-15,-5 4 25 16,-15 2 42-16,-6 1 54 16,-20 0 44-16,-12 0 32 15,-14-3 19-15,-6 2-11 0,-20-2-33 16,1-1-42-16,0-3-41 16,-8-5-32-16,8 2-23 15,5-5-15-15,15 1-47 0,-2-5-96 16,21-3-131-16,12-3-218 15,14-5-204-15,12-4-106 16,21-5-23-16,11-10 59 16,1 2 109-16,13 0 209 0</inkml:trace>
  <inkml:trace contextRef="#ctx0" brushRef="#br0" timeOffset="39616.5369">6607 6854 236 0,'0'-4'414'16,"0"-3"49"-16,0-4 29 15,6 4-70-15,1-4-154 0,13-4-87 16,6 4-54-16,13-3-45 16,6-1-24-16,7 1-16 15,7 2-14-15,0 1-8 16,6 4-4-16,-7 0-1 0,1 7 1 15,0 3 6-15,-14 1 14 16,-5 6 13-16,-14 5 18 16,-14 4 11-16,-12 3 5 15,-12 7-4-15,-22 7-12 16,-5 1-9-16,-19 4-12 0,-1-1 2 16,-6-4 9-16,0 1 15 15,6-7 12-15,14-1 4 16,5-8-2-16,8-2-17 15,13-3-18-15,12-7-19 0,14-1-17 16,18-8-9-16,34-4-4 16,26-7 2-16,20-3-1 15,18-5 0-15,1-2 0 16,-6-1 2-16,-2 0 0 16,-11-1-4-16,-1 5-15 15,-19 3-48-15,-13 1-76 0,-7-1-138 16,-6 1-229-16,-8-1-120 15,-11-3-50-15,5 0 15 16,-6-5 59-16,7 1 127 16</inkml:trace>
  <inkml:trace contextRef="#ctx0" brushRef="#br0" timeOffset="40265.527">8979 6154 82 0,'-7'-14'277'0,"7"-1"41"16,0 3 12-16,0 6-68 15,-7-2-44-15,7 8-13 0,-6 0-15 16,-7 8-15-16,-7-2-12 15,0 13 5-15,-5-1 6 16,-8 12-9-16,0 7-2 16,-6 10 18-16,-6 13 24 15,-7 8 22-15,-7 10 19 16,0 10 17-16,1 3 1 0,-1 5-21 16,7-5-20-16,7 0-18 15,-2-7-22-15,2-3-32 16,6-8-21-16,0-2-21 15,0-10-28-15,0-1-27 16,0-6-23-16,6-10-12 16,0-4-9-16,1-7-5 0,13-4-1 15,-1-7-1-15,7-7-3 16,0-1 0-16,0-2 2 16,7-4-2-16,-1-1 0 15,0-4 0-15,1 1 0 16,0-1 0-16,6 1-2 15,-8 0 2-15,8-4-2 0,0 4-1 16,0-1-1-16,0-3 2 16,0 7 1-16,-6-3-1 15,6-1 2-15,-6-3 2 16,6 4 0-16,-7 0 1 16,1-4 0-16,-1 4 0 15,-6-4-2-15,7 0 0 0,-8 0-2 16,8 0-16-16,0 0-62 15,-1 0-164-15,7 0-369 16,-7-8-198-16,1-6-103 16,-7-5-40-16,-7-13 33 15,-12-5 147-15</inkml:trace>
  <inkml:trace contextRef="#ctx0" brushRef="#br0" timeOffset="43290.2294">5375 6000 65 0,'-6'-7'122'16,"0"4"6"-16,6-1 14 15,0 0 16-15,-8 4 16 16,8-4 0-16,0 4-4 15,0 0-8-15,0-3-17 0,0 3-21 16,8 0-27-16,-8 0-27 16,6 3-13-16,0-3 15 15,0 12 16-15,8-2 18 16,-1 5 23-16,0 4 19 16,6 6 12-16,1 0-16 0,0 4-18 15,-1-2-18-15,-6-1-22 16,6-6-15-16,-5 3-16 15,-8-8-2-15,7 0 20 16,-6-5 34-16,-7-6 21 0,0 0 10 16,-7-4 2-16,-6-8-10 15,-7 1-34-15,-6-11-41 16,1-1-30-16,-9-6-18 16,2-1-5-16,-1 0-7 0,1-3-3 15,6 4 1-15,7 3-2 16,5 0 2-16,8 7-5 15,12 4 3-15,8 7 3 16,12 4 2-16,13 7 4 0,0 5 3 16,7 3 1-16,5 6 1 15,-5-2 1-15,-1-1-1 16,-5-3-4-16,-14-4 2 16,7-1 3-16,-14-6-3 15,1 0-2-15,-8-8-1 0,8-3 0 16,-14-5-3-16,1-5-19 15,-7-2-12-15,7-3-10 16,-7 1-4-16,6 2-2 16,-6 1-1-16,7 3 16 0,5 8 10 15,8 3 9-15,13 8 12 16,6 7 9-16,7 7 16 16,6 8 15-16,-1-1 8 15,8 4 5-15,-6 0-1 0,-1-2-5 16,-1-6-9-16,-11 2-12 15,-1-9-8-15,7-3-7 16,-13-3-37-16,5-12-73 16,1-4-97-16,-13-11-170 15,1-6-177-15,-21-4-91 16,-6-11-16-16,-6 0 44 16,-14-5 81-16</inkml:trace>
  <inkml:trace contextRef="#ctx0" brushRef="#br0" timeOffset="43854.084">6509 5850 204 0,'7'0'401'15,"12"11"72"-15,1 7 26 16,6 5-28-16,0 6-101 16,13 1-90-16,0 2-74 15,-1 1-58-15,2 0-40 16,-7 0-37-16,-1-7-22 0,-5-1-17 16,-1-7-13-16,-14-3-4 15,-5-5 0-15,-7-1 1 16,-7-9-2-16,-13 0 0 15,-5-15-2-15,-7-4-13 0,-2-6-22 16,-11-8-13-16,13-7-13 16,5-4-8-16,7 0-1 15,20-4 5-15,8 7 12 16,17 1 6-16,1 4 12 16,14 7 7-16,-1 6 4 0,0 13 9 15,-7 6 10-15,-6 8 8 16,1 11-6-16,-15 10-5 15,2 4-1-15,-14 4-6 16,6 3-4-16,0-2-3 0,-6-5 9 16,14-3 7-16,-1-4 6 15,6-8 0-15,14-3 2 16,12-7-1-16,7 0-2 16,7-8-5-16,0 4-2 0,0-4-2 15,-7 4-3-15,-7 0 2 16,-12 4 10-16,-1 6 12 15,-12 2 11-15,-14 3 19 16,-6 4 30-16,-12-2 23 16,-14 5 16-16,-7-3 11 15,-7 2 6-15,-5-2-7 16,-1-1-25-16,-5 1-23 0,4-4-28 16,2-5-53-16,6-3-96 15,6-3-146-15,7-4-259 16,13-4-136-16,7-6-70 15,19-5-7-15,19-4 58 0,20-2 124 16</inkml:trace>
  <inkml:trace contextRef="#ctx0" brushRef="#br0" timeOffset="45098.9235">9617 5721 100 0,'-13'-10'299'15,"0"3"48"-15,7-1-4 16,-8 4-58-16,14 1-63 0,-6-1-54 16,6 4-58-16,6 0-46 15,8 4-13-15,5 7 4 16,7 4 23-16,6 3 33 15,8 4 29-15,-1 7 19 16,-6 0 2-16,-1 0-14 0,-6 1-23 16,-6-4-29-16,-1-4-22 15,-5-4 5-15,-2 0 34 16,-12-7 28-16,0-3 13 16,-6-5 5-16,-14-3-4 0,1-11-26 15,-7-3-48-15,-7-8-39 16,1-4-22-16,-2-3-25 15,2-7-11-15,7-1-9 16,-2 4-3-16,8 4-3 16,6 3-1-16,13 7 11 15,0 5 5-15,19 3 5 16,7 11 1-16,7 4 0 0,13 6 6 16,-7 5 3-16,6 6-1 15,1 2 2-15,-7 0 0 16,0-2 4-16,-6-6-2 15,-1-5-3-15,-5-6 2 16,-2-4 0-16,1-11-16 0,0-3-33 16,0-5-32-16,1-10-29 15,-7 0-16-15,-2-1-8 16,-4 1 11-16,5 4 27 16,1 6 30-16,-8 1 31 15,8 10 38-15,13 8 58 0,-1 8 59 16,14 10 57-16,0 7 58 15,6 9 44-15,-7-1 6 16,7-1-32-16,1 5-45 16,-8-7-46-16,1-5-55 15,-13 1-45-15,-1-8-32 16,1-4-28-16,-13-2-49 16,-2-8-91-16,-4-12-108 0,-8-7-122 15,1-7-200-15,-14-7-162 16,-6-11-47-16,-6-4 35 15,5 0 81-15,8 0 111 16</inkml:trace>
  <inkml:trace contextRef="#ctx0" brushRef="#br0" timeOffset="45823.99">10874 5528 310 0,'14'7'421'16,"5"12"60"-16,1 6-3 16,0 8-51-16,-1 4-110 15,7-1-96-15,-6 0-71 0,-1-2-54 16,1-5-39-16,-1-7-24 15,-6 0-11-15,-7-8 9 16,-6-2 0-16,0-5 5 16,-12-7 0-16,-2-11-1 15,-11-3-1-15,-1-12-19 16,0-3-13-16,6-8-10 16,7-3-7-16,7-4-3 0,12 4-5 15,7 3 1-15,7 0 0 16,6 7 5-16,6 5 4 15,1 11 3-15,-1 3 2 16,7 11 1-16,1 4 5 16,-8 10 5-16,-6 4 2 0,-6 5 1 15,-1 2-2-15,-6-4 1 16,1-1-3-16,-2-3-2 16,1-2-2-16,-6-4 1 15,6-3 3-15,13-1 0 16,0 0 2-16,7-7-3 0,5 4 3 15,9-4 2-15,-9 3-4 16,-5 5-3-16,-1-1 2 16,-12 4 3-16,-13 4 0 15,-1 2 0-15,-12 6 19 16,-14 3 26-16,-7 0 27 16,-11-5 23-16,-7 4 17 15,-8-2 13-15,1-5 2 0,0 1-11 16,6-4-14-16,7-8-17 15,0 3-17-15,6-6-15 16,1 0-15-16,5 0-14 16,2-4-13-16,-1 0-8 15,6 0-3-15,0 0-4 16,1-4 0-16,6 4-2 0,0 0-2 16,7 0 2-16,-8-4 2 15,8 4 0-15,0 0-1 16,6 0 0-16,-7-4 2 15,7 4-1-15,0 0-2 16,0-3 1-16,-7 3 1 0,7-4-1 16,0 4-2-1,0-3-2-15,-6 3-27 0,6 0-79 16,0-4-172-16,-7 1-238 16,1-1-125-16,-8-4-64 15,-4 5-8-15,-9-5 61 16,-11 0 162-16</inkml:trace>
  <inkml:trace contextRef="#ctx0" brushRef="#br0" timeOffset="59504.0875">32241 6912 82 0,'-46'4'173'16,"7"0"22"-16,0 0 15 15,0-1 6-15,7 1-5 16,-8 0-20-16,1-1-33 15,0 1-34-15,-7 0-23 0,-5 3-13 16,4-3-1-16,-11 3 11 16,5 0 10-16,2 1 8 15,-1-1-11-15,5-4-12 16,9 4-17-16,5-3-21 16,7 4-19-16,13-5-12 15,0-3-9-15,20 4-5 0,6-4-2 16,19-4 6-16,21 4-1 15,12-7-3-15,6 3 2 16,20-2-2-16,0-6-2 16,8 5 2-16,5-8-1 15,-7 1-1-15,1 3 1 16,-13-4-1-16,-7 4 1 16,-19 0-2-16,-20 3 0 0,-7 5 2 15,-25-5-1-15,-20 8 2 16,-13 0-3-16,-27 4-4 15,-12 3-3-15,-12 5-4 16,-15-2 1-16,-6 5 4 0,7 0 10 16,-1 3 8-1,9 1 6-15,4-4 10 0,20-1 6 16,14-3-3-16,5-5-4 16,21 2-1-16,19-4-1 15,19-1-6-15,14-6-3 16,19-1 0-16,7-6-2 15,12 2-2-15,2-7 0 16,-8 4-4-16,0 4-1 0,-7-4-4 16,-13 4-2-16,-5 0-3 15,-21 3 0-15,1 4 2 16,-20 0 1-16,-13 4 1 16,-6 3 3-16,-8 0-2 15,7 1-2-15,-5-1-2 0,-1 3-3 16,12-6-1-16,-4 4-1 15,4-5-3-15,8 1 0 16,6 0 1-16,0 0 1 16,12-4 0-16,2-4 0 15,6 0 5-15,-1 0-1 16,7 1-1-16,-6-1-1 0,-1-4 2 16,1 6 2-16,-8-6-4 15,8 4-2-15,-14 4-15 16,1-3-39-16,6-1-68 15,-6 4-136-15,-7 0-172 16,0 0-90-16,0 0-34 16,0-8 13-16,-7 1 51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0-08-26T06:11:44.212"/>
    </inkml:context>
    <inkml:brush xml:id="br0">
      <inkml:brushProperty name="width" value="0.05292" units="cm"/>
      <inkml:brushProperty name="height" value="0.05292" units="cm"/>
      <inkml:brushProperty name="color" value="#FF0000"/>
    </inkml:brush>
  </inkml:definitions>
  <inkml:trace contextRef="#ctx0" brushRef="#br0">6 1876 50 0,'0'3'427'0,"0"4"79"16</inkml:trace>
  <inkml:trace contextRef="#ctx0" brushRef="#br0" timeOffset="280.8127">6 2220 4516 0,'13'22'-9'0,"6"0"4"0,14-1 3 16,-1-1 1-16,8 1 6 15,-14-3 15-15,-7 1 15 16,-12-2 7-16,-20 6 4 15,-13 7 4-15,0-5 0 16</inkml:trace>
  <inkml:trace contextRef="#ctx0" brushRef="#br0" timeOffset="380.4532">12 2568 1154 0,'26'-29'-572'16,"14"-4"117"-16</inkml:trace>
  <inkml:trace contextRef="#ctx0" brushRef="#br0" timeOffset="821.377">586 2216 82 0,'58'-47'382'15,"-12"-1"74"-15,-19 7 74 0,-15 1 6 16,-18 3-49-16,-14 12-50 16,-25 3-35-16,-7 11-32 15,-7 8-42-15,6 10-48 0,8 11-51 16,13 3-43-16,18 17-35 15,28-1-31-15,25 6-24 16,19 6-18-16,14-3-16 16,13 2-15-16,6 0-16 15,-13-4-10-15,-6-5-1 0,-20-1 5 16,-19-1 13-16,-21-8 10 16,-38 0 7-16,-19-3 1 15,-26-5-3-15,-14-2-11 16,-7-13-15-16,-5-1-13 15,18-12-14-15,8-8-8 16,19-7-6-16,32-11 3 16,20 1-5-16,20-10-20 15,25-1-20-15,13-2-29 0,7 1-35 16,8 5-42-16,4-2-33 16,-4 8-23-16,-2 0-17 15,-12 7-6-15,-13 4 5 0,-14 4-1 16,-6 7-3-16,-7 0 2 15,-5 3-10-15,-8 6-58 16,1 2-96-16,-7 0-80 16,6 0-22-16,0 2 8 0,2-2 34 15,4 0 86-15</inkml:trace>
  <inkml:trace contextRef="#ctx0" brushRef="#br0" timeOffset="2011.7904">4567 3267 27 0,'0'5'293'16,"0"-2"75"-16,0 0 29 0,-7-3-10 15,7 0-13-15,-6-3-16 16,6 0-38-16,0-2-47 15,0 1-44-15,13-3-44 16,0-3-44-16,14-5-42 16,11 3-39-16,15-2-27 0,-2 0-15 15,8 3-10-15,0 2-5 16,-7 7-2-16,0 2 1 16,-19 7 4-16,-7 5 1 0,-13 9 3 15,-20 1-1-15,-12 3 2 16,-8 8 2-16,-5-3 0 15,-1-4 0-15,1-1-3 16,13-3-2-16,5-1 4 16,14-2-3-16,7-4 2 15,19-3-3-15,6 2 1 0,21-3 2 16,5 0-3-16,1 3-1 16,6 1-2-16,0 0 6 15,-12-1 14-15,-8 4 33 0,-19 4 31 16,-20 1 23-16,-18 2 27 15,-21 1 18-15,-26 3-1 16,-6-3-27-16,-13 3-27 16,0-4-24-16,0-2-28 0,13-5-38 15,6-4-63-15,6-2-96 16,27-9-102-16,14-6-111 16,24-5-173-16,22-6-155 15,11-5-43-15,20 1 41 0,0-7 72 16,7-1 97-16</inkml:trace>
  <inkml:trace contextRef="#ctx0" brushRef="#br0" timeOffset="2723.5207">5486 3560 111 0,'65'-32'390'0,"-6"-5"89"15,-20 5 80-15,-7-2 11 16,-18 5-31-16,-21 3-45 16,-6 8-36-16,-20 0-37 15,-5 7-46-15,5 3-57 16,-7 12-58-16,21 3-55 15,6 8-50-15,13 7-46 0,13 7-33 16,20 4-20-16,6 4-15 16,6 3-12-16,1 0-8 15,-7 5-5-15,-13-2-1 0,-20-3-1 16,-25 0 1-16,-27 1 0 16,-19-4 4-16,-26-8 3 15,-13 0 2-15,-7-7-2 16,0-10-4-16,7-9-7 0,26-11-12 15,26-9-29-15,32-13-40 16,40-7-47-16,32-7-59 16,26-3-74-16,26-4-78 15,20-1-57-15,7-3-31 0,11 4-26 16,-11 3-14-16,-1 4 29 16,-18 4 57-16,-21 4 67 15,-14 2 81-15,-12 8 113 16,-19 1 116-16,-13 4 96 0,-13 2 73 15,-7 4 54-15,-7 3 27 16,0 3-4-16,-12 4-14 16,0 2-3-16,-7 3 4 15,-7 8 24-15,-13 10 29 16,1 4 31-16,-8 14 9 0,1 8-12 16,7 8-26-16,6 2-49 15,19 5-61-15,7 3-62 16,20-3-41-16,13-1-29 0,6-10-28 15,19-4-18-15,14-7-13 16,0-12-10-16,12-14-12 16,1-7-9-16,-7-11 8 15,-6-7 4-15,-20-5-6 16,-19 1-2-16,-21-1 4 16,-24 1 5-16,-27 3-3 0,-26 8 0 15,-8 3 13-15,-18 8 8 16,0 3-3-16,-6 4-27 15,12 3-46-15,7 6-63 16,12-7-86-16,8 6-96 0,25-5-79 16,14-2-72-16,19-5-142 15,26-7-91-15,7-7 4 16,18-11 52-16,15-5 65 16,5-10 88-16</inkml:trace>
  <inkml:trace contextRef="#ctx0" brushRef="#br0" timeOffset="3279.9685">7656 2934 166 0,'6'-18'383'15,"1"2"62"1,-7-1 33-16,-7 5-35 0,1-2-63 16,-1 3-63-16,-5 0-49 15,-2 3-39-15,8-2-29 16,-8 3-28-16,8-1-31 16,0 4-30-16,6 1-28 0,-7-1-22 15,1 1-22-15,6 3-19 16,0 0-10-16,0 0-2 15,6 0-2-15,-6 3-2 16,7-3 0-16,-7 4 5 16,-7-1 5-16,7 5 6 15,-6-1 3-15,-1 1 9 0,-12 6 17 16,5 1 23-16,-12 10 30 16,-7 9 25-16,1 9 29 15,-7 12 25-15,-6 11 19 16,-1 12 2-16,7 5-12 15,-7 9-20-15,1 0-22 16,5 3-42-16,-5-7-40 0,6-4-28 16,-1-3-23-16,2-4-12 15,5-11-12-15,1-11-18 16,5-3-41-16,1-13-70 0,7-2-96 16,-1-12-144-16,8-5-249 15,-8-11-178-15,6-9-63 16,2-7 12-16,5-15 66 15,1-7 126-15,12-4 244 16</inkml:trace>
  <inkml:trace contextRef="#ctx0" brushRef="#br0" timeOffset="3845.161">7694 3292 200 0,'8'-17'412'16,"-8"-2"60"-16,0 1 53 15,0 4-57-15,-8 3-115 16,8 3-88-16,-6 8-37 0,0 8-15 15,6 6 0-15,-7 15 0 16,14 7 3-16,-7 13 2 16,12 2-28-16,8 8-42 15,0-5-48-15,13 1-36 16,-1-10-26-16,7-1-17 16,1-12-9-16,5-10-10 15,1-11-20-15,5-11-24 0,2-11-28 16,-8-11-28-16,-5-7-21 15,-14-5-5-15,-13-2 11 16,-7 0 21-16,-6 7 30 16,-13 3 44-16,7 8 54 15,-8 11 64-15,8 7 59 16,0 7 52-16,-2 15 42 0,16 3 25 16,-2 8-5-16,14 1-37 15,12 3-43-15,1-1-45 16,12 0-43-16,8-2-44 15,-1-5-55-15,-1-4-75 16,2-3-107-16,5-7-148 0,-5-5-167 16,-2-6-258-16,2-4-120 15,-1-7-21-15,1-4 54 16,-2-4 120-16,1-3 154 16</inkml:trace>
  <inkml:trace contextRef="#ctx0" brushRef="#br0" timeOffset="4589.5299">9311 3534 247 0,'39'-39'458'16,"-7"-5"93"-16,-5 3 104 16,-21 1-14-16,-6 8-61 15,-26 3-53-15,-13 2-39 16,-13 12-35-16,-13 4-66 0,-13 8-66 16,12 10-62-16,-5 8-54 15,18 2-57-15,21 14-54 16,13 1-36-16,31 5-23 15,15 3-14-15,11 4-9 16,15-3-5-16,-1 2-5 16,0-2-2-16,-13-4-7 0,-6-1-3 15,-20-3-2-15,-20-1 1 16,-25 3 3-16,-14-10-3 16,-19-3-1-16,-7-4-7 15,7-11-26-15,7-7-44 16,18-11-39-16,21-7-46 15,31-8-56-15,21-10-51 16,26-5-34-16,19-6-6 0,13-8 1 16,13 0 16-16,7 0 37 15,1 4 57-15,-15-1 54 16,-12 8 43-16,-14 4 42 16,-12 3 35-16,-14 8 37 0,-12 4 33 15,-13 6 30-15,-7 5 24 16,-13 3 19-16,-7 2 26 15,-6 9 19-15,-7 0 23 16,-6 12 32-16,-6 3 45 16,-1 6 47-16,-12 13 27 0,5 5 0 15,1 10-14-15,1 6-38 16,11 4-52-16,7-1-59 16,20 4-50-16,14-3-35 15,19-1-30-15,5-7-26 16,15-6-14-16,12-9-13 15,6-10-7-15,1-8-6 16,0-14-6-16,-1-8-5 0,-5-10-2 16,-21-5-5-16,-12-3 1 15,-13 4 2-15,-27-3 5 16,-13 2 8-16,-12 3 7 16,-21 7 5-16,-5 4 2 0,-14 5-1 15,-6 8-5-15,-6 2-12 16,5 6-28-16,8 1-49 15,5 2-72-15,8-1-101 16,12 0-110-16,20-6-150 16,7-1-224-16,25-7-85 15,13-4 3-15,7-4 67 0,14-7 96 16,5-4 151-16</inkml:trace>
  <inkml:trace contextRef="#ctx0" brushRef="#br0" timeOffset="5273.911">11324 2989 223 0,'7'-4'331'0,"-1"-4"25"16,-6 6-17-16,0-2-28 16,0 0-47-16,0 0-46 0,0 1-37 15,0 3-28-15,0-4-20 16,-6 4-13-16,-1 0-9 15,1 0-13-15,-8 4-18 16,2-1-3-16,-1 5 6 16,-7-2 9-16,-6 9 22 0,0 8 24 15,-7 2 35-15,-12 12 27 16,-1 7 25-16,-6 11 27 16,0 11 15-16,-13 11 9 15,7 3-13-15,-8 9-24 16,1 3-32-16,6 2-27 15,0-2-39-15,0-4-36 16,8-8-25-16,-1-4-16 0,6-5-15 16,0-13-21-16,14-6-12 15,-7-5-15-15,13-10-28 16,6-4-55-16,1-8-76 16,5-6-143-16,-4-4-205 0,-2-8-276 15,-7-3-129-15,7-8-28 16,2-7 36-16,-9-7 117 15,7-4 195-15</inkml:trace>
  <inkml:trace contextRef="#ctx0" brushRef="#br0" timeOffset="7170.1327">11637 3589 71 0,'-13'-7'282'0,"-1"-4"48"15,-4 0 6-15,4 4-5 16,-5-4-20-16,-1 0-44 0,0 4-44 16,1-4-48-16,-7 3-37 15,6 5-25-15,1-4-20 16,-1 3-18-16,8 1-17 16,5-1-4-16,0 4 7 15,1 4 20-15,0 6 32 0,6 5 45 16,6 3 48-16,0 11 40 15,14 4 23-15,6 4 1 16,1 7-15-16,5 4-29 16,1 4-44-16,5-2-44 15,1 1-40-15,-6 1-31 16,-1-5-26-16,-6-3-19 0,-6-7-32 16,0-4-49-16,-13-4-75 15,-1-7-103-15,-12-7-123 16,-1-3-209-16,-6-5-163 15,-14-12-57-15,-5-5 23 16,-7-9 72-16,-13-10 107 16</inkml:trace>
  <inkml:trace contextRef="#ctx0" brushRef="#br0" timeOffset="7423.3976">11233 3696 42 0,'13'-44'332'16,"13"8"44"-16,6 0 32 0,14 6-31 15,13 4-95-15,6 7-67 16,6 16-42-16,2 3-23 16,-8 11-7-16,-13 10-14 15,-13 5-11-15,-19 1-15 16,-20 4-14-16,-7 6-20 16,-20-3-19-16,-5-1-16 15,-1 0-13-15,1-8-37 0,6 1-53 16,7-8-137-16,-1-3-186 15,14-11-97-15,6-4-51 16,12-4-1-16,8-4 32 16</inkml:trace>
  <inkml:trace contextRef="#ctx0" brushRef="#br0" timeOffset="8129.6914">11910 3850 26 0,'46'8'278'0,"-7"-2"69"15,7 2 12-15,-7-5-14 16,-6-6-30-16,6-1-59 15,0-6-55-15,-6-5-55 16,-7-4-44-16,-7-3-17 16,-13 4-6-16,-6-4 3 0,-6 3 2 15,-7 6 1-15,-7-3 4 16,-6 5-9-16,0 8-7 16,-6-1 1-16,-1 11 7 15,7 4 24-15,-7 12 32 16,14 2 36-16,6 12 37 15,6 3 20-15,7 1 1 0,7 3-26 16,6-4-33-16,6-4-39 16,1-6-46-16,13-5-35 15,-1-10-24-15,14-4-25 16,-1-11-54-16,8-7-76 16,-1-8-82-16,6-11-86 0,-6-3-74 15,1-8-43-15,-8 1 12 16,-5 2 56-16,-14 1 78 15,-7 4 110-15,-6 4 97 16,0 3 83-16,0 10 74 16,0 6 64-16,7 6 48 15,-7 4 16-15,7 6 8 0,5 8 5 16,1 1-21-16,-6-1-30 16,6 1-35-16,-13-2-34 15,0-1-19-15,0-6-19 16,-7-2-14-16,-6-1-11 15,-6-11-7-15,-7-3-11 16,0-3-20-16,-13-10-32 16,7-1-27-16,5-5-15 0,1 0-9 15,0 0-1-15,13 5-2 16,13-1 19-16,14 7 18 16,11 4 16-16,9 7 3 15,10 4 8-15,9 4 11 0,-1 11 9 16,-6 2 11-16,-8 6 3 15,2 3 4-15,-14-1 1 16,-6 1-7-16,-8-5-9 16,-5 6-31-16,-13-9-51 15,-7 1-68-15,-7-9-86 16,1-6-120-16,-8-4-180 16,2-14-111-16,-1-9-25 0,0-10 27 15,-7-14 63-15,1-8 110 16</inkml:trace>
  <inkml:trace contextRef="#ctx0" brushRef="#br0" timeOffset="8314.2269">13149 3432 40 0,'-13'-33'390'0,"7"8"62"15,12 10 61-15,7 8 59 0,13 14-118 16,20 8-94-16,5 14-51 16,8 7-42-16,13 9-52 15,0 2-51-15,-1 9-60 16,8-5-76-16,-14-4-89 0,0-2-115 15,0-5-205-15,-13-11-169 16,-19-11-87-16,-7-4-15 16,-26-14 36-16,-14-7 84 15</inkml:trace>
  <inkml:trace contextRef="#ctx0" brushRef="#br0" timeOffset="8600.2336">13337 3722 10 0,'-32'0'337'16,"19"0"45"-16,20-4 37 16,19-7 4-16,26 0-129 15,19-4-83-15,14-3-27 0,13 0-16 16,13-1 5-16,-7 5 22 16,-7 3 45-16,2 7 51 15,-15 8 28-15,-6 7 16 16,-6 3-12-16,-7 5-35 15,-13 3-54-15,1 0-64 16,-15-4-68-16,-11 5-103 0,-1-6-149 16,-14 2-167-16,-4-5-282 15,-16-6-167-15,-4-12-80 16,-8-6 15-16,-19-9 92 16,-7-11 139-16</inkml:trace>
  <inkml:trace contextRef="#ctx0" brushRef="#br0" timeOffset="8752.3743">14107 3528 1 0,'-52'-26'415'0,"5"4"87"16,2 1 70-16,6 1 66 16,13 6-108-16,0 2-141 15,13 2-108-15,13 6-135 16,13 1-138-16,7 6-237 16,25 1-231-16,7 3-122 0,7-4-58 15,6-3 20-15,7 0 55 16</inkml:trace>
  <inkml:trace contextRef="#ctx0" brushRef="#br0" timeOffset="9141.7311">14563 3430 12 0,'13'9'437'0,"0"3"95"16,-6 3 94-16,-1 3 80 16,6 7-99-16,8 0-134 15,7 9-98-15,11-1-84 16,8 0-90-16,13 3-80 15,6-6-54-15,6-5-33 16,-5-11-17-16,6-6-11 16,-1-12-6-16,-6-6-5 0,-6-16-16 15,-13 0-20-15,-14-6-17 16,-5-5-4-16,-15 5-1 16,-12 2 7-16,0 4 16 15,0 7 32-15,0 12 46 0,-6 4 50 16,6 13 41-16,6 5 29 15,7 7 29-15,0 7 13 16,6 1-11-16,1 3-36 16,0-4-35-16,-1 0-31 15,7-3-59-15,-6-5-99 16,0-1-134-16,-1-9-137 16,-5-1-240-16,5-6-203 0,-6-8-74 15,-7-14 15-15,-6-7 84 16,0-9 112-16,-6-6 227 15</inkml:trace>
  <inkml:trace contextRef="#ctx0" brushRef="#br0" timeOffset="9752.0309">15573 3466 210 0,'6'-7'439'0,"8"3"81"16,5 8 62-16,0 3-19 16,14 11-119-16,-7 3-74 15,0 5-74-15,1 3-61 16,-2-2-44-16,-5 2-41 0,-7-7-30 15,0-5-8-15,-13 2-3 16,0-8-5-16,-13-4-16 16,-7-7-16-16,-6-7-22 15,0-8-35-15,-7-6-35 16,1-4-18-16,-1-2-10 16,7-2-3-16,14 0 0 15,4 3 13-15,8 1 18 0,20 10 9 16,13 4 3-16,13 4 3 15,-1 7 5-15,14 7 6 16,-7 7 6-16,0 1 14 16,0 7 16-16,-12-1 9 15,-8 5 7-15,-13-4 5 16,1-3-5-16,-7-2-7 0,-13 3-14 16,0-9-8-16,0 0-8 15,-13-8-9-15,-1-6-14 16,-4-5-28-16,-2-6-27 15,7-6-21-15,-1-5-13 16,8 0-5-16,12-4 7 0,8 3 21 16,-1-3 23-16,13 4 18 15,6 5 11-15,7 3 7 16,7 5 1-16,7 5 8 16,-2 7 0-16,8 7 11 15,-7 8 16-15,-7 7 22 16,-5-1 22-16,-7 9 13 0,-1-4 12 15,-6 3 4-15,-7-2-8 16,-11-6-18-16,-2 2-18 16,-6-2-25-16,0-3-55 15,-6-3-88-15,-8-4-108 16,1-4-160-16,-7 0-239 16,2-3-127-16,4-4-33 0,8-7 41 15,-1-1 80-15,14-3 147 16</inkml:trace>
  <inkml:trace contextRef="#ctx0" brushRef="#br0" timeOffset="10351.7453">17468 3088 197 0,'8'-15'336'16,"-8"4"52"-16,0 1-7 15,0-2-43-15,-8 5-59 16,8-1-51-16,-6 2-56 15,6 2-48-15,-6 1-39 16,0 6-7-16,-1 3 12 0,-13 10 32 16,8 9 36-16,-8 11 46 15,-13 17 38-15,1 13 14 16,-14 9 8-16,1 17-22 16,-8 8-27-16,8-2-38 0,5 1-41 15,1-6-34-15,7-7-39 16,-1-12-25-16,14-8-15 15,-8-11-13-15,15-7-25 16,-2-8-40-16,1-10-54 16,1-5-82-16,5-7-107 0,0-7-202 15,1-7-170-15,-8-8-65 16,8-2 0-16,-7-10 53 16,0-2 92-16</inkml:trace>
  <inkml:trace contextRef="#ctx0" brushRef="#br0" timeOffset="11788.2416">17684 3413 178 0,'-7'-6'242'0,"-6"2"28"15,7-3 24-15,-1 3 0 16,1-4-21-16,-1 5-34 0,-5-4-35 16,4 0-41-16,-4 3-36 15,5 0-35-15,1 0-25 16,6 1-19-16,-7 3-4 16,7 0 9-16,7 7 23 15,6 4 29-15,-7 3 33 16,8 9 38-16,-2 6 24 0,8 1 7 15,6 6-14-15,-7 1-21 16,7 4-27-16,-6-3-36 16,-1-1-33-16,1 0-26 15,0-4-18-15,-14-3-11 16,7-5-8-16,-7 1-6 16,-6-8-14-16,0 1-38 0,0-8-71 15,0-5-91-15,0 2-186 16,0-8-190-16,0-8-89 15,8 2-17-15,-2-9 39 16,6 4 79-16</inkml:trace>
  <inkml:trace contextRef="#ctx0" brushRef="#br0" timeOffset="12079.7137">18492 3714 212 0,'13'4'388'0,"-6"8"69"16,-1 1 28-16,0 10-35 16,-6-1-66-16,-6 3-69 15,6 5-66-15,-6-1-63 0,6 0-57 16,-7 1-50-16,7-5-43 15,0-2-62-15,0-2-75 16,0-5-127-16,0-7-198 16,-7-4-106-16,1-10-41 15,6-4 8-15,-13-7 47 16</inkml:trace>
  <inkml:trace contextRef="#ctx0" brushRef="#br0" timeOffset="12535.685">18557 3612 45 0,'-7'-15'347'0,"-5"0"63"16,-8 1 49-16,-6-4-28 16,0-1-69-16,-7 5-66 15,7-5-61-15,1 5-52 16,5-2-46-16,6 7-39 15,14-7-34-15,7 5-25 0,6 1-17 16,20-2-10-16,-1 5-3 16,8 0-4-16,5 3 1 15,7 4 5-15,-7 0 15 16,2 11 20-16,-2 4 26 16,-13 3 33-16,-6 8 30 15,-12 3 13-15,-8 4 5 0,-12 3-6 16,-8 5-13-16,-12-1-27 15,7 0-17-15,-13-3-9 16,6 0-6-16,-1-8-10 16,7-3-9-16,8-8-4 15,6-3-12-15,12-4-12 16,20-5-16-16,13-6-41 0,20-6-72 16,12-2-89-16,7-3-98 15,14-3-146-15,-7-1-160 16,-1-3-93-16,-6 0-1 15,-7-1 50-15,-6 1 76 16,-12-1 134-16</inkml:trace>
  <inkml:trace contextRef="#ctx0" brushRef="#br0" timeOffset="12713.1456">19580 3667 96 0,'20'0'357'16,"-7"0"85"-16,-7 3 43 16,7 5 1-16,-6 3-42 15,-7 3-84-15,0 5-88 16,6 2-68-16,8 2-65 0,-8 2-52 15,0-3-54-15,7 0-66 16,-6 1-92-16,-1-6-193 16,-6-1-160-16,7-6-84 15,-7-6-28-15,0-4 20 16,0-10 67-16</inkml:trace>
  <inkml:trace contextRef="#ctx0" brushRef="#br0" timeOffset="13117.5406">19645 3513 28 0,'-6'-18'390'16,"18"-4"54"-16,8 0 42 16,19 1 27-16,13-2-164 15,1 4-120-15,6 5-69 16,-8 7-44-16,1 3-31 15,-5 11-18-15,-15 11-6 16,-6 4-9-16,-7 4-3 0,-5 4 0 16,-2-1 0-16,1-4-3 15,7 1-5-15,0-8 1 16,6 0-4-16,6-3-10 16,1 0-7-16,-1-3-9 0,-5-2-2 15,-8 1 2-15,-6-1 8 16,-6 5 3-16,-20 0 3 15,-7 0 2-15,-13 3-3 16,-5 3-3-16,-8 2-11 16,0-1-16-16,0 0-33 15,14-4-53-15,6-3-66 0,13-4-163 16,13-3-163-16,0-8-75 16,19-8-16-16,13-7 25 15,15-3 52-15</inkml:trace>
  <inkml:trace contextRef="#ctx0" brushRef="#br0" timeOffset="13304.1617">20766 3663 39 0,'32'4'386'16,"-5"3"56"-16,-1 8 41 16,-6 3 6-16,-8 0-146 15,15 0-115-15,-9 5-77 0,9-1-58 16,-1-4-78-16,-6-3-129 15,-1-1-191-15,-6-6-112 16,7-1-60-16,-14-7-24 16,7-7 21-16</inkml:trace>
  <inkml:trace contextRef="#ctx0" brushRef="#br0" timeOffset="13746.3172">21086 3367 47 0,'-8'-8'330'15,"2"4"72"-15,-7 8 55 0,13 7-42 16,-6 7-56-16,12 4-57 16,1 4-66-16,5 0-64 15,8 0-52-15,6-9-42 16,7 2-32-16,6-9-20 15,1-5-9-15,5-5-9 0,-6-5-4 16,7-5 1-16,-8-5-1 16,-5-3-3-16,-7 0-1 15,-13 0-2-15,0 2-1 16,-13 2 3-16,0 2 1 16,0 9 28-16,-6 3 47 15,6 3 62-15,-7 14 54 0,14-4 39 16,-1 10 31-16,7 2-5 15,1-3-34-15,4 4-54 16,9-5-54-16,-1 6-62 16,6-9-83-16,1 1-110 15,-1-9-119-15,1 5-203 0,7-9-199 16,-8-1-88-16,1-10-4 16,-1-5 57-16,1-5 92 15,13-3 189-15</inkml:trace>
  <inkml:trace contextRef="#ctx0" brushRef="#br0" timeOffset="13930.1387">22284 3484 181 0,'26'0'479'0,"-6"7"79"15,-13 4 63-15,-1 4 29 16,0 2-162-16,-6 6-120 16,0 2-89-16,0 2-72 15,0-2-66-15,0 1-109 16,0-5-119-16,0-2-144 0,6-1-219 15,2-6-152-15,-2-9-73 16,7-6 6-16,-6-13 55 16,6-2 113-16</inkml:trace>
  <inkml:trace contextRef="#ctx0" brushRef="#br0" timeOffset="14232.0812">22564 3338 114 0,'14'-19'436'15,"5"4"66"-15,-6 8 73 16,6 2 43-16,7 10-122 16,0 2-89-16,13 8-41 0,7 0-27 15,1 3-34-15,-2 4-27 16,1 0-34-16,-1 0-18 16,-13 3-14-16,1 0-16 15,-13 2-18-15,-8-2-25 16,-18 1-23-16,-7-1-30 0,-6-3-28 15,-8 1-23 1,-5-1-38-16,-7-8-68 0,-1 1-110 16,8-12-156-16,-13-3-215 15,-2-7-256-15,2-7-121 16,-1-11-15-16,-5-6 61 16,-8-2 131-16,7-3 202 0</inkml:trace>
  <inkml:trace contextRef="#ctx0" brushRef="#br0" timeOffset="14438.0703">22304 3338 168 0,'19'-19'426'16,"21"1"84"-16,5-5 67 0,7 1-34 15,13 0-99-15,0 1-100 16,0-1-85-16,-6 0-79 16,0 4-65-16,-7 2-51 15,-7 6-33-15,-11-2-32 16,-9 9-46-16,1-4-67 0,-12 2-120 15,-2 5-200-15,1-2-118 16,1 2-51-16,-2 2 3 16,-5-2 43-16,0 8 109 15</inkml:trace>
  <inkml:trace contextRef="#ctx0" brushRef="#br0" timeOffset="14731.3329">23555 3439 95 0,'6'20'420'16,"-6"-6"85"-16,0 4 88 15,0-4 48-15,-6 9-60 16,0-5-65-16,-8 7-53 15,1 1-58-15,0 1-71 16,-6 1-90-16,5 5-82 0,2-4-80 16,-1-4-125-16,-7 2-173 15,7 2-308-15,0-7-195 16,-7-4-105-16,7 1-36 16,-6-9 52-16,6-6 132 0</inkml:trace>
  <inkml:trace contextRef="#ctx0" brushRef="#br0" timeOffset="17446.7522">24102 2766 143 0,'-6'-4'236'0,"6"0"12"0,-14 1 0 15,8-2-11-15,-7 3-20 16,6-3-25-16,-6 2-15 16,-6 3-22-16,6 0-17 15,-7 0-14-15,1 3-9 16,-7 4-5-16,6 9-2 16,1 2 9-16,-1 8 5 0,0 6 12 15,1 9 8-15,6 3 6 16,0 6 2-16,7 6-1 15,-8 3-2-15,14 3-6 16,-12 3-7-16,4-2-5 16,2 3-6-16,-6-1-10 0,5 2-15 15,-6-1-15-15,0 0-13 16,7-4-20-16,-2-3-16 16,2-4-15-16,0-4-10 15,-1-10-3-15,0-5-13 16,7-3-29-16,-6-11-53 15,0 0-74-15,-7-11-96 0,6 1-184 16,7-12-179-16,0-6-70 16,0-8 1-16,7-8 47 15,12-3 82-15</inkml:trace>
  <inkml:trace contextRef="#ctx0" brushRef="#br0" timeOffset="17855.4247">25262 3081 12 0,'0'-12'348'16,"-6"5"61"-16,-1 4 54 16,1-1-14-16,-8 4-54 15,-6 7-55-15,14 4-24 16,0 8-3-16,6 6-1 16,12 0 0-16,15 9-17 0,-7 3-33 15,12 3-51-15,-6-1-52 16,0 3-46-16,7-6-45 15,-7 1-30-15,0-5-34 16,-7 2-49-16,1-9-79 16,-7-3-90-16,0-8-103 15,-6 2-218-15,-1-9-150 0,-6-7-46 16,-13-7 27-16,-13-9 59 16,0-1 90-16</inkml:trace>
  <inkml:trace contextRef="#ctx0" brushRef="#br0" timeOffset="18167.6406">24356 3370 143 0,'-59'-3'402'0,"8"-1"60"15,18-4 52-15,7-2-38 16,20-5-104-16,18-6-88 16,15-2-77-16,11-3-53 15,21-3-49-15,12 3-41 0,2 1-23 16,4-1-21-16,-4 4-6 16,4 3-6-16,-4 4-27 15,-2 1-37-15,0 3-59 16,-5 5-112-16,-8 1-181 15,-12 5-98-15,-7 5-34 16,-13 1 7-16,-12 2 41 0</inkml:trace>
  <inkml:trace contextRef="#ctx0" brushRef="#br0" timeOffset="18383.6538">24812 3422 240 0,'-65'44'443'16,"6"-5"65"-16,8-2 52 15,18-4-61-15,13-7-113 16,33-3-94-16,20-9-73 16,19-7-58-16,27-3-49 15,18-8-48-15,7-3-62 16,7-5-70-16,-7-2-83 0,7-1-179 16,-13-2-162-16,-14-6-77 15,1 0-15-15,-26-2 28 16,-6-4 59-16</inkml:trace>
  <inkml:trace contextRef="#ctx0" brushRef="#br0" timeOffset="18755.4103">25758 3278 234 0,'6'-18'420'16,"7"4"46"-16,19-5 43 15,8 5-64-15,18-1-142 0,0 8-97 16,8 4-58-16,-8 6-43 15,-5 8-39-15,-15 6-28 16,2 10-13-16,-14-1-7 16,0 3 3-16,0-4 11 15,0 1 10-15,0-8 13 16,0-4 8-16,13 1 4 16,0-7-5-16,1-2-13 0,-8 3-10 15,1-6 2-15,-21 4 15 16,-12 4 15-16,-12 1 8 15,-14 6 8-15,-20 4 1 16,-12 0-14-16,-1 3-24 16,-6 1-21-16,6-5-23 15,13 2-47-15,14-5-58 0,12-7-70 16,7-3-135-16,13-8-208 16,13-4-100-16,7-7-19 15,0-7 22-15,6-9 50 16,6-2 125-16</inkml:trace>
  <inkml:trace contextRef="#ctx0" brushRef="#br0" timeOffset="19130.0131">27276 2862 254 0,'-7'-27'400'16,"0"5"39"-16,-5 4 32 15,-2 11-83-15,2 10-85 16,-8 12-52-16,1 10-25 15,5 15-6-15,8 16-19 0,6 2-29 16,6 9-28-16,8-2-38 16,-8 6-36-16,7-3-55 15,-7-1-61-15,-6-9-72 16,7-3-111-16,-7-7-187 16,0-8-129-16,0-7-49 15,0-15 4-15,7-13 41 0,11-10 96 16</inkml:trace>
  <inkml:trace contextRef="#ctx0" brushRef="#br0" timeOffset="19343.9424">27706 3055 75 0,'26'-22'424'16,"-7"10"67"-16,1 12 58 15,-1 9 62-15,1 5-152 16,0 11-114-16,6 9-65 0,-1 2-59 15,8 5-61-15,6-2-87 16,-6 2-91-16,12-9-92 16,-5-1-184-16,-1-9-201 15,-13-4-99-15,-14-11-26 16,-12-7 10-16,-12-3 50 16</inkml:trace>
  <inkml:trace contextRef="#ctx0" brushRef="#br0" timeOffset="19585.7537">27556 3194 134 0,'-33'-11'404'0,"13"-3"40"16,8-4 31-16,12-1-29 16,6-3-145-16,7 0-108 15,13 1-64-15,6-2-36 16,1 0-29-16,7 2-23 0,-1 3-20 15,-1-1-8 1,9 8-21-16,-9-3-56 0,1 7-142 16,-6 3-157-16,-1 4-81 15,-12 4-45-15,-7 3-12 16,-13 7 42-16</inkml:trace>
  <inkml:trace contextRef="#ctx0" brushRef="#br0" timeOffset="19746.3275">27745 3326 288 0,'-27'37'416'0,"15"-1"43"16,5-10 28-16,20-12-115 15,26-2-125-15,7-12-137 16,25-4-200-16,8-11-196 0,-1-4-109 16,7-2-59-16,-7-4-34 15,-7-8 33-15</inkml:trace>
  <inkml:trace contextRef="#ctx0" brushRef="#br0" timeOffset="20007.7885">28462 3128 330 0,'0'-11'473'16,"-8"4"74"-16,2 3 74 15,6 4-54-15,14 7-95 16,11 5-65-16,27 5-44 16,13 3-37-16,14 1-31 15,6 5-28-15,-7-4-35 0,0 3-22 16,-7 1-17-16,-18 1-17 15,-27-2-30-15,-20 0-28 16,-25 4-26-16,-20-4-27 16,-14 5-26-16,-12-5-35 15,0-2-48-15,-6-1-74 0,-1-7-123 16,7-12-156-16,6-3-268 16,14-11-176-16,12-14-64 15,7-8 14-15,6-11 90 16,8-4 140-16</inkml:trace>
  <inkml:trace contextRef="#ctx0" brushRef="#br0" timeOffset="20185.9908">28312 3165 37 0,'-26'-3'443'16,"6"-2"77"-16,13-1 58 16,7-3 46-16,20-5-145 15,19-1-152-15,14-2-103 0,18-10-105 16,7 6-106-16,6-8-119 15,-5 2-177-15,6-2-184 16,-14 4-97-16,1 3-22 16,-14 0 23-16,-5-1 61 15</inkml:trace>
  <inkml:trace contextRef="#ctx0" brushRef="#br0" timeOffset="20457.9998">29934 2487 130 0,'20'-11'346'16,"-1"4"63"-16,-12 7 64 15,-1 12-31-15,1 8-56 16,-14 18-8-16,1 13 8 16,-8 11-13-16,2 11-28 15,-2 8-42-15,8 0-59 16,6-1-69-16,6-3-83 0,8-8-103 15,-2-2-105-15,2-9-112 16,5-7-149-16,-5-10-212 16,4-8-100-16,-4-15-12 15,-1-7 40-15,7-11 72 16,6-15 134-16</inkml:trace>
  <inkml:trace contextRef="#ctx0" brushRef="#br0" timeOffset="20687.726">30540 2879 149 0,'20'-25'476'0,"-1"13"66"0,1 5 66 15,-8 11 85-15,8 11-154 16,-6 10-117-16,-2 8-64 16,8 1-50-16,-1 5-62 15,1-3-84-15,0 5-105 16,-1-5-118-16,1-2-116 0,-8-4-142 15,-5-4-238-15,-7-5-140 16,0-6-41-16,-13-5 32 16,0-6 72-16,-6-8 116 15</inkml:trace>
  <inkml:trace contextRef="#ctx0" brushRef="#br0" timeOffset="20881.5716">30319 3052 128 0,'-20'-31'419'0,"0"2"42"16,20-3 31-16,7-1-14 16,6-4-175-16,19 1-120 0,1 3-73 15,13 0-49-15,5 0-58 16,-5 3-72-16,1 9-117 16,-2 2-145-16,-13 4-93 15,-6 8-43-15,-6 7 2 16,-7 7 39-16</inkml:trace>
  <inkml:trace contextRef="#ctx0" brushRef="#br0" timeOffset="21054.0813">30520 3055 286 0,'-39'62'491'0,"0"-3"81"16,13-11 75-16,14-9-25 16,18-10-117-16,13-6-105 0,21-8-98 15,18-11-126 1,14-8-157-16,6-7-179 0,0-4-263 15,7-7-185-15,-14 0-91 16,-6-7 1-16,-12 0 58 16,-7-4 95-16</inkml:trace>
  <inkml:trace contextRef="#ctx0" brushRef="#br0" timeOffset="21414.2443">31217 2923 280 0,'14'-14'423'16,"5"-5"42"-16,14 0 36 15,6 2-69-15,6-6-144 16,8 5-79-16,5 0-39 0,-5 0-22 16,-2 3-11-16,-5 1 4 15,-13-1 16-15,-1 7 24 16,-12-3 16-16,-1 3 7 16,-5 2-6-16,-8 2-26 15,-6 4-31-15,0 4-14 0,-6 6 2 16,-1 9 19-16,-6 7 21 15,0 10 16-15,0 12 2 16,6 3-15-16,-5 7-33 16,4 1-40-16,8 1-38 15,0-2-29-15,0-3-25 0,8-4-39 16,-2 0-62 0,0-10-89-16,7-5-116 0,0-3-122 15,-6-7-155-15,6-8-193 16,-6-3-62-16,-14-11 20 15,0-8 83-15,-12-11 104 16,-7-3 155-16</inkml:trace>
  <inkml:trace contextRef="#ctx0" brushRef="#br0" timeOffset="21713.4433">31126 3246 178 0,'-32'-4'418'0,"13"0"56"16,5-3 55-16,8 0-28 16,12-4-96-16,8 0-72 15,18 0-39-15,1 0-25 16,19-4-36-16,6 1-38 0,8-2-33 16,-1 2-28-16,6-4-29 15,0 3-27-15,-12 4-17 16,0 1-13-16,-7 2-20 15,-6 1-48-15,-1-1-78 16,-6 1-80-16,-6 3-94 16,-1 1-200-16,-12 3-163 0,-14 0-52 15,-12-5 20-15,-14 1 53 16,-19 4 79-16</inkml:trace>
  <inkml:trace contextRef="#ctx0" brushRef="#br0" timeOffset="28469.5039">847 3392 125 0,'-14'-8'309'16,"1"-2"25"-16,1-1 8 15,-2 3-19-15,2-2-45 16,5-1-58-16,0 0-48 0,1 0-40 15,6 3-30 1,0-4-16-16,0 6-16 0,0 2-10 16,0 0-13-16,0 4-5 15,0-3 1-15,0 6 0 16,0 1 19-16,6 3 21 16,1 5 15-16,-7 2 15 15,13 5 13-15,0 2 2 16,0 5-8-16,0 3-23 15,13 0-14-15,-6 0-16 0,12 1-16 16,1 0-15-16,-1-5-13 16,1-7-4-16,6-2-7 15,1-10-3-15,-2-2-7 16,1-12-1-16,7-1-3 16,-1-3-1-16,-6-6-3 15,-13-1-2-15,-6 1 0 16,0 0-2-16,-14-1 0 15,-6 5 3-15,0 3 0 16,0 3 3-16,-6 4-1 0,6 4 3 16,0 12 1-16,0 3 13 15,13 3 20-15,-1 3 20 16,8 5 18-16,0 0 14 16,-1-1 8-16,7-2-7 15,-6-2-16-15,0-2-19 16,-1-1-20-16,1-7-18 15,0 0-29-15,-1-7-56 0,-6-4-60 16,6-8-66 0,-5-3-79-16,-2-7-140 0,-5-8-161 15,-7-3-46-15,0-8 6 16,0-6 39-16,-7 2 66 16</inkml:trace>
  <inkml:trace contextRef="#ctx0" brushRef="#br0" timeOffset="28801.8924">1609 3345 97 0,'-6'-4'368'15,"-1"15"76"-15,7 4 54 16,0 2-32-16,13 9-87 0,7 0-104 16,12-3-87-16,1-6-65 15,12-2-45-15,-5-8-30 16,5-7-17-16,-6-3-10 16,-7-8-7-16,-12 0-1 15,0-7-5-15,-20-5-5 16,-14 4-3-16,-5 2-1 15,-13 2 3-15,-8 1-1 16,-5 6-1-16,-1 4 4 16,-5 4-2-16,4 4 2 0,9 4-2 15,-1-1-4-15,19 0-1 16,0 4-5-16,14-4-9 16,6 1-20-16,12-5-27 15,8 0-44-15,13-3-71 16,-1 0-86-16,8-3-88 15,-1 0-72-15,-7-5-32 16,1 1 13-16,-1-4 56 16,1 0 82-16</inkml:trace>
  <inkml:trace contextRef="#ctx0" brushRef="#br0" timeOffset="29251.6487">2013 3286 20 0,'13'0'317'16,"-6"0"74"-16,-1 3 25 15,0 9 3-15,-6-1-17 16,14 7-57-16,-2 4-66 16,8 3-61-16,6 1-48 15,7 1-36-15,-1-6-28 0,7 1-31 16,0-4-27-16,1-7-16 16,-1-4-11-16,-1-3-8 15,2-8-5-15,-7-7-2 16,-7 1-10-16,-7-5-13 15,-13-3-11-15,-12-5-6 16,-7 4-3-16,-13 5-5 16,-6-1 8-16,-1 1 10 0,1 3 10 15,-1 4 6-15,1 3 2 16,-2 1 4-16,2 3 2 16,-1 0-2-16,1 0 1 15,-7 3 1-15,6 1 1 16,-6 3 1-16,7-3 0 15,-8 3 1-15,14 0-1 16,7-3-5-16,-1 3-18 16,14-3-21-16,-1 3-26 15,0-3-32-15,7 0-37 0,7-1-52 16,0-3-84-16,-1 3-117 16,8-3-56-16,5-3-13 15,1 0 13-15,-2-1 45 16</inkml:trace>
  <inkml:trace contextRef="#ctx0" brushRef="#br0" timeOffset="29762.6842">2554 3224 69 0,'6'-5'277'0,"1"3"42"16,-7 2 33-16,-7 2 11 16,7 6-12-16,0 3-35 15,0 0-47-15,14 3-51 0,-2 5-50 16,2 0-38-16,11-1-29 16,-5-3-24-16,6 3-20 15,0-7-16-15,0-4-13 16,1 0-4-16,-2-3-7 15,1-4-2-15,0-4-6 16,0-6-6-16,-6-2 2 16,-1-2-5-16,-5-1-2 15,-14-2-4-15,0 0 2 0,0 3 3 16,-6 3 0-16,-2 0 1 16,2 4 0-16,6 4 12 15,6 3 15-15,2 7 22 16,4 3 22-16,8 5 24 15,-1 4 13-15,1 3 2 16,0 4-14-16,-1-4-19 16,1-1-27-16,-8 1-42 15,-5-2-51-15,-7-7-59 16,0 3-68-16,0-9-99 0,0 0-190 16,0-7-109-16,7-5-31 15,-1-1 12-15,7-9 46 16,-6-2 85-16</inkml:trace>
  <inkml:trace contextRef="#ctx0" brushRef="#br0" timeOffset="30513.3149">3538 2916 170 0,'0'-7'295'16,"-7"-2"19"-16,1 7-6 16,-1-6-17-16,7 8-29 0,-6-3-34 15,-1 3-45-15,0 0-39 16,1 0-24-16,-7 3-19 15,-6 1-12-15,-1 7-10 16,1 0 1-16,5 4 5 16,-5 6 1-16,-1 2-1 0,8 2-1 15,-8 5 1-15,6-1-2 16,2 8-6-16,5-1-6 16,-6 3-3-16,0 3-9 15,7-6-11-15,-1 4-16 16,0 1-10-16,-5-4-12 15,5 3-10-15,-6-8-2 16,0 5-1-16,7-4 0 16,-8-3-1-16,2 2 3 0,-2-2 0 15,-5 3 0 1,5-7 2-16,-4 3-4 0,4 0 2 16,1-4 1-16,7 2 3 15,-8-2-3-15,8 1 2 16,-7-4 1-16,13 3 0 15,-7-6 0-15,1 3-2 16,6 0 4-16,0-4-4 16,0 4 2-16,0 0 1 0,0 1 0 15,0-2 1-15,0 1-3 16,0-4 3-16,0 0 0 16,0-3 3-16,0 0-3 15,0-1 3-15,0-3 0 16,-6-3 0-16,6 0-1 15,-7-1-4-15,7 0 0 0,-7-4-4 16,7 1 1-16,0 0 0 16,0-4-4-16,0 4-8 15,-6-4-31-15,-1-4-39 16,-5 4-48-16,-2-8-88 16,2 5-171-16,-2-4-127 15,8-4-42-15,-7-1 1 16,6 1 27-16,-6-3 76 15</inkml:trace>
  <inkml:trace contextRef="#ctx0" brushRef="#br0" timeOffset="32487.8012">671 4198 64 0,'-7'0'71'16,"1"0"9"-16,6 0 37 15,0 0 40-15,-7 0 42 16,0-3 43-16,-5-1 27 16,5 0 3-16,-12 0-20 15,6-4-34-15,-1 6-32 0,8-3-40 16,-8 3-36-16,8 2-32 15,0-4-21-15,0 4-22 16,6 0-12-16,0 0-4 16,12 0-2-16,2 0 7 15,-2 4 10-15,15-4 14 0,5 0 9 16,1 0 3-16,19-4 3 16,0 0-3-16,13-4-6 15,13 1-14-15,1 1-10 16,12-6-6-16,0-3-2 15,7 0 3-15,-1 5 10 16,2-5 7-16,-2 0 9 16,-6 1 4-16,-13-2 1 0,7 7-7 15,-14-7-10-15,2 5-11 16,-8 1-8-16,-7-2-5 16,1 1-4-16,0 0-4 15,-8 0-2-15,1 1-3 16,1-2-2-16,-8 5 2 15,-5-1 0-15,-8 6 4 16,1-6 2-16,-1 4 8 16,-5 4 6-16,-1-3 5 15,-7-2 5-15,7 2 3 16,0-1-3-16,7 0-3 0,-7 0-5 16,6 2-5-16,1-6-8 15,-1 4-7-15,1 1-1 16,-7-1-1-16,7 0-1 15,-14 0-1-15,8 1 0 16,-8-1 3-16,7 1 4 16,-6-1-3-16,-8 4-1 15,8-4 0-15,-7 4 0 0,-6-3 1 16,6 3-4 0,-7-4 2-16,-6 4 2 0,6 0 0 15,-6 0 1-15,8 0-2 16,-8 0 4-16,0 0 1 15,0 0 4-15,0 0-1 16,0 0-2-16,0 0 2 16,0 0-20-16,-8 0-53 15,2-4-90-15,-13 8-197 0,5-4-184 16,2-4-97-16,-8 4-33 16,-13-3 23-16,-5-1 71 15</inkml:trace>
  <inkml:trace contextRef="#ctx0" brushRef="#br0" timeOffset="35923.8995">1094 4657 61 0,'0'0'116'0,"0"0"10"16,0 0 24-16,0 0 22 15,0 2 29-15,-6-2 23 16,0 0 4-16,-2 0 0 15,2 4-9-15,0-4-14 16,6 0-23-16,0 0-18 16,-7 0-22-16,7 0-14 15,-6 0-14-15,6 0-18 16,0 0-20-16,0 0-24 0,0 0-14 16,-7 0-14-16,7 0-11 15,0 0-5-15,0-4-5 16,0-3 0-16,0 4 0 15,7-8 0-15,-7 0 1 16,6-3-2-16,1-1 1 16,-1-1 0-16,0-1 0 15,-6-2-2-15,0 4-2 16,-6 1 3-16,0-1-1 16,-7 5-1-16,-1-2 0 0,-5 5 0 15,-7 7 0-15,-6 0-2 16,-8 4 10-16,1 7 15 15,-7 3 14-15,7 1 11 16,7 4 7-16,-1-2 5 16,21 5-8-16,4-4-12 15,16 2-9-15,11-3-8 16,13 2-5-16,14-1-4 16,7-3-2-16,12 3-4 15,0 0-1-15,6-2 0 0,1 1 2 16,-7 2 8-16,-6 3 11 15,-14-1 14-15,-6 2 19 16,-19-2 26-16,-14 2 18 16,-19 2 5-16,-13-2-2 15,-6-2-8-15,-21 1-19 16,-5-4-28-16,6-7-20 16,-6-4-16-16,18-2-25 0,14-17-29 15,13-2-35-15,26-8-29 16,13-4-26-16,20-7-12 15,-1 4 8-15,7-4 23 16,1-3 30-16,-2 6 27 16,-5-4 28-16,-1 2 15 15,-11 7 7-15,-9-2 2 16,1 2 5-16,-12 7 2 16,-1 3 2-16,-7 4 0 15,1 3 12-15,-7 5 18 0,6 3 34 16,-6 7 43-16,7 8 38 15,-1 7 34-15,8 4 19 16,5 11-1-16,7-1-24 16,6 1-33-16,8-1-34 15,-7-3-30-15,5-6-21 16,-5-10-16-16,-1-3-12 16,1-9-8-16,-7-12-10 0,-6-5-8 15,-14-5-5-15,-6-10-7 16,-20-2-2-16,-12 0-2 15,-13-5 0-15,-8 9-2 16,1 0 0-16,-7 2-4 16,1 9-6-16,6 3-12 15,6 0-20-15,7 7-40 16,7 0-51-16,12 4-60 16,7 0-49-16,6 4-45 15,14 0-37-15,6-1-43 16,13 1-46-16,0 4-43 0,13-5-52 15,0 1-18-15,1 4 19 16,11-8 62-16,8 0 88 16</inkml:trace>
  <inkml:trace contextRef="#ctx0" brushRef="#br0" timeOffset="36564.5159">2274 4524 309 0,'6'-22'441'0,"-12"0"61"15,-8 5 46-15,-5 0-57 16,-1 3-82-16,-6 3-64 16,0 7-36-16,7 8-21 15,13 4-29-15,12 6-36 16,13 9-40-16,27 6-33 16,6 0-34-16,20 4-40 15,-1 0-36-15,1-4-21 16,-7 1-15-16,-12-1-9 0,-21-4-4 15,-19-3 1-15,-26 1 2 16,-13-5 4-16,-20-4 3 16,-13 1-1-16,1-11-4 15,0-8-6-15,12-3-11 16,19-11-23-16,15-4-25 16,18-11-24-16,27-4-20 15,5-3-7-15,15-5 2 0,6-2 14 16,-7 3 24-16,-1 8 31 15,-18-1 36-15,0 8 33 16,-14 7 29-16,-5 7 30 16,-14 4 30-16,-14 11 17 15,8 4 1-15,0 7-9 16,12 3-11-16,14 1-18 16,19 3-21-16,6 4-15 15,21-4-10-15,12 1-7 0,6-4-8 16,1 3-3-16,7-7-5 15,-21 3-15-15,-6-3 0 16,-13 0 9-16,-19 1 33 16,-13-2 31-16,-20 8 23 15,-20 2 27-15,-25 1 9 16,-14 8-7-16,-7 1-29 16,-12-1-30-16,7 0-27 0,5-3-32 15,15-8-47-15,18-4-83 16,7-6-134-16,6-8-147 15,14-14-283-15,-1-9-159 16,14-14-59-16,-1-3 28 16,-6-4 102-16,0-2 130 15</inkml:trace>
  <inkml:trace contextRef="#ctx0" brushRef="#br0" timeOffset="36922.0598">2639 4381 393 0,'-20'-3'450'0,"7"-4"41"16,13-1 37-16,13-3-119 16,13-4-113-16,20-3-66 15,13-1-31-15,6-2-20 0,6-1-15 16,0-4-16-16,2 4-13 16,-15-4-7-16,1 9 1 15,-14-3 10-15,-6 6 6 16,-13 3 3-16,-6 4-6 15,0-1-6-15,-14 2-16 16,-6 1-25-16,0 2-25 16,0-1-24-16,-6 1-14 15,6 3-9-15,-7 0-12 0,7-4-4 16,-7 4-13-16,7 0-19 16,-6-4-39-16,-7 4-64 15,0 0-86-15,-7 0-131 16,1 0-203-16,-1 4-148 15,14 0-51-15,0-4 15 16,6 0 65-16,0 3 116 16</inkml:trace>
  <inkml:trace contextRef="#ctx0" brushRef="#br0" timeOffset="37562.439">4072 3895 211 0,'6'-12'282'0,"-6"4"16"16,-6 1 17-16,0-1 10 16,-1 2-12-16,0 2-39 0,-6 0-53 15,7 1-44-15,0-1-38 16,-2 0-34-16,2 4-23 15,6-4-21-15,-6 8-5 16,0 0-2-16,-1 7 14 0,0 7 41 16,1 5 41-16,-1 10 48 15,-5 10 28-15,-2 8 20 16,-6 12-1-16,-5 2-27 16,-1 5-28-16,0 7-33 15,-1 1-32-15,1-3-21 0,0 3-13 16,7-1-11-16,-1-4-10 15,8 1-10-15,4-5-6 16,2-6-8-16,-7-1-9 16,6-7-9-16,1-1-6 0,-7-6-7 15,0-8-5-15,0-7-2 16,0-4-3-16,0-6-5 16,0-5-16-16,0-3-32 0,0-8-41 15,7-7-77-15,-8-4-81 16,-5-2-87-16,-1-10-111 15,0 6-186-15,8-9-104 16,5 1-2-16,-6-1 39 16,0 1 67-16,0 0 114 15</inkml:trace>
  <inkml:trace contextRef="#ctx0" brushRef="#br0" timeOffset="38682.4189">2580 5612 96 0,'12'-21'347'0,"-12"-1"52"15,-6-1 52-15,-6 2-30 16,-8 2-97-16,0 4-63 16,-13 1-31-16,8 3-32 15,-8-1-35-15,-6 12-17 0,0 0-2 16,-7 8 16-1,1 3 16-15,-1 3 13 0,-6 5 9 16,12 3-6-16,8-4-20 16,6 5-34-16,13-6-39 15,13 2-29-15,20-4-25 16,6-1-21-16,19 1-10 16,14-4-6-16,12 0-1 15,8 3 3-15,6 1 5 16,6 4 8-16,-7 3 4 0,7 4 1 15,-6-1-3-15,-13 0-8 16,0 0-6-16,-14-2-9 16,-12-2-3-16,-13 2-1 15,-14-5 1-15,-19 4 4 16,-19 0 1-16,-14-3 6 16,-6 2-1-16,-14-2 2 15,2-1 3-15,-14-3 3 0,-1-4 3 16,7-1-1-1,8-6 0-15,5-8-10 0,13-3-29 16,14-7-44-16,19-13-44 16,19-5-36-16,7-9-18 15,20-5-5-15,6-2 19 16,7-4 36-16,6 5 38 16,-7 3 30-16,1 3 21 15,-7 5 10-15,-6 7 8 0,-13 3 5 16,-8 7 8-16,-5 8 16 15,0 4 31-15,-1 7 37 16,-5 12 30-16,-8 5 28 16,6 5 22-16,2 7 4 15,5 9-17-15,7-6-30 16,7 5-31-16,-1-8-29 16,8-3-22-16,-1-8-24 0,0-3-13 15,0-11-9-15,-6-8-8 16,-1-7-3-16,-13-7-3 15,-5-8-1-15,-14-3-17 16,-14-8-2-16,-11 4 1 16,-21-3 3-16,-13-1-2 0,-6 7 6 15,-20 1 14-15,0 8 4 16,2 6 4-16,-2 7-9 16,6 2-25-16,14 9-41 15,20 0-63-15,-1 8-69 16,20 4-67-16,13-1-99 15,19 1-143-15,20 3-121 16,27-7-26-16,18-3 21 16,14-8 45-16,13 0 96 0</inkml:trace>
  <inkml:trace contextRef="#ctx0" brushRef="#br0" timeOffset="39503.3894">3987 5491 296 0,'46'-25'453'0,"-13"2"67"15,-14-6 63-15,-6 4-53 16,-7-1-75-16,-12 4-47 0,-7 3-31 16,-6 1-28-16,-14 7-32 15,-6 9-31-15,-7 4-38 16,1 9-30-16,-1 7-28 0,13 5-27 16,7 2-24-16,26 5-30 15,14-1-33-15,18 0-27 16,13 0-20-16,8 0-7 15,6 1-9-15,-14-1-8 16,1-4-3-16,-14 6-5 16,-13-2-5-16,-19 0-5 0,-6 1-2 15,-13-5-1-15,-7 1-5 16,-14-4 0-16,1-8-14 16,7-7-18-16,-1-3-31 0,7-15-34 15,26-7-31-15,6-12-37 16,28-9-23-16,11-17-4 15,20-2 14-15,6-5 26 16,1-6 31-16,6 3 38 16,-12 0 38-16,-14 4 30 0,-6 7 21 15,-14 7 27-15,-12 8 23 16,-7 7 19-16,-13 4 12 16,-7 6 7-16,1 9 3 15,-8-1-5-15,2 11-4 0,-8 1 5 16,7 10 8-16,-7 5 25 15,1 5 32-15,0 10 31 16,5 9 20-16,8 4 6 16,6 5-5-16,6 1-22 15,8 6-33-15,5 0-39 0,13-6-31 16,8 2-23-16,11-7-17 16,2-4-14-16,5-4-12 15,14-12-11-15,0-5-8 0,-1-9-6 16,1-7 0-16,-6-7 4 15,-8-9 4-15,-19-2 7 16,-6 0 6-16,-21 0 2 16,-12-1 0-16,-12 4 1 0,-15 1 0 15,-5-1 2-15,-7 5-1 16,-7 3 1-16,1 2 1 16,-7 5-1-16,-1 5 1 15,2-3-1-15,-2 9 1 0,7 1 0 16,7 1-1-16,-6 7 0 15,12-3 0-15,0-1-10 16,14-2-20-16,-1-3-32 16,8 1-43-16,5-6-48 15,0 2-68-15,14-5-83 0,0-6-80 16,-1-5-87-16,0 2-139 16,1-6-115-16,6-3-17 15,6 1 46-15,1-4 78 0,0-1 106 16</inkml:trace>
  <inkml:trace contextRef="#ctx0" brushRef="#br0" timeOffset="41451.6548">5590 4971 280 0,'-13'-4'380'0,"-6"1"42"0,-8 3-11 16,-11-4-33-16,-1 1-56 15,-1 3-62-15,1-4-57 16,-6 4-38-16,5-4-25 16,-5 4-12-16,-1-4-9 15,7 4-9-15,-7 0 0 0,1-3-3 16,-7 3-4-16,6 0-11 16,0 0-9-16,-5 0-13 15,5 0-17-15,-7 0-15 16,2 0-14-16,-8 3-9 15,1 1-8-15,-1 0-3 0,0 0-5 16,-6-1-3-16,0 1 0 16,-1 3-1-16,1-3 1 15,0-1 2-15,0 5 1 16,0-5 3-16,13 1-5 0,-7 0 1 16,6-1-3-16,2-3 2 15,-8 4 12-15,-6-4 5 16,0 3 7-16,-13 2 8 15,-7-5 7-15,-6 6 10 16,-7-2-2-16,1 3 4 16,5 1 2-16,-5 4-4 15,6-2-7-15,6 1-6 0,0 4-11 16,6-1-8 0,8 1-4-16,0 4-5 0,-2-5-2 15,8 4 0-15,0 1-2 16,0 3 3-16,0-4-2 15,-7 3 6-15,1-2-6 16,6 3-1-16,-8-4 1 16,2 5-2-16,6-9-3 15,6 4-2-15,0 1 5 16,1-5 0-16,5-2 0 0,-4 2-2 16,4 4-1-16,1-4 1 15,-1 2-1-15,8-3 2 16,-1 7 0-16,1-6 1 15,13-2 0-15,-1 2-3 16,7 1-3-16,0 2 1 0,13 3-3 16,-1-3 6-16,8 2-1 15,6 3 5-15,0 0 2 16,6-4-2-16,1 4 1 16,13 0-4-16,0 0-3 15,-2 4 4-15,9-4 5 16,-7 0 9-16,6-5 8 15,6 6 9-15,1-5 11 16,-1 1-3-16,1-1 0 0,6-4-7 16,-1 5 2-16,8-5 3 15,1 1 6-15,-2 3 10 16,1-3 4-16,-1-4 3 16,7 4-5-16,0-1-11 15,6-2-9-15,-5-5-12 16,-1 3-7-16,7 2-5 15,0-1-2-15,6 0-4 16,-7-4-2-16,7 4-1 16,0 0-2-16,0-4 1 0,0 0 1 15,1 1-1-15,6-1 0 16,-7 1 0-16,6-6-1 16,1 3 0-16,0-1-4 15,-1-1 3-15,8-3-3 16,-8 5-2-16,8-5 2 15,-8-5-1-15,1 5 2 16,0-3-5-16,-7-1-3 0,-7-1 0 16,7-1 0-16,-6-2 0 15,0 2 0-15,6-6 6 16,-7 5 5-16,1 0 0 16,0-1-1-16,-7 4 1 15,1 1-1-15,-2-4 2 0,2 2-2 16,5-1 2-16,-5-2 3 15,-2 1-2-15,8 3 4 16,-7-2 4-16,1-2 9 16,-8-3 5-16,13 3 4 0,1-2 4 15,-6-1 3-15,5-4 1 16,7 0-5-16,0 1-3 16,0-1-4-16,0-4-2 15,0 1-7-15,1 4-5 16,-8-5-2-16,-6 0-4 0,1 5-2 15,-8-4 1-15,7 4-1 16,-13-1 0-16,14 0-2 16,-7 1-1-16,-1-1 1 15,-6 4 0-15,7-4-3 0,-7 1 0 16,0 2 3-16,0-2 1 16,-6-1-3-16,-1 4-1 15,-6-3 1-15,7 2-2 16,-7-2-3-16,0 2 0 0,-7 2 0 15,-5-1 1-15,-2 0-1 16,-5 0 0-16,6 0-1 16,-13-1-5-16,0-2-7 15,0-1-7-15,7 1-4 0,-7-1-4 16,6 1-1-16,0-1 2 16,2 1 7-16,-2-6 7 15,0 11 6-15,0-7 6 16,-6 2 2-16,0 3 6 0,0 0 0 15,-6-3 1-15,0 2-1 16,0-2 1-16,-8 2-1 16,8 2 0-16,-7-5 1 15,-1 3 2-15,2-2-1 0,-2 2 1 16,-5-2 10-16,-7 3 0 16,6 0 5-16,-12 1 3 15,5 2 3-15,1-3-2 16,0 1-5-16,-6 2-3 15,-1 1-6-15,1-1-4 0,-1 2 0 16,-6-2 0-16,7 4-1 16,-14 0-1-16,7 0 2 15,-6 4 5-15,-1 0-2 16,-7 0 1-16,14 4 2 0,-7 0-1 16,1 0-1-16,6-1-3 15,-7 2-2-15,1 1-11 16,5-3-26-16,-5 5-51 15,6-4-90-15,0 0-102 0,0 0-168 16,-14-2-234-16,2 3-105 16,-8-2-18-16,-6 4 53 15,-13 1 85-15,6 3 157 16</inkml:trace>
  <inkml:trace contextRef="#ctx0" brushRef="#br0" timeOffset="43027.3854">6848 6660 17 0,'13'0'356'0,"-7"-4"65"15,0 1 46-15,2-1-11 0,-8-4-67 16,-8-2-66-16,2 3-55 16,0-8-43-16,-7 3-29 15,0-6-24-15,0 4-24 0,-7-5-23 16,0 1-15-16,-5 3-2 15,-1 1 7-15,-7-1 4 16,1 7 1-16,-8-2-3 16,1 6-4-16,0 8-12 0,0 0-15 15,-7 2-16-15,0 9-10 16,8 4-6-16,5-1-7 16,1 0-9-16,12 4-6 15,13-3-6-15,14 3-7 16,13-4-6-16,6 0-5 0,13 1-3 15,7-4-1-15,19 2-2 16,0-2 0-16,0-1 0 16,13 1 1-16,-6-1-1 15,-7 2-2-15,0-5 1 0,-13 3 0 16,-6 1 0-16,-13 0-1 16,-21 3 6-16,-5 4-1 15,-20-4 4-15,-20 5 5 16,-6-5 2-16,-13 0 3 15,0 0 0-15,-7-3 3 0,7-8-1 16,-7-3-2-16,14-4-2 16,-1-4-7-16,21-11-4 15,11 1-13-15,20-12-15 16,14-3-20-16,13 0-19 0,5-1-24 16,15 1-20-16,6-4-12 15,-1 4-4-15,1 3 8 16,6-3 8-16,0 3 22 15,-6 0 23-15,-7 1 25 16,-7 6 12-16,-5 1 12 0,-15 0 9 16,2 6 10-16,-8 2 6 15,-12-1 8-15,-1 3 8 16,-6 1 5-16,0 4 7 16,-6 3 3-16,-1 3 9 15,-5 1 6-15,5 11 12 16,-6-1 17-16,-1 8 18 0,8 7 24 15,6 5 13-15,0 2 6 16,6 8-7-16,8 4-14 16,12-1-25-16,7-3-29 15,5-7-25-15,9-4-15 16,-9-7-8-16,7-12-7 0,2-7-4 16,-2-10-3-16,1-8-2 15,-14-7-9-15,-6-8-7 16,-19-8-20-16,-20-2-22 15,-13-4-24-15,-14-5-15 16,-18 6-6-16,-8-1 4 16,1 3 13-16,-6 8 20 0,0 7 12 15,-2 3-1-15,8 5-22 16,13 6-46-16,7 5-72 16,12 3-85-16,7 3-113 15,20 5-204-15,12 3-122 0,20-1-30 16,7-2 31-16,12-1 65 15,14 0 114-15</inkml:trace>
  <inkml:trace contextRef="#ctx0" brushRef="#br0" timeOffset="44217.611">8477 6711 173 0,'39'-15'431'16,"-13"1"70"-16,0-8 74 0,-20 0 3 15,-12-4-90-15,-7-3-66 16,-7-5-37-16,-19 5-29 16,1 0-40-16,-21 0-44 15,0 4-40-15,1 2-27 0,-15 5-26 16,2 7-25-16,0 4-22 15,-2 7-22-15,-4 7-21 16,12 4-24-16,12 11-20 16,7 5-16-16,14 2-13 15,19 3-9-15,7-3-6 16,18 4-10-16,14-4-9 16,13-2-6-16,7-2-9 0,7-4-6 15,12-2-12-15,0 0-6 16,12-5-5-16,-4 1-3 15,4-4 2-15,2 0-3 16,-8 4 9-16,2-4 8 16,-15 3 11-16,-6 1 8 15,-12-1 10-15,-8 4 10 0,-13 1 6 16,-13 3 5-16,-12 0 5 16,-20-4 3-16,-13 4 5 15,-13-4 8-15,-13-3 3 16,-7-3 2-16,-13-6 4 15,-6-2 2-15,6-4-3 0,1-10-6 16,18-5-2-16,8-7-5 16,25-4-6-16,27-3-6 15,19-4-1-15,20-4-2 16,18 4-10-16,8-4-13 16,20 4-30-16,-2 4-36 15,8-1-47-15,0 9-56 0,0-4-62 16,0-2-44-16,-1 9-26 15,-6-3-2-15,-6 2 20 16,0 0 36-16,-13 2 56 16,-8-5 58-16,-5 3 51 15,-1 2 39-15,-12-6 42 0,-1 4 41 16,-5 1 32-16,-1 0 29 16,-6 0 26-16,-8 3 20 15,2 0 13-15,-1 0 23 16,-7 4 21-16,-6 0 8 15,0 0 6-15,-6 8 3 16,-7-4-8-16,-7 7-27 0,0 0-25 16,-5 3-20-16,-9 4-12 15,2 4 2-15,-1 4 14 16,-5 7 18-16,-1 4 15 16,-1 3 8-16,-5 8 2 15,12 3-12-15,-5 0-22 16,11 1-22-16,1 2-23 0,6 2-17 15,20-1-15-15,0 0-14 16,14-4-12-16,-2 0-12 16,15-3-6-16,5-1-4 15,1-7-3-15,13-3-3 16,-1-4-2-16,7-3-2 16,1-5-5-16,-2-6-2 0,8-5 0 15,-7-6-2-15,1-5 2 16,-8-3 1-16,-6-3-1 15,-6-5-2-15,0-2-2 16,-15 2 0-16,-11-3-1 16,-7 3 0-16,-13 5 3 0,-7 3 2 15,-5 0 2-15,-15 7 1 16,-5 1 1-16,-14 6 2 16,7 1-2-16,-13 7 1 15,6 0 1-15,7 0-7 16,0 0-16-16,6 0-45 0,1 3-65 15,5-3-82-15,2 1-107 16,-1 2-102-16,6-3-107 16,1 4-155-16,6-4-93 15,6 3-1-15,-7-2 61 16,9-2 83-16,-2 1 113 16</inkml:trace>
  <inkml:trace contextRef="#ctx0" brushRef="#br0" timeOffset="49620.3024">8985 6147 98 0,'-6'0'277'0,"-1"3"38"16,0-3 20-16,1 0-6 16,-7-3-37-16,0 3-53 15,0 0-52-15,-1-4-48 0,2 4-42 16,-1-3-26-16,0 3-9 15,-7-4-7-15,1 0 1 16,5 0 0-16,-5 1 2 16,-1-1-3-16,1 1-6 15,0-2-7-15,-8 3-7 16,7-2-5-16,2-4-12 0,-2 8-3 16,0-3-3-16,1-1-5 15,-1 0 1-15,-6 4-3 16,7-4 6-16,-7 4-2 15,-7 0 4-15,1-2 5 16,-1 2 4-16,-7 2 4 16,2-2-1-16,-9 0 1 0,2 4-5 15,-1-4-5-15,1 4-4 16,-7 0-8-16,0-1-3 16,0 1-1-16,6 0 0 15,-13 2 0-15,8-1-2 16,-2 2 2-16,1 0 2 15,7-3-2-15,5 3 0 0,-5-3 0 16,12 3-1-16,-6-4-2 16,0 1 0-16,0 4 1 15,-7-5 0-15,1 5-2 16,-8-2 1-16,2 3 1 16,-2-6 0-16,1 4-5 15,13 1-2-15,-7-4 2 0,7-1 1 16,7 1-1-16,-7 0 1 15,6 0 6-15,1-2 3 16,-8 6-1-16,1-4-2 16,-7-1 3-16,7 5 0 0,-6-1-3 15,5 4 2-15,2-4 0 16,-7 4 1-16,5 0 0 16,7 1-1-16,-6-4 0 15,7 2 0-15,-1-3 1 0,7 5-2 16,0-2 0-16,-6-3-1 15,5 5 3-15,-5-2-2 16,-1 1-1-16,1 4 1 16,-7-5 0-16,6 7-1 0,-6-8 1 15,6 7 2-15,-6-2-2 16,7-3 0-16,6 4 1 16,-1-5 3-16,8 2 2 15,0-1 2-15,5 0 4 16,-5 0 4-16,6-1 8 0,0 2 2 15,-1-2 2-15,2 2 7 16,-1 3 10-16,-1-5 8 16,8 5 0-16,-6-4 6 15,4-1 4-15,2 5-1 0,0-4-9 16,6 1-9-16,6-2-6 16,0 1-8-16,2 0-7 15,4 1 0-15,-6-2-1 0,8 5 2 16,-1-1 1-16,-1-2 0 15,2-1 1-15,6 0 2 16,-8 3 1-16,15-3-1 16,-1 0-1-16,0 1-2 15,7-2-1-15,5 2-7 0,7-1-5 16,2-1-5-16,-2 1 0 16,7 0-2-16,7 0-3 15,0-3-1-15,-7-1-2 16,7 0 1-16,-1-3 1 0,0 0-3 15,1-1-1-15,-7 1-2 16,7-4 2-16,-7 3-2 16,-7 2-4-16,8-5 5 15,-7 2 0-15,5-2 3 16,-5 4 0-16,0-4 3 16,6-4-1-16,-7 4 0 0,1 0 1 15,-7-2 1-15,7 2-3 16,-7 2 1-16,7-2-1 15,-1 4 3-15,1-4-1 16,-1 4 0-16,8 0 2 16,-8-4-4-16,1 3 3 15,-1 1-2-15,7-4 1 0,-5 4-1 16,4-4 2-16,8 4 3 16,-7-4-2-16,7 2-1 15,-7-2 1-15,6 0 1 16,1 6-5-16,-1-4 0 15,7-2 3-15,-6 4-1 16,-6-1-1-16,5-3-2 16,1 0 1-16,-7 5 0 0,0-5-1 15,0 0 1-15,7 0 1 16,-7 0-1-16,-7 0-2 16,8 3 2-16,-8-3-1 15,-5 0 0-15,5 0-1 16,1 4 2-16,-7-4 0 15,0 0-4-15,0 4 1 0,7-4 1 16,-14 0 1-16,14 0 2 16,-7 0 0-16,-7 0 1 15,7-4-1-15,1 4-1 16,-7 0-1-16,-1 0-2 0,1 0-1 16,-1 0 3-1,1 0 0-15,-1 0-1 0,7 0-1 16,1 0 0-16,-8 0 1 15,7 0-4-15,0-4 1 16,1 4 0-16,-8-3 4 16,1-2-1-16,5 2 1 15,-5-1 0-15,6-4 2 16,-7 6 0-16,2-10-2 16,-9 5 0-16,9-3-2 0,-16 2 1 15,9-3 0-15,-7-4-1 16,-2 4 4-16,-4 0-4 15,5 0 2-15,-12-4 0 16,6 5 2-16,-7-2-2 0,0-3-4 16,-6 5 1-16,8-1 1 15,-8-4-5-15,0 1-7 16,-8 3-6-16,2-4-9 16,-6 4-7-16,-8-3-8 15,1-1 2-15,-1 4 4 0,-6-4 5 16,-1 4 11-16,1-3 9 15,-6 2 8-15,-1 1 0 16,1 1 5-16,-1-1 4 16,-6 3-2-16,0-3-2 15,0 0 1-15,6 4 2 16,-6-4-3-16,7 4-1 16,-8-5 0-16,8 5 4 0,-1 0-1 15,1 3-2-15,-1 0 1 16,1 1 2-16,-1-1 0 15,7 1-1-15,0-1 1 16,-1 1 1-16,2 3 3 0,5-4-4 16,0-1 1-16,-6 5-5 15,7-3 0-15,-7 3 0 16,0-3-2-16,0 3 1 16,0-4 2-16,-7 4 3 15,7-4 3-15,-13 4-3 16,6-3 2-16,1-1-2 0,-1 0 2 15,1 0 1-15,-1 1-3 16,7-1 2-16,-6 1 2 16,6-4-1-16,-1 3-2 15,7 0 3-15,2 0 2 16,-2-3 2-16,7 4-1 16,-7-2 2-16,8 3-3 0,-2-6-4 15,1 4-2-15,0-4-1 16,0 1 1-16,7 0 3 15,-8 4-1-15,2-6 2 16,5 3 0-16,0 2 0 16,1-3-2-16,-1 4-5 0,1-2 2 15,0 1 1-15,6 1 0 16,0-1 2-16,-8 1 0 16,8-4 2-16,0 3 1 15,0 0-2-15,8-3-2 16,-8 3-1-16,0-4 9 15,6 2 8-15,-6 2 5 0,0-3 10 16,0 3 9-16,-6-4 2 16,6 6-2-16,-8-6-5 15,2-1-2-15,6 6-5 16,-6-4-4-16,6 3-5 16,-6-2-6-16,6 1-5 15,-8-2-3-15,2 3-4 0,6 1-1 16,0-1-2-16,-6 4 2 15,6-3 0-15,-7 3-4 16,7 0-2-16,-6-4-1 16,6 4-33-16,0 0-66 15,6 0-90-15,-6-4-184 16,0 4-222-16,7-4-114 0,-7 1-31 16,0-9 33-16,-13 6 72 15,-7-5 178-15</inkml:trace>
  <inkml:trace contextRef="#ctx0" brushRef="#br0" timeOffset="62197.6728">10483 6777 72 0,'0'0'128'16,"-6"0"12"-16,6 4 21 0,0-4 44 15,0 0 34-15,0 0 20 16,0-4-7-16,-6 4-23 16,-1 0-33-16,7 0-40 15,-7-3-38-15,7 3-26 0,-6 0-14 16,6 0-6-16,0-4-2 15,-6 4-2-15,6 0-2 16,-7 0-6-16,7 0-1 16,0 0 0-16,0 0-2 15,0 0 0-15,0 0 1 0,0 0-2 16,0 0-6-16,0 0-7 16,0 0-3-16,7 4 0 15,-7-4 5-15,6 3 15 16,0 1 9-16,1 0 10 15,6 2 6-15,-7-2 10 16,8 4-1-16,5-5 0 0,-6 8 2 16,6-3 2-16,8-1 2 15,-8 4-5-15,1 0-7 16,7 0-13-16,-2-1-9 16,1-2-12-16,-6-1-11 15,6 1-8-15,0 0-11 0,0-5-1 16,7 0-8-16,-8 1-5 15,15-4-3-15,-7-4-2 16,5 1 0-16,1 0-2 16,7-5-2-16,-1-3 1 15,8-1 2-15,6-2-4 0,-1-1 2 16,7 1 0-16,7-4 0 16,0-5 1-16,5 6 6 15,-4-5 13-15,-2 3 6 16,0 4 14-16,-5-3 8 15,-7 3 3-15,-1 5 2 16,1-1-2-16,-7 0-2 0,-6-1-3 16,-1 5 2-16,1 0 2 15,-13 0-1-15,-1 3-1 16,1-3-3-16,-7 2 1 16,-7 5-4-16,-5-2-2 15,-2-3-1-15,2 5-1 0,-2 0-2 16,-5 0-1-1,-1-2 5-15,1 2 6 0,-7 0 7 16,0 0 5-16,-7 0 1 16,7 0-2-16,-6 0-8 15,-1 0-11-15,1 0-13 16,0 2-9-16,-2-2-7 16,2 0-4-16,0 0-5 0,-7 0-7 15,13 0-18-15,-7 0-32 16,-6 0-54-16,7 0-88 15,-8 0-129-15,-4 0-174 16,-9-2-258-16,-5 2-114 16,-1-5-26-16,-6-2 47 0,-7-4 109 15,-6 0 168-15</inkml:trace>
  <inkml:trace contextRef="#ctx0" brushRef="#br0" timeOffset="67427.8077">30143 3927 39 0,'-7'4'183'16,"7"-4"16"-16,0 0 6 15,0 0 5-15,0 3 4 16,0-3 1-16,0 0-6 16,0 0-13-16,0 0-21 0,0 0-27 15,7 0-27-15,5 0-25 16,-5-3-18-16,6 3-14 15,-7-4-7-15,1 4-6 16,6-3-1-16,-6 3 0 16,-1 0 0-16,1-4 10 15,-7 4 7-15,6 0 3 0,1-4 1 16,-1 4-9-16,8-4-8 16,11 1-18-16,1-1-13 15,14 0-8-15,11-2-3 16,14-2 5-16,14 1 1 15,6-5 11-15,19 2 6 0,0-2 4 16,14 1-12-16,6 0-7 16,-7 0-5-16,-1 0-9 15,-4 0-7-15,-9 4-6 16,-11 3 6-16,-14-2 5 16,-13 2 0-16,-19 4 1 15,-7 0 0-15,-13 0 1 0,-19 4 8 16,-14-2 0-16,-13 6-1 15,-18-1-1-15,-21 4-1 16,-20 0 8-16,-5 0 2 16,-20 4 1-16,-7 0 1 15,-6-1 3-15,0 1 0 16,-7-1-8-16,0 1-9 0,0 0 1 16,1 0 3-16,12-4 5 15,13 0 8-15,13-1 7 16,20-5 12-16,6 1 7 15,20-2 0-15,26-4-6 16,13-4-9-16,20-2-6 16,19-2-13-16,13-3-12 15,13 0-4-15,0 0-1 0,0 0-1 16,-6 4 0-16,-7-1-2 16,-7 1 2-16,-12 3-2 15,-7 0-2-15,-20 4 1 16,-6 0 0-16,-12 4 1 15,-21 4-5-15,-13 3-1 16,-11 3 0-16,-16 1-3 0,8 3-3 16,-6 4-1-16,5-3 2 15,14-2-4-15,13-1-5 16,13-5 0-16,19 0 0 16,21-4-2-16,25-7 2 15,19-7 8-15,27-1 4 16,13-6 1-16,13-2 3 0,-1-1 2 15,7-2-1-15,-6-3-11 16,-7 4-2-16,-12 0 0 16,-14 3 5-16,-13 0 9 15,-19 9 6-15,-27-2 21 16,-13 4 12-16,-24 4 6 16,-9 4-3-16,-19 0-8 0,-5 6-3 15,-2-2-10-15,1 7-7 16,-7-5-4-16,14 1-1 15,-1 0 2-15,14-3-3 16,5 2 0-16,15-5-2 16,24-5-3-16,15 0-4 0,19-8-2 15,12-3-1-15,20 0-9 16,1-4-5-16,-2 1 0 16,2-1 3-16,-14 1-1 15,-6 3 1-15,-21-1 15 16,-5 8 3-16,-19 0 2 0,-21 2 0 15,-13 4 10-15,-12 6 4 16,-7-1 3-16,-13 5 3 16,-7-2 0-16,0 2 0 15,14 3-6-15,-7-5-5 16,13 1-4-16,-1-3-1 16,14-1 3-16,1-3 7 15,11-1 6-15,1 1 4 0,-7-4 4 16,14 0 1-16,-7 0 0 15,13 0-8-15,0-4-5 16,0 1-6-16,7-1-4 16,-1 0-2-16,7 1-3 15,0-1-2-15,0-3-2 0,1 3 0 16,5 0-3-16,0 1-12 16,-6-1-21-16,1 1-31 15,-2-1-39-15,8 0-51 16,-14 4-68-16,7-4-125 15,-6 1-159-15,-7-1-67 16,-7 0-9-16,-12 0 27 0,-7-2 55 16</inkml:trace>
  <inkml:trace contextRef="#ctx0" brushRef="#br0" timeOffset="78397.4604">13996 6682 132 0,'20'0'319'15,"-8"3"50"-15,-5-3 11 16,6 0-7-16,-13 0-27 16,7 0-51-16,-7 0-64 15,0 0-55-15,0-3-43 16,0 0-30-16,-7-6-21 0,7 3-20 15,-13-2-7-15,6-3-8 16,-5 0-6-16,-8 1-9 16,0-5-3-16,1 1-1 15,-1-2 0-15,-6 5-4 16,0 1-1-16,0 1-1 16,7 3-6-16,-1-2-2 0,-7 8-8 15,9 0 1-15,-2 4-2 16,-7 3 0-16,9 5 5 15,4 2 4-15,1 1 4 16,7 0 1-16,6 3 1 16,13 0 0-16,7 0-2 0,12 1-3 15,1-1-7-15,12 0-1 16,7 4 3-16,-7-1 2 16,1 6 7-16,-7-5 17 15,-6 3 20-15,-13-3 24 16,-8-3 26-16,-5-1 20 0,-14 1 6 15,-12-5-11-15,-7-3-6 16,-7 0-17-16,-13-4-27 16,8-3-28-16,-1-4-25 15,6-7-23-15,7-1-33 16,12-6-35-16,14-1-36 16,0-4-38-16,14-2-30 15,12 2-37-15,0-3-36 0,20 4-39 16,0-1-42-16,5-2-34 15,14 3-7-15,-6-1 28 16,7 1 43-16,-1-4 62 16,0 4 90-16,-13-1 126 0,-7 1 110 15,-12-4 79-15,-7 3 52 16,-13 5 35-16,-13-1 18 16,-13 5-23-16,-7 1-29 15,-12 6-17-15,-7 3-1 16,0 3 3-16,-1 9-13 15,8-1-15-15,13 4-23 16,5 2-25-16,21 3-33 0,12 5-26 16,8 1-18-16,5-1-9 15,7 4-7-15,1 1-1 16,-15-1 4-16,1-3 6 16,-12-1 16-16,-2 1 12 15,-18-4 7-15,-8-3 2 16,-4-5-7-16,-15-3-9 0,1 0-19 15,-8-7-17-15,1-4-20 16,6-4-17-16,7-7-18 16,7-4-27-16,6-6-39 15,13-1-54-15,13-1-51 0,6-2-49 16,14-1-45-16,7 4-49 16,5-1-51-16,1 6-45 15,5 2-38-15,8-3-27 16,0 7 5-16,-1-7 44 15,1 3 73-15</inkml:trace>
  <inkml:trace contextRef="#ctx0" brushRef="#br0" timeOffset="78785.6862">14895 6587 92 0,'27'-19'323'0,"-9"0"89"15,-11 5 46-15,-14 3 6 16,-5 0-21-16,-21 1-61 16,1 10-46-16,-1 0-36 15,7 0-20-15,0 10-23 16,6 5-32-16,20 3-40 15,6 8-32-15,8-1-32 0,18 9-32 16,1-5-26-16,-1 4-20 16,1-4-11-16,-1 1-10 15,-5-1 0-15,-7-4 3 16,-8-3 5-16,-18-4 8 16,-8 1 4-16,-5-5 0 0,-13-6-2 15,-8-5-6-15,-5-6-8 16,6-5-9-16,-1-10-5 15,8-4-7-15,13-3-4 16,12-8-5-16,14 0-9 0,6-7-9 16,6 2-11-1,0 2-12-15,1-1-25 0,6 5-29 16,-13 6-37-16,1 0-40 16,-2 8-48-16,2 4-55 15,-2 3-60-15,-5 7-117 16,-1 0-124-16,-6 4-37 15,-13 0 14-15,1 4 43 16,-8 4 71-16</inkml:trace>
  <inkml:trace contextRef="#ctx0" brushRef="#br0" timeOffset="79772.2061">13572 6754 66 0,'20'-2'93'16,"-1"-5"6"-16,-5 2 19 0,-2-2 18 16,2-1 15-16,-2 1 1 15,-5 0-10-15,0 0-5 16,6-1-10-16,-13 1-13 15,6 0-13-15,-6-5-9 0,-6 6 3 16,6-2-4-16,-13 5-14 16,6-1-8-16,-6 0-8 15,-7 0 3-15,1 1-8 16,6 3-4-16,-6 0 0 16,-1 3-2-16,6 1 7 15,-5 0 2-15,6 3 3 0,0 4 10 16,7 1 18-16,0 2 18 15,6 1 13-15,0 2 11 16,6 6 7-16,0-5 2 16,7 4-2-16,7 4-5 15,6-8-10-15,6 4-9 16,1-1-7-16,6 2-11 0,7-5-26 16,-1-3-21-16,1 0-15 15,-1-4-12-15,1-4-9 16,-7 0-2-16,-6-3 6 15,-1-8-1-15,1 0-1 16,-13-3-3-16,6 0-1 0,-6-8-4 16,-8 4-5-16,1-7-3 15,-13-1-1-15,0 2-1 16,0-6-1-16,-13 5-2 16,-7 0 1-16,-6-5 0 15,7 6 1-15,-13-3 10 0,5-1 4 16,1 3 3-16,0-4 0 15,0 4 3-15,-7-1-1 16,7 4-9-16,-6 1-5 16,5-1 1-16,2 7-3 15,-1 1-23-15,-6 5-29 16,5-3-47-16,1 10-55 0,-6-3-64 16,-1 5-82-16,1 5-118 15,-1-1-128-15,1 0-44 16,-2 4 11-16,2-4 35 15,-1 0 73-15</inkml:trace>
  <inkml:trace contextRef="#ctx0" brushRef="#br0" timeOffset="80827.413">13096 6883 28 0,'0'-4'184'16,"0"4"7"-16,-6-4-9 0,6 2-1 15,0-2 6-15,0-4 7 16,0 1-5-16,0 3-18 16,0-7-16-16,6 4-12 15,-6-4-17-15,0-4-23 16,0 4-20-16,0-3-10 0,-6 3 0 15,0-5-7-15,-7 7-1 16,-1-7-5-16,2 5-7 16,-8 4-4-16,0-4-11 15,1 7-9-15,-1-3-11 16,-6 3-2-16,0 4-1 16,1 4-2-16,-2 3 0 15,7-3 1-15,1 7 7 0,12 0 1 16,7 0 6-16,14 4 5 15,5-1 3-15,13 5 6 16,14-5 2-16,7 5 5 16,12-1 1-16,0 4 1 0,6-3 1 15,-6-2 3-15,1 2 2 16,-14-1 10-16,-13 1 19 16,-13 2 16-16,-13-2 6 15,-13-5 3-15,-13 5 0 16,-6-5-11-16,-14-2-22 15,-7-5-21-15,2 0-17 0,-8-7-14 16,7-3-12-16,6-8-13 16,7-3-6-16,13-9-7 15,13-3-3-15,0-3-1 16,7 0-2-16,6-5 4 16,0 2 3-16,-7-1 3 15,0 3 4-15,8 1 0 16,-8 8-17-16,1-2-36 0,6 5-53 15,0 3-58-15,-7 5-79 16,8 1-150-16,-2 3-147 16,-5 6-51-16,-7 0 6 15,0 0 33-15,-7 0 67 0</inkml:trace>
  <inkml:trace contextRef="#ctx0" brushRef="#br0" timeOffset="81526.2202">15188 6752 19 0,'0'0'19'0,"0"0"1"0,7 0-2 16,-7-4-4-16,0 4-32 15,0 0-39-15</inkml:trace>
  <inkml:trace contextRef="#ctx0" brushRef="#br0" timeOffset="81843.3999">15429 6748 15 0,'0'0'310'16,"6"0"76"-16,-6 0 28 15,0 0-6-15,-6 0-28 0,0 4-50 16,-7 3-54-16,0 0-45 16,-6 8-22-16,5 3-14 15,-6 4-12-15,8 7-19 16,-1-4-23-16,-1 6-32 15,8-2-38-15,0-4-55 0,6 1-69 16,0-4-71-16,6-5-98 16,0-2-166-16,8-3-158 15,-1-8-58-15,6-8-1 16,8-8 38-16,-2-5 78 16</inkml:trace>
  <inkml:trace contextRef="#ctx0" brushRef="#br0" timeOffset="82576.4399">16218 6638 145 0,'39'-34'381'0,"-20"2"49"16,1-1 40-16,-20 0-42 0,-6 3-100 15,-14 8-70-15,-6 1-36 16,-7 6-18-16,-6 5-6 15,0 5-5-15,0 5-6 16,0 5-13-16,0 9-2 0,13 4-9 16,6 12-19-16,14 3-21 15,12 7-19-15,8 0-19 16,11 1-23-16,15-1-19 16,-1-4-16-16,6 1-12 15,-6-8-8-15,0 0-3 16,-13 1 0-16,-13-9 3 0,1 6 5 15,-21-5 2-15,-6-5 0 16,-7-2 3-16,-5 0-6 16,-2-4-3-16,-5-4-6 15,6-3-4-15,-7-4-4 16,7-4-12-16,6-3-21 16,14-8-31-16,6-3-33 15,6-4-33-15,14-3-27 0,0-5-15 16,12 1-3-16,1 0 13 15,12-2 27-15,-6 2 30 16,7 4 27-16,-1 4 27 16,1 2 43-16,7 8 58 15,-2 7 59-15,8 8 54 0,-1 3 42 16,7 12 27-16,8 2-1 16,-2 5-33-16,8 0-42 15,-8 0-34-15,-6-5-18 16,0-6-12-16,-6-8-7 15,-7-7-4-15,-13-7-8 0,-7-8-14 16,-18-3-21-16,-14-7-14 16,-20-5-9-16,-12 1-11 15,-27-8-10-15,-6 8-6 16,0-1-1-16,-6 5-4 16,-2 2-5-16,2 13 3 15,-1 6-5-15,7 8-23 16,13 3-44-16,12 8-59 0,14-1-66 15,14-2-73-15,18 3-102 16,8-5-145-16,12 2-105 16,13-5-16-16,6 0 27 15,7-7 57-15,0-4 101 0</inkml:trace>
  <inkml:trace contextRef="#ctx0" brushRef="#br0" timeOffset="82812.3647">17332 6422 239 0,'13'-8'429'0,"0"2"65"0,-6 6 63 15,5 3-26-15,8 11-122 16,6 6-82-16,1 1-46 16,11 8-61-16,1 0-58 15,7 1-57-15,-7-1-58 16,7 0-65-16,-1-3-66 15,-12 0-83-15,7-5-159 0,-8-2-187 16,-7-5-86-16,1-3-19 16,-6-7 25-16,13-4 60 15</inkml:trace>
  <inkml:trace contextRef="#ctx0" brushRef="#br0" timeOffset="83487.7683">18473 6488 117 0,'12'-34'415'16,"-12"5"63"-16,-12 3 56 15,-14 1 0-15,-14 6-78 0,-12 5-64 16,0 3-26-16,-7 11-21 16,7 8-21-16,7 7-40 15,12 2-50-15,20 9-55 16,13 6-54-16,32 6-42 15,14-1-31-15,7-5-22 16,12 5-12-16,-7-5-6 0,-6 2-9 16,-20-2-4-16,-5 2 1 15,-27-5-2-15,-13-3-3 16,-20 0 2-16,-13-5 0 16,-12-6 3-16,-1-4-2 15,7-11 1-15,0-4-3 0,20-7-17 16,12-11-26-16,27-3-45 15,18-8-47-15,21-4-45 16,13-3-37-16,6-4-18 16,6 0 5-16,8-4 30 15,-8 8 40-15,-6 1 42 16,1 5 39-16,-21 5 32 0,-6 2 24 16,-13 6 18-16,-6 6 34 15,-13 8 46-15,-7 2 56 16,-7 14 72-16,-13 5 61 15,1 9 56-15,6 6 28 16,7 11-6-16,6 4-28 16,6 7-58-16,14-3-55 0,6-1-56 15,13-3-48-15,6-7-36 16,7-8-22-16,7-6-14 16,0-14-10-16,-1-4-11 15,7-12-7-15,-18-5-7 16,-2-3-8-16,-19 1-10 0,-14-4-8 15,-12 4-5-15,-18 5-6 16,-15 3-15-16,-13 6-35 16,-13 3-65-16,-6 5-106 15,-6 2-152-15,6 1-267 16,-1 1-128-16,7-2-35 16,8-3 32-16,5-3 93 15,13-11 151-15</inkml:trace>
  <inkml:trace contextRef="#ctx0" brushRef="#br0" timeOffset="84673.1376">19651 6817 173 0,'-19'11'395'0,"6"0"67"16,0 4 9-16,7 0-28 16,-1 3-71-16,-6 4-93 15,7-4-75-15,6 4-60 16,-7-4-45-16,0 4-29 16,-5-3-24-16,5-2-24 15,-6-2-36-15,0 1-49 0,7-5-90 16,-2 0-167-16,8-8-137 15,0-3-66-15,14 0-17 16,12-11 19-16,7-3 78 16</inkml:trace>
  <inkml:trace contextRef="#ctx0" brushRef="#br0" timeOffset="85469.5454">20896 6539 336 0,'32'-36'424'0,"-12"-1"47"16,-20 8 51-16,-6 3-101 15,-14 7-81-15,-6 5-46 16,-7 6-23-16,-5 5-7 16,-1 10-12-16,6 11-23 15,1 4-26-15,12 9-24 16,14 5-24-16,12 3-31 0,6 2-34 15,8 2-30-15,7-2-25 16,-1-4-11-16,-7-1-7 16,-6-2-2-16,-6-1 3 15,-14-4 6-15,-13 0 10 16,-12-7 11-16,-7 0 2 16,0-3-3-16,-7-9-2 15,1-2-9-15,5-8-10 0,8-8-31 16,19-2-37-16,13-13-37 15,19-6-34-15,21 0-31 16,11-8-23-16,8 1-14 16,13-5 10-16,12 0 19 0,1 2 18 15,0-5 25-15,-6 6 26 16,-2 2 29-16,-12 4 20 16,-12 5 20-16,-14 6 20 15,-13 2 16-15,0 8 12 16,-13 0 13-16,-13 8 16 15,0-1 8-15,0 4 0 0,-13 4 8 16,7-1 13-16,-14 4 10 16,7 2 8-16,0 5 23 15,-6 4 39-15,-1 4 39 16,0 7 17-16,7 8 4 16,1 3-4-16,4 4-21 15,8 0-44-15,14 0-51 16,12-7-38-16,-1-4-22 0,15-4-17 15,-1-7-11-15,13-7-7 16,7-12-7-16,6-3-9 16,0-11-12-16,-13-11-10 15,-6-3-10-15,-20-4-15 0,-20-12-9 16,-19 5-5-16,-13-5 1 16,-20 2 5-16,-12 2 6 15,-8 7 15-15,-5 5 10 16,6-2 6-16,0 13-19 15,13-1-50-15,13 8-74 16,6 7-92-16,26 0-104 16,7 5-142-16,26 1-173 0,14 2-82 15,12-1 3-15,13 1 53 16,1-6 84-16,11-2 138 16</inkml:trace>
  <inkml:trace contextRef="#ctx0" brushRef="#br0" timeOffset="86710.5383">22349 6360 403 0,'72'-30'507'0,"-13"1"91"16,-20-1 99-16,-13 5-67 15,-20 3-77-15,-12 3-41 16,-20 12-41-16,-7 4-53 16,1 13-76-16,6 9-70 15,12 6-61-15,21 16-62 16,26-1-50-16,6 12-36 0,13-6-18 15,0 2-16-15,6-7-12 16,-12 0-4-16,-7-9-10 16,-6-6-2-16,-20-1-2 15,-13-2-1-15,-20-2-3 16,-26-6 1-16,-11-4 1 0,-22-4 1 16,-6-3 1-16,-6-4 0 15,6-4 0-15,14-3-8 16,12-4-15-16,26-7-45 15,21-4-68-15,24-4-99 16,27-6-107-16,20-2-92 16,13-2-70-16,6 3-44 0,7-4-4 15,-7 3 55-15,-6 9 91 16,-7-4 85-16,-13 4 132 16,-7 2 149-16,-12 1 131 15,-7 5 97-15,0-2 64 16,-6 0 43-16,6 4-23 0,13 1-45 15,6-1-46-15,1 5-43 16,13 1-21-16,0 9 6 16,-8 9 21-16,2 5 28 15,-7 11 24-15,-27 9 16 16,-6 14 17-16,-26-1 7 16,-6 1-4-16,-14 3-19 15,1-10-23-15,-2-1-23 16,2-8-35-16,13-3-47 0,11-9-45 15,16-6-59-15,18-7-76 16,25-11-100-16,22-6-101 16,18-12-87-16,6-4-65 15,14-8-20-15,-7-2 26 0,0-1 75 16,-5 1 87-16,-22-5 86 16,-4 5 98-16,-22-1 95 15,-11 4 82-15,-21 4 68 16,-13 7 65-16,-19 4 61 15,-7 3 29-15,-6 9 7 16,-13 6-9-16,7 2-19 0,6 13-27 16,13 4-41-16,13 10-46 15,13 4-41-15,13 4-32 16,13 3-30-16,7 0-24 16,6-4-18-16,-7 1-10 15,-18-4 3-15,-7 1 13 16,-20-9 18-16,-20 1 12 15,-7-4 8-15,-18-4 3 0,-7-7-4 16,6-4-16-16,-6-7-22 16,6-7-29-16,7-8-42 15,13-6-44-15,20-6-49 16,12-5-47-16,14-5-50 16,-1 4-60-16,14 0-50 0,-1 4-51 15,8-1-78-15,5 5-104 16,7 2-61-16,-5 2-1 15,-2 3 48-15,1-1 83 16,-7 4 139-16,-7 1 198 16,-6 3 173-16,-7 0 122 15,1-3 76-15,-7 6 43 16,-6-3 13-16,6 1-23 0,-7 2-27 16,1-1-10-16,-1 7-6 15,-12-2-8-15,-1 0-9 16,1 0-1-16,-7 4-3 15,-1-3-17-15,2 3-19 16,-2-3-19-16,2 3-14 0,5-5-23 16,1 5-26-16,-1 0-17 15,0 0-19-15,7 0-14 16,0 0-13-16,0 0-9 16,0 5-14-16,0-5-12 15,0 3-6-15,0-3 1 16,0 3 4-16,0-3 8 0,-6 0 9 15,6 0 5-15,0 0-26 16,0 0-96-16,0 0-181 16,0 0-107-16,-14 0-55 15,2 0-21-15,-8 0 17 16,-13 4 92-16</inkml:trace>
  <inkml:trace contextRef="#ctx0" brushRef="#br0" timeOffset="87385.0737">22063 6604 41 0,'-14'-7'109'0,"8"5"-28"16,6-6-25-16,-6 4-24 16,-1 0-31-16,1 0-30 15,-1 1-33-15,-6-1-36 16,7 1-21-16</inkml:trace>
  <inkml:trace contextRef="#ctx0" brushRef="#br0" timeOffset="87849.6924">21789 6549 133 0,'-32'0'214'0,"-1"-3"46"0,1 3 32 16,-8-3 24-16,1-5 2 15,0 5-24-15,7-5-42 0,6-3-46 16,6 4-37-1,0-4-33-15,13-3-28 0,7 3-21 16,7-5-19-16,6 2-14 16,14-4-14-16,-1 4-8 15,13-2-5-15,-1 6-1 16,1 2 10-16,-5 4 12 16,4 4 16-16,-5 8 34 15,-7 6 28-15,0 8 28 0,-7 4 15 16,-5 8 4-16,-8 2 4 15,-6 0-13-15,-6 5-11 16,0-4-10-16,-2-5 0 16,2-3 1-16,0-3-9 0,-8-4-11 15,14-3-12-15,0-5-14 16,14-6-22-16,12-8-20 16,6-4-13-16,21-4-12 15,12-6-13-15,0-1-23 16,6-3-30-16,1-1-42 15,-6 5-58-15,-8-4-70 16,1 3-70-16,-14 0-56 0,-6 5-46 16,1-5-67-16,-8 3-108 15,-6 2-78-15,0-2-6 16,6-2 28-16,-12 2 49 16,6 2 95-16</inkml:trace>
  <inkml:trace contextRef="#ctx0" brushRef="#br0" timeOffset="88642.7718">23620 6007 224 0,'-33'-7'360'0,"1"7"60"15,-7 0-2-15,-1 4-32 16,-11 7-31-16,-2 4-17 16,1 7 7-16,-7 8 16 0,1 1 9 15,-1 13 4-15,14 2-17 16,-1 4-30-16,20 1-50 16,13 0-56-16,7 2-41 15,12-7-36-15,14 3-33 16,-1-13-24-16,20 0-22 15,0-2-16-15,14-9-16 0,5-3-12 16,1-8-7-16,6-2-7 16,0-9-5-16,0-9-3 15,0-3-4-15,-12-5-7 16,-15-4-11-16,-11-8-6 16,-8 4-5-16,-19-7-3 15,-13 3-1-15,-13 1 5 16,-13 3 11-16,-14 0 8 0,-5 7 8 15,-7 4 2-15,-7 4 4 16,1 7 1-16,-1 4-1 16,0 4-9-16,14 1-34 15,-1 11-49-15,13-3-71 0,7 2-94 16,0 3-104 0,19-5-146-16,8 2-198 0,6-4-72 15,12-3 4-15,0-5 60 16,14-5 85-16,-1-4 145 15</inkml:trace>
  <inkml:trace contextRef="#ctx0" brushRef="#br0" timeOffset="133919.7481">4737 4367 171 0,'0'-4'207'0,"0"4"6"16,0-4-2-16,0 4-19 15,-7 0-26-15,7 0-24 0,0 0-21 16,0 0-16-16,0 0-12 16,0 0 1-16,-6 0 4 15,6 0 1-15,-7 0-2 0,7 0-6 16,-7-3-4-16,7 3-9 15,0 0-15-15,0 0-19 16,7-4-12-16,6 4-10 16,0-4-9-16,13 1-6 0,13-5 2 15,7 4 5-15,19-6 2 16,14-2 4-16,12 1 1 16,6-3 3-16,7-1-2 15,1 1-20-15,-14-1-29 16,-6 4-33-16,-14 1-23 0,-6 2-13 15,-18 0-6-15,-9 1 17 16,-5 4 29-16,-13-1 32 16,-8 4 30-16,-5 0 27 15,-7 0 16-15,-13 0 1 16,-7 4 1-16,-6-1 0 0,-7 1-7 16,-5 3-10-16,-8 0-10 15,0 4-7-15,-6 0-2 16,0 4-6-16,7-4-1 15,6-4-6-15,6 4-1 0,20-4 4 16,6 0-1-16,27-3 2 16,13-4-1-16,18-7 2 15,21 0-23-15,0 0-59 0,-1-5-73 16,1 2-67-16,-13-1-52 16,-7 3-34-16,-6 1 9 15,-14 0 54-15,-6 4 88 16,-13-2 98-16,-6 2 102 15,-14 3 90-15,-6 3 70 0,-13 2 37 16,-6-2 11-16,-14 4-17 16,-12 0-42-16,-8 8-48 15,-6-1-47-15,7 1-31 16,7-4-24-16,12 4-15 0,7-7-10 16,13-1-7-16,19-5-8 15,21-2-2-15,18-2-1 16,20-5-9-16,7-5-40 15,6 1-54-15,-7 0-57 16,-5-4-48-16,-1 8-28 0,-13 0-9 16,-7 0 41-16,-5-1 66 15,-15 5 88-15,-4 3 80 16,-8 0 71-16,-14 0 54 16,-5 3 27-16,-14 5 2 0,-13-1-19 15,-6 4-29-15,-7 0-31 16,-6 3-33-16,7 1-23 15,6 0-14-15,12-4-10 16,14-4-7-16,14 1-9 0,24-8-3 16,14-3-5-16,27-9-28 15,5 1-77-15,7-4-81 16,-6 0-64-16,-6 5-32 16,-8-2-19-16,-6 2 33 15,-13 3 99-15,-6 3 124 0,-14 0 110 16,-6 0 83-16,-6 4 57 15,-14 4 31-15,1 0-4 16,-14 3-28-16,-6-3-39 0,0 6-44 16,0-2-38-16,-1 3-33 15,8-1-22-15,6 2-14 16,0-4-11-16,13-1-10 16,0 0-6-16,13-4-10 15,0 1-23-15,13 1-31 0,6-5-58 16,1-5-96-16,13 1-132 15,-8 1-65-15,1-2-15 16,-6-1 12-16,-7-9 49 0</inkml:trace>
  <inkml:trace contextRef="#ctx0" brushRef="#br0" timeOffset="138004.2482">9591 6125 128 0,'-6'-4'253'0,"-1"1"18"16,0-4-6-16,-5 3 2 16,5-4-11-16,0-3-18 0,1 0-22 15,-1 1-20-15,1-2-32 16,-8-2-24-16,2 3-24 15,-8 0-18-15,1-1-19 16,-7 2-16-16,0 3-10 16,-7-5-12-16,-6 5-3 15,7-3-3-15,-14 2-5 0,7-3-2 16,-7 0-1-16,-7 0-2 16,2-4-3-16,-8 4 2 15,1 0-1-15,-14 0 2 16,-6 4 4-16,-7-1 1 15,-13 5 0-15,-13 3-4 16,-6 0-3-16,-7 3-6 0,-6 1-7 16,-14 4-3-16,8-1-4 15,-1 0-3-15,-6 4-6 16,6 0 0-16,7 4-3 16,-8-1-2-16,15 5-1 15,-1-1 4-15,6 1 5 0,8 2 1 16,5 4 1-16,2 2 3 15,5-2 0-15,7 5 0 16,0 2-2-16,-1 2 1 0,8 2-1 16,-1 1 1-16,0 3 0 15,0 4 2-15,7-3 1 16,0 2 0-16,6-2 1 16,14-1-3-16,11-3-2 15,9-1 2-15,11-3-1 16,15 0 1-16,-2 1 2 0,22-5 0 15,4 0 2-15,8 0-2 16,6-4-1-16,13 1-2 16,13 0 1-16,7-4 4 0,12 3-1 15,1-3-3-15,13-3 4 16,6 3-2-16,6 0 0 16,8-3-3-16,5 2 1 15,2-3 0-15,5 1-6 16,7-1 1-16,6 0 1 0,1-3-1 15,11-3 1-15,2-6 2 16,0 2 3-16,12-5 5 16,6-3-1-16,8-3 0 15,6-1 0-15,-1-4-1 16,8-2-2-16,-7-1-1 16,0-4-2-16,0 1 1 15,-7-5 0-15,-13 4 0 0,-6-3-1 16,-6-1-1-16,-14 2 1 15,1-2 0-15,-14 1-1 16,0 0-1-16,-6 0 6 16,-6-5-1-16,5 1-2 15,-5 0-8-15,-1 0-7 0,-7 0-4 16,8 1-10-16,-14-1-2 16,0-1-1-16,-6 2 6 15,-13-2 6-15,-7 8 4 16,-13-2 6-16,-7-2 4 15,-19 1 1-15,-6-1 1 0,-13 1 2 16,-14 0 0-16,-13-4-1 16,-12 0 0-16,-1 0-2 15,-13 1-3-15,-5-2 0 16,-8 0 0-16,-6 6-2 16,-14-5-2-16,-5 0 0 15,-8 4 1-15,-5-1 0 16,-14 5 4-16,1-1 5 0,-14 1 5 15,6-2 3-15,-5 6 2 16,-8 2 4-16,7 4-2 16,0 1-4-16,7-1-3 15,0 4-3-15,6 4 2 16,6-4-3-16,2 7-1 0,5-3 1 16,7 3 1-16,0 0 2 15,12 0-4-15,14 2 1 16,0-3-1-16,6-2 2 15,7 3-4-15,7 1 0 16,6-1 2-16,-1-2-2 16,1-3 0-16,13 2 1 15,0 0 3-15,0 3-2 0,7-7 2 16,-1 4-1-16,0 0 0 16,7 0-1-16,1-4-1 15,4 2 1-15,-4-2-2 16,6 0 1-16,-1 5 1 15,7-5-2-15,-7 0-2 16,7 3 0-16,0-3-4 0,0 0-4 16,0 0-3-16,0 4-2 15,0-4-2-15,0 0-1 16,0 0 2-16,0 0 2 16,0 3-2-16,-6-3-9 15,6 4-8-15,-7-4-13 16,7 4-10-16,0-4-16 0,0 0-11 15,0 4-7-15,0-4-5 16,7 3-13-16,-1 1-18 16,1-4-8-16,6 0-11 15,-7 3-23-15,8-3-24 16,-8 0-15-16,0 4-2 16,1-4-1-16,-1 3-8 15,1 1-2-15,0-4 3 0,-1 5 24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0-08-27T05:44:50.833"/>
    </inkml:context>
    <inkml:brush xml:id="br0">
      <inkml:brushProperty name="width" value="0.05292" units="cm"/>
      <inkml:brushProperty name="height" value="0.05292" units="cm"/>
      <inkml:brushProperty name="color" value="#FF0000"/>
    </inkml:brush>
  </inkml:definitions>
  <inkml:trace contextRef="#ctx0" brushRef="#br0">11063 6836 72 0,'-45'7'176'16,"-1"0"-4"-16,1 1-7 0,-14-1-8 15,0 3-14 1,-12 5-26-16,-7 4-39 0,-7-1-22 16,1 4-19-16,-8 0-19 15,1 3-27-15,0 2-25 16,6-2-30-16,6 1-45 16,14-4-50-16,13-3-52 15,7-2-19-15,6 3 5 0</inkml:trace>
  <inkml:trace contextRef="#ctx0" brushRef="#br0" timeOffset="1295.5985">10191 7224 61 0,'-14'-4'283'15,"-12"1"53"-15,7-1 1 16,-7-3-24-16,-7 3-28 16,1-3-32-16,-8 2-45 0,-5 3-40 15,-14-3-33-15,1 5-23 16,-7 0-20-16,-7 5-14 16,-6 2-10-16,-1 0-4 15,-5 4-5-15,-1 0-2 16,0 7-7-16,0 1-3 15,8 2-5-15,4 5-11 16,2 4-1-16,6-1-2 0,13 7 0 16,13 2-5-16,0 5 4 15,13-3-2-15,6 8-4 16,0-4-2-16,7 0 1 16,7-4 0-16,0 5-1 15,6-2 8-15,6 5 3 0,-6-1 0 16,0 1 2-16,0 0-3 15,0 2-4-15,0-1-4 16,0-5-5-16,6-1 1 16,7-2-5-16,1-4 1 0,-2-5 1 15,21 1-2 1,-1-4 2-16,8 1 0 0,5-4 0 16,14-4 1-16,12-1-6 15,8-1 1-15,12-3 1 16,7-2-1-16,6-4-1 15,14 1-1-15,5-6 1 16,8 2-3-16,12-5 6 0,0 0 2 16,0 2 1-16,14-1 2 15,-7-4 2-15,13 0 2 16,-7-4-9-16,1-1-3 16,-1-1-2-16,0-5 0 15,0-1-1-15,0-2-2 16,-6-9-1-16,0 6-2 0,-12-5-1 15,-8 0 0-15,-7 3-1 16,-5 1-2-16,-7-4 0 16,-1 4-1-16,-5-1-7 15,-8 1 1-15,-5-3-3 16,-1 2 0-16,-12-3 1 16,-8 0 0-16,-6 1 7 15,-13-2-1-15,1-3 6 0,-15 4 1 16,-5-3 0-16,-1 0 2 15,-12-2-1-15,-1 5-2 16,-11-3-1-16,-2 3 2 16,-12-1 2-16,-8 2 2 0,-12 3 1 15,0-5-2-15,-13 5 0 16,-6-4 1-16,-8 0-3 16,-12 0-1-16,0-3-3 15,-20 0 5-15,-6-2 8 16,-6 5 5-16,-2-4 4 0,-18 9 1 15,0-2 2-15,-14 5-2 16,-5 3-10-16,-20 6-4 16,-1 2-1-16,-12 3 7 15,6 3 14-15,-13 5 16 16,0 4 13-16,0 2 1 16,-7 4 5-16,1 8 5 0,6-4 3 15,0 7-4-15,19-3-6 16,1 3 3-16,13-3-8 15,6 6-11-15,1-3-16 16,11 5-11-16,1-2-5 16,8 2-5-16,5-1-4 0,0 0-2 15,7 0-1-15,6 0-3 16,13-4-4-16,0-4-16 16,14 1-36-16,5-3-66 15,21-5-91-15,-1-4-152 16,21-3-230-16,11-4-105 15,14-7-28-15,6-7 30 0,21-4 74 16,19-11 143-16</inkml:trace>
  <inkml:trace contextRef="#ctx0" brushRef="#br0" timeOffset="3079.5631">19248 7217 150 0,'-13'3'302'16,"-7"1"57"-16,-6 0-2 16,6-1-44-16,-5-3-38 15,5 5-30-15,-6-5-34 16,0 0-43-16,-1 0-30 16,2 0-25-16,-1 0-21 15,-7 0-16-15,-13 0-10 16,1 0-8-16,-7 0-11 0,-7 0-4 15,-6 2-1-15,-14 2 0 16,2 0-4-16,-14 0-2 16,6 3-3-16,-7 1-6 15,-12 2-6-15,6 1-8 0,1 5-4 16,-7 2-13-16,5 0-3 16,-5 4-3-16,0 0-3 15,0-1-2-15,0 8 1 16,-1 0 12-16,1 2 0 15,0 1 5-15,0 9 8 16,-1-1 10-16,7 0 7 0,7 1 2 16,6-5 5-16,14 5-1 15,6-5-8-15,6 1-9 16,13-3-5-16,7 2-6 16,7-3-2-16,6 3-3 15,7 1 1-15,11 0 2 16,8 3-2-16,8-4 2 15,11 1-1-15,0-4-1 0,8 4-1 16,-1-5 2-16,6-2 3 16,-5 3-1-16,11 0 1 15,1 0 3-15,0-4 5 16,13 0 0-16,1-3 1 0,12-4 6 16,13 0 4-16,0-3 5 15,7-5 6-15,13-7 5 16,6 1 1-16,13-5 1 15,7-3-5-15,7-3-6 16,5-1-8-16,1-4-5 16,7 1-4-16,-2 4-4 0,2-4-2 15,0-5-2-15,-2 5-2 16,2-3-3-16,-7-2-3 16,-7-2-1-16,-6 2 0 15,-7 2-1-15,-13-5 0 16,-5 0 2-16,-8 4-1 15,-7-4 1-15,-5 1 0 0,-8-5 0 16,7 5 3-16,-13-9-2 16,7 6 6-16,0-5 2 15,-1-1-1-15,-6-2 3 16,8-1-1-16,-8 1 5 16,-7-1-3-16,7 1-1 15,-6-1 1-15,-6-1-2 0,4 2-1 16,-4 4-3-16,-7-1-3 15,-1-1-2-15,-6 1 1 16,1 4-1-16,-8-1 0 16,1 2-10-16,-7-3 6 0,-7 3 2 15,-6-2 1-15,-13-3 2 16,-13 0 4-16,-6 1 8 16,-21-5-2-16,-5-3-1 15,-14 3 2-15,-12-3 5 16,-14-1 2-16,-6 5 2 15,-7-4 2-15,-13 3-3 16,0 4 0-16,-13 0-6 0,0 7-5 16,-6 1-5-16,0 7-2 15,-7 7 0-15,1 3-4 16,-2 1-3-16,8 6 5 16,-1 5 2-16,8-1-2 15,6 1 1-15,6-1 2 16,14 6 0-16,12-6-13 0,13 1-46 15,14-1-82-15,12-2-178 16,7-9-219-16,6-3-113 16,-7-3-51-16,2-9 11 15,-7-2 66-15,-2-9 170 16</inkml:trace>
  <inkml:trace contextRef="#ctx0" brushRef="#br0" timeOffset="4931.4516">16987 5963 31 0,'0'-2'285'0,"-7"-3"54"0,1 2 16 16,-1-1-28-16,1 1-26 16,0-1-32-16,-2 0-41 15,2 0-30-15,0 1-24 16,-1-1-19-16,7 1-14 0,-7-1-12 15,7 4-7-15,0-3-1 16,7-1-4-16,-7 4-4 16,0-4-9-16,0 0-9 15,0 4-10-15,0 0-13 16,0 0-12-16,0 0-11 0,0-3-6 16,0 3-8-16,0 0-1 15,0 0-3-15,0 0 5 16,0 0 4-16,0 0 7 15,7-4 1-15,-7 4-2 16,6 0 6-16,-6-4-2 16,0 4-2-16,0-3-5 0,0 3-3 15,0 0-2-15,0-5-11 16,0 5-12-16,0 0-7 16,0 0-4-16,0 0-1 15,0 5-2-15,0-5 0 16,-6 3 3-16,-1 1 4 15,0 3-1-15,1 1-1 16,-1-1-1-16,1 4-5 0,0 0 5 16,6 0 5-16,0 7 9 15,0 1 7-15,6 2 12 16,0 4 12-16,7 6 6 16,-6-2 1-16,6 7-4 15,7-2-4-15,-1 3-7 16,7-6-7-16,7 3-7 0,-1-9-1 15,8 1 3-15,-1-7 0 16,6-4 3-16,1-8 9 16,6-7 3-16,0-5-2 15,0-1-8-15,-6-9-2 16,6-3-11-16,-6-5-20 0,-7 1-12 16,-7 0-12-1,-6-3-10-15,-6-1-9 0,-1 4-2 16,-12-4 4-16,0 4-1 15,-7 5 4-15,-7-6 8 16,0 9 5-16,-6-1 5 16,7 1 0-16,-7 3 5 0,6-1 0 15,-5 5 0-15,-2-1 1 16,8 1-2-16,-7 7 2 16,0-3-2-16,6-1 3 15,-6 4 0-15,0 4 1 16,0-1 0-16,0 1 2 0,7 3 4 15,-1 4 2-15,1 1 2 16,6 6 9-16,6 0 9 16,-6 8 7-16,13 3 3 15,-7 0 4-15,8 1-1 16,-2-1-5-16,2 4-11 16,5-8-33-16,-6 5-56 0,0-7-71 15,7-2-82-15,-1-3-82 16,-6-7-128-16,14-3-203 15,-8-8-72-15,0-12 2 16,8-5 48-16,-7-10 62 16,5-6 122-16</inkml:trace>
  <inkml:trace contextRef="#ctx0" brushRef="#br0" timeOffset="5793.8633">18473 5700 237 0,'-7'-8'417'16,"-6"1"49"-16,-1 0 41 15,-5 7-76-15,6 0-111 16,0 0-67-16,1 7-36 0,4 8-9 15,8 4-1-15,8 6 6 16,4 1 1-16,8 7-4 16,-1 6-14-16,1 2-23 15,6 3-30-15,0 0-25 0,-7 0-27 16,7 4-17-16,1-8-21 16,-1 4-15-16,-7-7-10 15,1-4-12-15,-7-1-4 16,0-6-6-16,-1-8 1 15,-4 1-4-15,-2-7-8 16,0-6-14-16,-6-6-16 0,0-4-21 16,0-6-14-16,7-5-19 15,-7 1-21-15,6-9-23 16,8 1-13-16,-2-3-7 16,14-6-1-16,1 6 14 15,5-4 22-15,1 8 34 16,5-6 31-16,-4 10 24 15,5-2 10-15,0 7 9 0,-1 2 5 16,-5 10 2-16,7 0 4 16,-8 4 0-16,1 7 6 15,-1 3 1-15,-6 5 5 16,-7 6 8-16,-5 1 6 0,-8 3 12 16,-12 3 16-16,-14 2 13 15,-13-1 9-15,-5-4-1 16,-15-4-8-16,-12 2-9 15,0-6-16-15,0-6-16 16,6-3-21-16,7-12-28 16,13-4-33-16,13-7-30 15,13-7-30-15,20-7-24 0,12-9-18 16,20-3 8-16,13-3 17 16,0-4 23-16,13 3 26 15,-6 1 25-15,6 0 27 16,0 7 24-16,-6 4 23 15,-7 4 26-15,1 10 21 16,-8 3 27-16,-5 12 23 0,5 4 17 16,1 7 18-16,-1 3 10 15,1 5-2-15,-1 3-10 16,-6 0-19-16,1 0-21 16,-8 0-49-16,1 0-90 15,-21-1-111-15,-4-2-200 16,-8-1-218-16,-8-2-113 0,-4-10-42 15,-15-6 31-15,-5-11 74 16,-14-7 177-16</inkml:trace>
  <inkml:trace contextRef="#ctx0" brushRef="#br0" timeOffset="5943.8141">19300 5869 135 0,'-40'-23'481'15,"1"5"63"-15,1 3 31 16,11 1 7-16,8 3-241 15,6 0-200-15,13 4-233 16,13 0-245-16,13 2-128 16,0-1-60-16,6 2-9 0,-5 0 32 15</inkml:trace>
  <inkml:trace contextRef="#ctx0" brushRef="#br0" timeOffset="6238.6349">19724 5678 233 0,'12'-7'444'16,"2"3"51"-16,-2 0 58 15,1 4-18-15,1 8-99 16,6 3-52-16,5 3-14 16,7 11 0-16,8 6-23 0,5-2-45 15,8 7-57-15,-1-3-57 16,-1 3-57-16,2 2-49 15,-1-1-36-15,1-5-49 16,-2 1-72-16,-5 0-92 16,-7-4-92-16,7-4-98 15,-13-6-144-15,-1-4-175 0,-13-15-53 16,-5 0 23-16,-14-11 57 16,-7-4 77-16,-6-3 138 15</inkml:trace>
  <inkml:trace contextRef="#ctx0" brushRef="#br0" timeOffset="6603.7199">19736 5956 187 0,'-32'7'428'16,"6"-3"42"-1,13 0 30-15,7-4-45 0,6 0-143 16,25-4-106-16,8-2-63 16,12-6-31-16,20-3-14 15,1 1-10-15,6-1-6 16,-1-4 3-16,-6 5 7 0,0-1 4 16,-12 4-5-16,-15 1-3 15,-5-1-5-15,-7 3-13 16,-12 4-20-16,-2 1-23 15,-5-1-26-15,-7 4-37 16,0-3-51-16,-7-1-60 16,1 1-86-16,0-5-133 0,6 4-144 15,6-3-59-15,7 0-3 16,7-5 32-16,-1 2 73 16</inkml:trace>
  <inkml:trace contextRef="#ctx0" brushRef="#br0" timeOffset="7091.4224">21242 5454 322 0,'6'-4'390'16,"-6"2"44"-16,0-3-14 16,-6 5-82-16,0 0-78 0,-8 0-53 15,1 5-34-15,0 1-23 16,-6 6-5-16,5-1 11 16,-5 8 16-16,6 1 16 15,-7 6 12-15,1 11 14 16,-7 11 0-16,0 7-8 15,-1 11-2-15,-5 11-8 0,-1 7-20 16,7 7-24-16,-6-3-17 16,5 0-9-16,1-7-20 15,7-8-18-15,6-7-9 16,0-11-7-16,-1-7-10 16,8-8-16-16,0-4-23 0,0-7-31 15,-1-6-32-15,0-5-35 16,1-3-39-16,-13-5-43 15,5 2-47-15,-5-9-52 16,6 1-59-16,-7-8-71 0,13 4-150 16,1-3-133-1,0-9-42-15,0 2 22 0,-2-5 55 16,-4-3 89-16</inkml:trace>
  <inkml:trace contextRef="#ctx0" brushRef="#br0" timeOffset="11783.2043">22037 6205 173 0,'0'12'363'0,"-7"-1"49"16,7-5 38-16,-6 2-68 15,-1-4-85-15,7-1-64 0,-7 1-46 16,7-4-31-16,0 4-27 15,0-4-16-15,0 0-6 16,0 0 5-16,-6 0 0 16,6 0-1-16,-6-4-8 15,6 0-6-15,-7 1-10 16,0-1-15-16,1-6-15 0,0-2-14 16,-1-3-13-1,0 1-8-15,-6-8-12 0,1 0-4 16,-2-4-3-16,-6 1 0 15,1-1-3-15,-13 1 0 16,-1-1 1-16,-13 0-2 16,7 4-2-16,-7 0 3 0,-5 4 3 15,-1 7-3-15,-7 0 1 16,0 7 2-16,-6 8 1 16,6 4-4-16,1 2-3 15,-1 5 2-15,14 4 4 16,5-2 2-16,8 2-1 15,13 3 4-15,11-5 1 16,8 6 1-16,14 0-4 0,12-6 1 16,13 5 0-16,0 0-1 15,19-4-1-15,1-3-4 16,13 4 1-16,6-5 1 16,7-3-1-16,0 1 1 15,6-5 4-15,0 0-2 16,-7-4 2-16,-5 5-3 0,-8 3 1 15,-5-4-1-15,-14 0-4 16,-13 8 2-16,-20 0 3 16,-19 3 3-16,-19 1 2 15,-20 6 1-15,-20 0 4 16,-12 4 8-16,-8 2 15 16,-5-6 20-16,-1 1 15 15,13-8 13-15,1-3 6 0,18-9-1 16,2-6-19-16,25-10-19 15,6-9-16-15,13-6-18 16,20-8-8-16,7-1-9 16,12-2-3-16,1-1-3 0,6 6 1 15,0 4-11-15,0 1-36 16,-6 4-51-16,-1 7-61 16,1 5-70-16,-1 3-84 15,8 3-142-15,-7 0-148 16,5 4-42-16,1-4 9 15,7-3 44-15,-7 0 69 0</inkml:trace>
  <inkml:trace contextRef="#ctx0" brushRef="#br0" timeOffset="12587.8186">22643 5898 146 0,'6'-12'395'16,"-6"2"43"-16,6 3 24 16,-6 3-48-16,0 0-128 15,8 0-87-15,-2 8-44 16,0 4-11-16,7-1 5 0,0 8 6 16,0 3 0-16,7 4 2 15,-8 3-8-15,8 1-13 16,0 3-18-16,-1 1-20 15,1 3-18-15,0-4-20 16,-1 0-16-16,1-4-16 16,0-2-10-16,-8-5-4 15,1-3-4-15,1 0-2 0,-2-9-6 16,-6-1-7-16,2-5-11 16,-8-5-20-16,12-5-20 15,-5-5-19-15,6-8-8 16,6 6-6-16,-5-9 5 15,5 4 15-15,7 0 19 0,-6 0 15 16,6 4 14-16,0 4 8 16,-1-1 5-16,9 4 2 15,5 3 0-15,-7 1 4 16,7 3 4-16,-6 8 7 16,-1 3 7-16,1 1 8 15,0 7 7-15,-14 6 3 0,-5 1 9 16,-8 4 6-16,-12 3 9 15,-21 0 10-15,-5 5 10 16,-14-1 4-16,-13-4-4 16,0 1-12-16,1-10-11 15,-1 3-14-15,7-8-16 16,6-7-23-16,1-8-19 16,13-4-19-16,12-11-25 0,7-3-22 15,20-8-22-15,5-7-4 16,8 0 5-16,13-5 12 15,5 2 16-15,1-1 16 16,7 8 22-16,7 0 17 16,-2 0 13-16,2 10 16 0,-1 2 13 15,7 5 17-15,-1 1 13 16,7 11 19-16,-6 0 10 16,0 4 10-16,-8 3 9 15,-5 5 3-15,-7-2-6 16,-6 5-18-16,-13 0-26 0,-8 3-61 15,-12-3-80-15,-12 4-94 16,-1-5-118-16,-7 1-153 16,-6-8-137-16,0-4-41 15,-7-6 18-15,1-8 56 16,-7-8 97-16</inkml:trace>
  <inkml:trace contextRef="#ctx0" brushRef="#br0" timeOffset="12869.0667">23470 5931 310 0,'-33'-33'454'16,"7"0"65"-16,0 4 54 15,7 3-68-15,6 0-138 16,13 5-104-16,0-1-84 16,13 2-66-16,6 3-65 15,1-2-51-15,-7 5-35 0,6-1-25 16,1 1-13-16,-1 6 1 16,1-3 12-16,0 8 13 15,6-1 23-15,7 8 27 16,6 7 34-16,13 4 26 15,7 6 17-15,-2 4 9 0,16 9-6 16,-8 3-13-16,13-1-34 16,-6 5-55-16,-1-9-63 15,1 1-91-15,-7-7-168 16,-12-1-141-16,-14-6-66 16,-13-8-7-16,-26-4 29 15,-20-7 72-15</inkml:trace>
  <inkml:trace contextRef="#ctx0" brushRef="#br0" timeOffset="13025.9845">23907 5920 6 0,'-7'-11'385'0,"14"0"49"0,18-4 27 16,15-3 11-16,5-5-181 16,20 2-182-16,0 3-206 15,1-1-183-15,-1 2-99 16,-12-2-50-16,-2 0-11 15,-11 5 42-15</inkml:trace>
  <inkml:trace contextRef="#ctx0" brushRef="#br0" timeOffset="13520.3173">25079 5375 333 0,'20'-16'436'0,"-7"2"44"15,-7 3 32-15,-6 4-133 16,0 7-107-16,-6 0-74 0,-7 7-44 16,0 4-13-16,-6 7 6 15,5 8 26-15,-5 6 25 16,-1 13 22-16,-6 2 7 15,7 11-3-15,-1 8-22 16,-6 1-29-16,6 2-34 0,1 0-30 16,-7-2-25-16,6-5-13 15,1 1-13-15,-1-9-15 16,8-2-8-16,-2-6-6 16,2 0-11-16,4-10-14 15,8-7-20-15,0-2-13 16,0-6-16-16,0-3-13 15,0-3-7-15,0-4-3 0,8-1 3 16,-8-6 2-16,0 4 4 16,6-8-4-16,-6 0-26 15,0 0-36-15,6-3-44 16,-6-2-54-16,7-2-58 16,-7 0-102-16,7 0-131 15,-1-1-76-15,0-3-9 0,1 1 30 16,-7-2 52-16,13-3 108 15</inkml:trace>
  <inkml:trace contextRef="#ctx0" brushRef="#br0" timeOffset="14210.0708">25301 5767 118 0,'-13'-12'365'0,"0"1"51"15,6 0 48-15,1-1-39 16,0 6-77-16,-1-2-67 0,1 5-36 15,6 3-11-15,-7 3-2 16,7 5 1-16,7 6 7 16,-7 5 9-16,13 6 2 15,-1 5-13-15,2 3-27 16,-2 3-29-16,2 1-34 16,5 0-29-16,1 3-27 15,0-4-23-15,-1 1-17 0,7-4-35 16,-6-4-50-16,-1-3-76 15,0-1-94-15,1-2-109 16,-1-9-150-16,7 1-202 16,1-11-95-16,-1-4 0 15,6-8 51-15,1-9 86 0,6-6 136 16</inkml:trace>
  <inkml:trace contextRef="#ctx0" brushRef="#br0" timeOffset="14721.405">26298 5564 280 0,'0'-14'376'16,"0"-1"34"-16,-13 8 24 15,0 4-104-15,-6 3-77 0,-8 7-36 16,-5 3-3-16,-1 9 18 15,-13 11 25-15,7 2 24 16,-6 8 23-16,6 8 17 16,6 4-6-16,14 2-28 15,6 5-43-15,13-4-49 0,19-4-48 16,8-7-43-16,11 0-35 16,8-7-25-16,6-12-13 15,13-3-15-15,7-7-25 16,0-15-31-16,6-3-29 15,0-9-23-15,-13-6-15 0,-6-5-3 16,-21 2 13-16,-24-1 20 16,-8 0 21-16,-26 4 19 15,-5-1 12-15,-21 5 8 16,-6 3 3-16,-13 7 4 16,-7 4 4-16,1 4 3 15,-8 3 3-15,1 4-1 16,6 0 2-16,7 8-17 0,13-5-38 15,7 5-60-15,12-2-75 16,14-2-84-16,6 4-123 16,13-5-153-16,13-3-92 15,13-7-10-15,13-1 37 16,-1-6 65-16,8-8 114 0</inkml:trace>
  <inkml:trace contextRef="#ctx0" brushRef="#br0" timeOffset="15479.5711">26904 5623 112 0,'20'-25'424'0,"-8"2"55"16,2 5 36-16,-8 3-1 15,7 8-146-15,-6 4-91 16,6 10-46-16,7 4-19 15,-2 8 2-15,2 10 8 0,7 4-6 16,-9 3-15-16,2 4-24 16,0 5-24-16,-1-5-29 15,1 0-32-15,0-3-24 16,-7-8-20-16,7 0-15 0,-8-3-17 16,2-8-11-16,-2-3-12 15,-5-1-21-15,0-10-15 16,12-1-13-16,1-6-12 15,-1-8-8-15,7 0-6 16,0-8-1-16,7 2 1 16,6-5 2-16,0 3 5 0,6-7 9 15,8 4 9-15,5 1 24 16,7 2 19-16,-6 1 17 16,6 0 12-16,-12 7 6 15,-1 4 12-15,-7 2-6 16,-6 10 0-16,-13 2 5 15,-6 0 1-15,-20 12-4 16,-6-2-5-16,-21 10-6 0,-11-2-14 16,-21 4-8-16,-7-3 1 15,-5 3 2-15,-7-3 5 16,-1-1 8-16,14-6 15 16,0-4-2-16,19-8-10 15,7-3-12-15,13-8-25 0,20-3-32 16,12-8-30-16,20-11-25 15,7 0-15-15,19-10-3 16,13 3 22-16,0-8 27 16,7 5 32-16,0 3 34 0,-7 0 34 15,0 7 35 1,-6 8 27-16,-7 3 31 16,0 4 32-16,0 11 30 0,-6 4 28 15,6 3 9-15,0 12-4 16,0-1-23-16,-7 1-29 15,2 2-38-15,-9-2-45 16,1-1-74-16,-13 0-125 0,1-4-150 16,-15 1-245-16,-12-3-210 15,-6-5-101-15,-7-4-19 16,-13-10 72-16,-6-8 120 16,-1-6 227-16</inkml:trace>
  <inkml:trace contextRef="#ctx0" brushRef="#br0" timeOffset="15768.5692">28201 5583 193 0,'-33'-29'530'0,"13"3"77"16,8 0 43-16,5 1 22 15,14 2-238-15,5 5-193 16,8-4-173-16,13 8-139 0,13-1-118 16,-7 5-99-16,6-2-60 15,1 5-1-15,-7 3 76 16,7 4 120-16,-7 4 127 15,-1 3 133-15,9 5 108 16,4 5 75-16,-5 5 23 0,13 5-23 16,-7 5-34-16,13 1-47 15,-6 3-69-15,6 1-88 16,0 0-96-16,-6-4-110 16,-7-4-169-16,-13-3-180 15,-13-4-78-15,-20-7-12 16,-12-4 26-16,-20-8 64 0</inkml:trace>
  <inkml:trace contextRef="#ctx0" brushRef="#br0" timeOffset="15908.3021">28748 5711 393 0,'-13'-7'491'0,"13"-8"34"16,19-3 16-16,21-1-137 15,25-2-228-15,19-5-273 0,1-4-221 16,14 5-115-16,-8-4-59 15,6-1-12-15,-13 1 33 16</inkml:trace>
  <inkml:trace contextRef="#ctx0" brushRef="#br0" timeOffset="16232.0714">30110 5162 53 0,'39'-29'415'0,"-13"3"56"15,0-1 45-15,0 6 50 16,-13 3-142-16,1-1-85 16,-2 9-56-16,-12 2-11 15,-6 8 9-15,-8 8 7 16,-5 9 1-16,-13 17 24 16,-8 13 28-16,-5 15-3 0,-7 23-32 15,-13 10-41-15,0 15-51 16,6-1-64-16,0 5-62 15,0-7-44-15,1-5-43 16,5-3-61-16,8-10-88 16,-1-14-144-16,7-8-170 15,0-16-299-15,1-10-152 0,-8-12-41 16,-7-14 35-16,-6-12 112 16,2-11 155-16</inkml:trace>
  <inkml:trace contextRef="#ctx0" brushRef="#br0" timeOffset="17269.2521">23607 7220 322 0,'0'-3'453'0,"0"-4"63"16,7-1 55-16,-1-6-97 15,20-5-89-15,7 2-68 16,19-10-59-16,13 5-50 16,6 0-47-16,2 3-46 0,-2 9-40 15,-6 6-28-15,-13 8-20 16,-7 11-13-16,-12 6-5 16,-19 12 1-16,-14 0 3 15,-7 1-1-15,0-2 2 16,-6-2-1-16,1-1-3 0,-2-6-2 15,14-5-8-15,14-4-8 16,5-3-3-16,21-7-2 16,11-1-1-16,8-3 5 15,6-3 3-15,7 3 6 16,-1 0 4-16,-6 0 8 16,-6 3 16-16,-13 5 22 0,-7-1 29 15,-26 8 32-15,-13-1 24 16,-19 8 22-16,-14 4 12 15,-26 3 0-15,1 1-5 16,-15 3-14-16,2-4-18 16,0 0-23-16,6-3-27 15,12-8-46-15,7-3-88 0,7-4-130 16,19-8-140-16,8-10-156 16,18-8-221-16,14-2-126 15,6-14-18-15,13-1 71 16,0-5 107-16,7 1 140 15</inkml:trace>
  <inkml:trace contextRef="#ctx0" brushRef="#br0" timeOffset="17621.5094">24734 7188 327 0,'33'-19'434'15,"-1"-4"49"-15,7 6 42 16,7-2-113-16,6 9-89 15,0-2-62-15,7 5-36 0,0 7-23 16,-1 4-20-16,-5 7-20 16,-8 10-15-16,-13 8-18 15,-12 6-11-15,-13 8-8 16,-7 0 4-16,-20 10 7 0,-13-6 14 16,1 1 13-1,-7-5 7-15,6-6 2 0,7-8-12 16,13-3-20-16,6-11-26 15,27-4-25-15,19-15-36 16,27-7-53-16,25-11-75 16,13-7-85-16,7-3-91 0,13-5-89 15,0-4-90-15,-14 1-111 16,1 0-98 0,-20 2-26-16,-6 6 31 0,-20-1 56 15,-6-1 86-15</inkml:trace>
  <inkml:trace contextRef="#ctx0" brushRef="#br0" timeOffset="17901.5181">26683 6785 328 0,'0'-19'443'16,"0"1"52"-16,-7 3 40 0,-6 7-101 15,6 5-76-15,1 10-29 16,-8 12 8-16,2 14 19 15,5 14 18-15,-6 15-5 16,7 15-32-16,-1 8-52 16,7 7-72-16,7 2-65 15,-7 2-61-15,6-5-69 16,1-2-80-16,-7-13-109 0,0-6-122 16,0-8-151-16,6-10-231 15,-6-12-120-15,7-11-23 16,-1-11 50-16,0-14 91 15,8-11 134-15</inkml:trace>
  <inkml:trace contextRef="#ctx0" brushRef="#br0" timeOffset="18437.7542">27848 6895 367 0,'27'-30'475'16,"-21"1"45"-16,-6 7 33 0,-6 7-112 16,-21 7-128-16,-5 5-82 15,-19 10-36-15,-2 8-3 16,-12 7 7-16,0 11 20 15,-1 11 17-15,8 4 10 16,0 6-5-16,18 2-21 0,7 6-31 16,21-1-35-16,12-1-44 15,12-6-36-15,15-1-26 16,11-10-21-16,15-7-17 16,12-6-20-16,0-12-13 15,13-3-19-15,1-11-19 16,5-8-17-16,-19-7-8 0,1-4 1 15,-21-3 4-15,-12-1 12 16,-20 1 9-16,-13 0 14 16,-20 4 10-16,-19-1 5 15,-19 4 3-15,-7 8 4 16,-8 3 8-16,-4 3 2 16,-8 4-1-16,6 4-8 15,8 4-31-15,0 3-53 0,12 0-69 16,13 5-85-16,7-5-123 15,19 0-168-15,14-3-82 16,6-4-9-16,12-8 36 16,8-6 67-16,13-4 118 15</inkml:trace>
  <inkml:trace contextRef="#ctx0" brushRef="#br0" timeOffset="19063.376">27979 7025 114 0,'13'-21'428'15,"-7"6"63"-15,-6 5 42 16,0-2 16-16,0 9-141 16,-6 3-84-16,0 7-43 15,-1 4-19-15,0 7-1 16,7 7-9-16,7 9-21 0,6-1-32 15,7 4-33-15,6-1-39 16,7 1-37-16,-1-3-28 16,21-5-22-16,-8-8-13 15,20-3-10-15,0-11-9 16,0-3-18-16,7-8-19 16,-1-5-15-16,-6-7-17 0,-12-3-18 15,-1-2-18-15,-13-5-9 16,-13-4-3-16,-6 1 0 15,-1-3 7-15,-13 3 20 16,2-1 31-16,-16 0 37 0,2 9 41 16,-7-2 39-16,0 6 29 15,0-2 17-15,7 8 1 16,-8 0-11-16,8 4-20 16,0 3-25-16,6 4-14 15,0 4-10-15,0 3-2 16,6 4 10-16,7 4 20 15,0 3 26-15,7 0 28 0,-1 7 27 16,7 2 18-16,0 2 8 16,7 5-9-16,-1 3-18 15,7-1-28-15,1 0-30 16,-1 1-24-16,6-1-21 0,-11-2-12 16,4-5-19-16,1-3-30 15,-13-5-57-15,7 1-89 16,-13-7-122-16,-8-1-159 15,-12-2-297-15,-6-1-141 16,-14-11-34-16,-12-3 40 16,-7-9 97-16,-7-7 145 15</inkml:trace>
  <inkml:trace contextRef="#ctx0" brushRef="#br0" timeOffset="20897.5871">29458 6927 93 0,'-19'-11'342'0,"-1"1"40"16,0-6 35-16,1 1-59 0,6 1-73 15,0-1-61-15,0 1-41 16,6 3-17-16,-5 0-17 16,5 0-15-16,7 7-3 15,0 4 5-15,0 8 16 16,13 6 10-16,7 8 14 0,-1 8 22 16,7 7 14-16,0 3 4 15,7 3-5-15,-7 5-7 16,0 3-14-16,7-3-27 15,-14-3-29-15,0-2-35 16,1-2-30-16,-7-12-24 16,0 0-15-16,0-7-9 0,-7-7-11 15,2-8-19-15,4-3-22 16,2-12-31-16,-2-3-46 16,1-10-55-16,13-6-42 15,7-2-12-15,7-8 3 16,11 5 21-16,1-1 37 15,13 4 50-15,8 2 42 0,4 10 26 16,2 5 27-16,-1 9 18 16,0 6 14-16,-7 9 13 15,-6 5 14-15,-18 6 15 16,-15 2 6-16,-19 5 9 16,-20-1 12-16,-19 4 5 0,-25-4-1 15,-28 0-6 1,-6 1-12-16,-12-8-10 0,6 0-16 15,-1-8-9-15,14-10-21 16,13-8-30-16,20-3-33 16,12-11-44-16,26-11-45 15,20-9-45-15,20-1-26 0,19-9 6 16,13 1 21-16,7-1 37 16,6 4 53-16,7 4 69 15,6 6 70-15,-7 12 64 16,-5 8 60-16,0 6 52 15,-8 12 32-15,0 11 12 16,-6 3-13-16,-6 9-30 0,-7 1-42 16,-6 5-47-16,-13 0-57 15,-1-4-77-15,-19 0-110 16,-7 1-126-16,-12-7-122 16,0-6-141-16,-14-5-164 15,-6-12-116-15,-13-8 2 16,-14-13 66-16,2-5 87 15,-21-15 125-15</inkml:trace>
  <inkml:trace contextRef="#ctx0" brushRef="#br0" timeOffset="21036.1983">30495 7033 11 0,'-79'-39'366'16,"1"-2"126"-16,6 4 83 15,7 4 55-15,7 8-65 16,19 3-174-16,6 3-151 0,20 1-133 16,19 4-127-16,20 3-138 15,7 3-191-15,19 1-152 16,13-4-66-16,7 3-10 15,0-7 33-15,-1 5 78 16</inkml:trace>
  <inkml:trace contextRef="#ctx0" brushRef="#br0" timeOffset="21239.9164">30879 6667 272 0,'26'8'484'16,"0"2"106"-16,0 5 97 15,0 10-17-15,7 4-92 16,6 8-84-16,0 8-87 15,7-2-98-15,6 5-91 0,-1 0-85 16,-4-8-74-16,-2 1-83 16,1-9-98-16,-14-3-112 15,1-2-132-15,-7-10-248 16,-7-5-124-16,-12-8-28 0,-7-12 41 16,0-7 81-16,-13-7 119 15</inkml:trace>
  <inkml:trace contextRef="#ctx0" brushRef="#br0" timeOffset="21489.7783">31250 6916 110 0,'-25'0'471'0,"-2"0"67"16,1-4 42-16,20 1 34 15,6 0-178-15,12-8-126 16,21-1-94-16,13-2-61 15,13-9-37-15,12 5-30 0,0-4-36 16,8-3-48-16,-8 3-46 16,-6 0-52-16,-12 3-54 15,-7 1-102-15,-21 7-172 16,-18 4-109-16,-14 0-35 0,-18 7 7 16,-1 0 31-16,-7 4 87 15</inkml:trace>
  <inkml:trace contextRef="#ctx0" brushRef="#br0" timeOffset="22253.9918">26729 8337 159 0,'-46'0'290'15,"7"0"19"-15,-1 5 0 16,7-5-9-16,1 0-20 0,-1 0-31 16,7 0-33-16,0 0-33 15,1 3-28-15,-1 1-30 16,6-1-30-16,0 1-20 16,13-4-3-16,7 4 11 0,14 0 19 15,12-4 17-15,19 0 15 16,20-4 13-16,27-7 0 15,25-3-11-15,33-6-16 16,39-9 6-16,39-7 23 16,46-4 19-16,18-12 17 15,35-3 9-15,5-3 1 16,0 3-21-16,-19 0-40 0,-32 7-39 16,-15 0-31-16,-31 8-28 15,-20 7-16-15,-26 0-12 16,-20 8-8-16,-31 3-7 15,-22 3-5-15,-17 5-2 16,-28 3-7-16,-12 0-15 16,-20 4-48-16,-20 3-76 0,-12 4-87 15,-27 4-86-15,-19 3-113 16,-13 4-156-16,-26 7-106 16,-7-4-2-16,-26 9 47 15,-19 2 67-15,-26 5 105 16</inkml:trace>
  <inkml:trace contextRef="#ctx0" brushRef="#br0" timeOffset="22633.7115">27699 8400 38 0,'-104'33'359'0,"19"-1"38"15,20-9 31-15,26 0 1 16,25-13-115-16,22-3-83 15,37-7-43-15,33-11-18 16,26-4 6-16,40-10 6 16,32-12 1-16,45-10 6 15,20-4 2-15,19-8 2 0,-5 4-20 16,-7-3-26-16,-21 6-24 16,-18 4-26-16,-13 5-24 15,-20 6-21-15,-26 4-18 16,-26 4-16-16,-14 7-19 15,-32 3-13-15,-19 4-15 0,-20 8-19 16,-33 3-25-16,-18 4-35 16,-27 4-34-16,-14 3-43 15,-25 4-46-15,-7 8-44 16,-13-1-55-16,-19 5-77 16,-13 6-75-16,-14-4-33 15,-12 5 14-15,-13 1 37 16,-1 4 70-16</inkml:trace>
  <inkml:trace contextRef="#ctx0" brushRef="#br0" timeOffset="23289.529">27269 8579 24 0,'-78'22'377'15,"19"0"34"-15,7-3 22 16,19-4 10-16,7-5-169 15,26-6-109-15,14 0-52 16,18-8-18-16,27-3 1 0,19-8 8 16,33-7 1-16,25-7 2 15,40-8 11-15,27-7 18 16,44-8 8-16,14-6 7 16,19-4 4-16,-13 0-6 15,-13 3-13-15,-19 8-28 16,-14 3-23-16,-38 4-21 15,-21 12-18-15,-24 3-9 0,-21 2-3 16,-26 9 7-16,-20 0 10 16,-18 6 9-16,-14 6 12 15,-7-2 2-15,-18 5 1 16,-8 3-6-16,0-4-8 0,-12 4-9 16,0 4-8-16,-2-4-6 15,2 3-9-15,0-3-8 16,0 0-8-16,6 0-6 15,0 0-3-15,0 4-4 16,0-4 4-16,0 0 5 0,-8 0 10 16,8 0 13-16,0 0 13 15,-6 0 8-15,0 0 4 16,-1 0-2-16,7 4-9 16,-6-4-13-16,-1 0-12 15,0 0-8-15,1 0-4 16,6 4-7-16,0-4 0 15,-6 0 2-15,6 0 0 0,0 0 2 16,0 0-2-16,0 0 6 16,0 0-3-16,-6 0-2 15,6 0-3-15,-8-4-5 16,8 4-12-16,0 0-29 16,-6 0-49-16,0-4-82 0,-8 0-104 15,1 1-160-15,-6-1-228 16,-14 0-101-16,-6-3-19 15,-6-4 47-15,-14 0 87 16,-13-1 152-16</inkml:trace>
  <inkml:trace contextRef="#ctx0" brushRef="#br0" timeOffset="25818.831">18101 5850 70 0,'-19'-10'275'15,"-1"2"38"-15,-6-3-4 16,-1 0-34-16,-5 4-32 0,-1-4-29 16,1 0-21-16,-1 3-16 15,-5-2-21-15,-2-1-21 16,1 0-17-16,0-4-21 16,7 4-26-16,-8-4-15 15,7 4-8-15,-5-3-15 16,-1 2-7-16,0-2-2 0,-1 7-5 15,-11-1-5-15,5-3-6 16,0 8 4-16,-6-5-2 16,0 4-1-16,-1 1-3 15,-5-2 0-15,6 3 1 0,0 2-3 16,-7-4 2 0,7 4 0-16,-7 0 2 0,0 4 0 15,1-2 3-15,-8 3 0 16,15 2-2-16,-8 4 2 15,13-3-5-15,1 3 0 16,-1 3-1-16,7 1 5 0,-7-1 7 16,7 5 6-16,0-2 8 15,1 3 6-15,5-3-1 16,0 6 1-16,7-1-3 16,0 3-6-16,0 1-3 15,6-1-3-15,1 1 5 16,-1 3-3-16,8 0 5 15,-2-2 5-15,14 2 6 0,-6 0 10 16,12 5 4-16,-6-5 5 16,14 0 1-16,5 3 1 15,1 1 1-15,12-4 3 16,1 1-1-16,12 3-1 0,13-4 1 16,1 0-7-16,6 5-9 15,7-1-12-15,6-4-10 16,1 4-4-16,6-4-8 15,-8 1-3-15,8-8 3 16,-6 3 0-16,-2-6 7 16,2-1 0-16,-1 0 14 0,-6-7 10 15,-1 0 4-15,8-3 0 16,-8-1-1-16,0-4-5 16,2 1-11-16,-2-4-12 15,1 0-6-15,0 0-4 16,-1-4-5-16,1 4 0 15,6 0-5-15,-6-3-2 16,6 0-3-16,7-1-8 0,-7-4-4 16,6 1-5-16,-5 0 2 15,-1-1 0-15,0-6 3 16,1 3 4-16,-2-5 5 16,-12 2 1-16,0-1 4 15,-12-2 0-15,-14-2 0 16,-6 4 2-16,-14-6-2 0,-13 2 0 15,-6 1-1-15,-6-3 0 16,0-2 0-16,-14 0 0 16,1 2 4-16,-1-2 0 15,-12-2-4-15,5 2 1 16,-5 3-4-16,-1-6 1 16,-6 4-2-16,0 0 2 0,-6 0 5 15,-2 3 1-15,-4 0-3 16,-8 5-2-16,1-1 0 15,-7 0-2-15,-8 1-1 16,-4 3 1-16,-8 0 0 16,6 1 3-16,-5 2-2 0,-1 1 2 15,0 0 2-15,7-2-2 16,6 7-5-16,-6-2-3 16,13 0 0-16,0 0-8 15,6 1-23-15,14-1-33 16,5 0-39-16,1 0-59 0,7 4-86 15,-1 0-160-15,1 4-154 16,-7 0-59-16,-13 0-5 16,6-4 35-16,-6 0 74 15</inkml:trace>
  <inkml:trace contextRef="#ctx0" brushRef="#br0" timeOffset="27517.2407">12133 6520 226 0,'0'-14'324'16,"-8"3"41"-16,8-3-32 15,-12 3-38-15,5-5-34 16,-6 7-28-16,0-3-26 0,7 1-22 15,-8 0-23-15,8 3-19 16,0 1-18-16,-8 3-20 16,8-3-14-16,6 4-11 15,0-1-12-15,-7 0-10 16,7 0-13-16,0 4-13 16,0 0-12-16,7 0-5 15,-7 0 1-15,13 4 2 0,-6 7 9 16,5 0 13-16,2 7 12 15,-2 5 7-15,2 6 9 16,-8 0 4-16,1 11 3 16,-1 0-5-16,0 1-6 15,-6-1-7-15,0 4-7 16,8-7-5-16,-8-4-7 0,0-4-5 16,6-3 0-16,-6-5-2 15,6-2 4-15,1-5-2 16,6-3 0-16,6-3 4 15,7-4-3-15,14-4-7 16,5-4-24-16,8 1-32 0,5-5-45 16,7 0-60-16,0-2-59 15,0-1-58-15,0-1-53 16,-6 2-53-16,0 2-55 16,-7 1-42-16,-13 0-46 15,-7-1 0-15,-18 1 35 16,-1 3 62-16,-13 0 86 0</inkml:trace>
  <inkml:trace contextRef="#ctx0" brushRef="#br0" timeOffset="27802.6737">12842 6722 302 0,'-12'-11'376'0,"-8"0"42"0,7 4-7 16,-7-4-71-16,7 4-72 15,0-1-65-15,1 5-34 16,4 6-18-16,2 0-6 15,0 12-1-15,6 0 9 16,6 10 16-16,8 9 10 16,11 2-7-16,1 5-20 0,0 2-19 15,7 2-32-15,-7-2-27 16,0-2-23-16,0-9-15 16,-7 2-25-16,1-5-45 15,-6-3-51-15,-2-9-54 16,-5-5-86-16,-1-5-148 0,-6-7-176 15,0-11-67-15,0-7-8 16,0-11 22-16,0-4 67 16</inkml:trace>
  <inkml:trace contextRef="#ctx0" brushRef="#br0" timeOffset="28209.4534">12927 6616 315 0,'-6'11'421'16,"6"7"58"-16,0 1 47 0,19 10-120 15,7 0-85-15,7 3-59 16,13-1-43-16,5-2-40 16,15-7-33-16,-7-4-21 15,6-11-20-15,0 1-19 16,0-12-18-16,-6-3-19 0,-7-8-13 15,-13 0-14-15,-7-7-14 16,-19 1-8-16,-6-2-7 16,-20 1 1-16,-13 0-3 15,-20 0 0-15,0 5 1 16,-12 2 3-16,-7 4 4 16,-7 3 0-16,7 4 0 15,7 4 1-15,-1 4 0 0,6 0-21 16,8 3-28-16,13 4-43 15,6-3-47-15,12-1-59 16,8 0-81-16,12 0-100 16,8 1-92-16,4-4-43 0,9-4 4 15,5 0 34-15,1-4 70 16</inkml:trace>
  <inkml:trace contextRef="#ctx0" brushRef="#br0" timeOffset="28668.8206">13677 6535 85 0,'6'4'249'16,"1"6"58"-16,5 2-3 15,8 2-20-15,0 1-2 0,6 7-1 16,7 0-11-16,-1 4-28 15,1-1-23-15,-1 1-21 16,7 3-24-16,0-3-18 16,1-4-12-16,-1-4-19 0,7-3-16 15,-8-4-19-15,1-7-18 16,7-4-18-16,-7-4-20 16,0-3-14-16,-13-8-15 15,0 0-12-15,-19-3-5 16,-7 0-2-16,-7-1-3 15,-19 1-1-15,-13-4-7 0,-7 4-10 16,-19-4-1-16,-6 7-4 16,-1-3 0-16,-12 3 1 15,5 5 7-15,8 5 8 16,-2 3-2-16,8 2-8 16,7 2-19-16,13 5-29 0,12 1-42 15,13 4-68-15,14-2-123 16,12 5-132-16,7-8-53 15,13-3-8-15,7 0 24 16,-1-8 60-16</inkml:trace>
  <inkml:trace contextRef="#ctx0" brushRef="#br0" timeOffset="29076.0506">14243 6385 228 0,'7'-3'308'0,"0"-1"28"16,5 4-12-16,2 4-80 16,-1 3-65-16,7 3-17 15,-8 5 4-15,8 8-3 0,-7-1-5 16,0 7-4-16,0 0-15 15,-7 0-20-15,8 0-17 16,-14 0-16-16,6 1-11 16,-6-4-6-16,6-1 0 15,1-2-5-15,6-6-3 0,0-2-3 16,13-7-5-16,13-2-6 16,7-6-13-16,19-2-23 15,13-5-33-15,7-9-38 16,-1 5-41-16,-5-3-46 15,-1-1-57-15,-13 1-83 16,-7 3-92-16,-11 0-81 0,-15-1-25 16,-6 5 13-16,-19 0 42 15,-7 0 90-15</inkml:trace>
  <inkml:trace contextRef="#ctx0" brushRef="#br0" timeOffset="29617.3918">14888 6488 225 0,'-6'3'304'0,"-1"-3"7"15,7 0-5-15,-12 0-11 16,12 0-31-16,-7 0-47 16,0 0-39-16,1 0-30 0,6 0-29 15,0 0-21-15,-6 0-11 16,-1 0-4-16,0 0-5 16,1 0-5-16,-1 0-5 15,1 4-7-15,-1 0-7 16,1 0-9-16,-1-1-3 15,14 4 3-15,-1 0 10 16,1 5 22-16,6 2 25 0,7 5 30 16,6 6 27-16,-1 5 25 15,1 3 20-15,14 3 8 16,-7 4-5-16,5 5-10 16,1-2-11-16,1 1-15 15,-1 1-24-15,0-9-24 16,-13 1-18-16,6-5-20 0,-12-6-19 15,-7-4-20-15,0 0-15 16,-6-7-26-16,-1-1-57 16,-6-7-97-16,-6 1-130 15,-1-8-169-15,-6-8-265 16,0-2-127-16,-13-9-28 0,-6-2 51 16,-8-6 106-1,-5 6 155-15</inkml:trace>
  <inkml:trace contextRef="#ctx0" brushRef="#br0" timeOffset="36356.1708">21261 6906 240 0,'0'0'337'0,"-7"3"42"16,7-3-22-16,0 3-50 16,0-3-59-16,0 0-44 15,0 0-27-15,0 4-24 0,0-4-19 16,0 0-12-16,-6 0-9 16,6 0-8-16,0 0-11 15,0 0-9-15,6 0-7 16,1 0-7-16,13-4-5 0,6 4 0 15,0-3 3-15,19 0 4 16,8-5 0-16,5-3-3 16,14-1-7-16,6-2-8 15,0-1-10-15,7-3-8 16,-13 4-12-16,-1-5-6 16,-6 5-6-16,-6-1-10 15,-13 1-16-15,-1 7-26 0,-12-1-23 16,-13 0-23-16,-1 4-26 15,-12 1-28-15,-7 3-22 16,-7 0-9-16,-6 0-12 16,-7 0-18-16,-12 3-46 0,-1 5-79 15,-6-1-87-15,-7 1-31 16,1-2 0-16,-1 2 21 16,1 0 63-16</inkml:trace>
  <inkml:trace contextRef="#ctx0" brushRef="#br0" timeOffset="45971.676">26291 5274 109 0,'-19'0'222'15,"6"0"6"-15,0-3-4 16,0 3-19-16,0-3-15 16,7-1-21-16,-8 0-17 0,2 1-24 15,4 0-15-15,-4-2-11 16,-1 1-11-16,0 4-9 16,0-3-5-16,-7-1-14 15,7 1-17-15,0 3-12 16,-6-4-8-16,-7 4-7 15,-1 0-9-15,-5 0-5 0,-7 4-2 16,-1-1 5-16,-5 1 4 16,-7-1 8-16,7 1 7 15,-8 1 2-15,1 1 2 16,-1 2-4-16,8 3-4 16,-7 1-7-16,0 1-3 15,6-1-2-15,8 1 1 16,-8-1-3-16,13 3 1 0,-6-1-1 15,7 1-1-15,-8 0-1 16,7-1-1-16,1 8 0 16,-1-4 4-16,1 5 0 15,-1-4 4-15,7 1 0 0,7 3 2 16,-7-1 5-16,6 3 0 16,-6-3 5-16,7 1 1 15,-1-2-1-15,7 2 0 16,-6-2 1-16,5 2-5 15,8 2-1-15,6-2-1 0,0-2 4 16,6 1 2-16,1 0 0 16,12 0 2-16,7 0 1 15,1 0 0-15,5 0 1 16,1 0 0-16,13-1 1 16,-7 2 3-16,13-5-1 15,-1 4-3-15,2-3-7 0,-1-1-3 16,7 3-6-16,-8-2-6 15,8-1-5-15,-7 1 1 16,7-5 0-16,0 1-2 16,-7-4 2-16,7-5-1 15,-8 3 1-15,8-1-1 16,6-6 2-16,1-2 1 0,-1 0-2 16,0 0-4-16,0-2 0 15,-6 2-5-15,0-5-2 16,-1 5-5-16,1-3-2 15,-8 3 2-15,2 0 0 16,-7 0 2-16,5 0 0 16,-5 0 1-16,0 0 2 0,6 0 1 15,-6-4 0-15,-1 4 1 16,1-5 3-16,-7 3 0 16,14-2 0-16,-8 0 0 15,1 0 0-15,5-7-2 16,-5 4 0-16,7-4-1 15,-8-4-1-15,1 0-2 16,5 1 0-16,-11 3 2 0,-1-3-2 16,0-1 3-16,-13 1-1 15,6-1 4-15,-12 4 2 16,7-4 1-16,-9 1 3 16,-4 2 1-16,-1-5 0 0,-7 2 1 15,0 0-2 1,-12 1-2-16,-7-5 1 0,0 4 0 15,-12-3-3-15,-2 3-6 16,-12-3 0-16,-7-1-3 16,0-2-3-16,-12 2 0 15,0-2 3-15,-1 2 7 16,1 1 7-16,-9-1 6 0,2 1 3 16,0 3 3-16,0 1 2 15,7-1-4-15,-1 1-2 16,8 2-2-16,-8 2 2 15,6-2 4-15,7 1 5 16,-5 5 14-16,5-2 8 0,1-3 7 16,5 3 3-16,-5 5 1 15,-1-4-4-15,7 0-12 16,-6 3-9-16,-8-1-7 16,1 5-8-16,0 0-6 15,0 0 0-15,0 5 0 0,-1-5 3 16,8 4 2-16,5-4 2 15,2 3 0-15,5-3 0 16,1 4-1-16,12-4 0 16,-5 3 1-16,5-3 1 15,0 4 2-15,1-1-1 16,5-3-1-16,-6 4-1 0,8 0-2 16,-1-4-2-16,-1 4-3 15,8-1-4-15,0-3-1 16,0 4-4-16,-8-4-2 15,8 0-19-15,-1 3-39 16,7-3-55-16,0 0-80 0,0 0-109 16,0 0-168-16,0 0-105 15,0 5-29-15,-7 1 22 16,-6-2 62-16,-6 3 100 16</inkml:trace>
  <inkml:trace contextRef="#ctx0" brushRef="#br0" timeOffset="48034.8371">25667 6873 189 0,'-20'0'265'16,"0"-4"11"-16,-7 0-24 0,9 0-30 15,-2-3-32-15,-7 3-26 16,1 0-27-16,0 1-27 16,-6-4-17-16,-1 3-9 15,1-3-4-15,-7-1 2 16,0 5 0-16,-1-1 2 15,1 0-3-15,-6-3-9 16,5-1-7-16,2 5-9 0,-1-4-3 16,-1 3-7-16,1-3-3 15,0 3-2-15,1 0-1 16,-2 1-3-16,-5-4-4 16,6 3-5-16,-1 4-4 0,1-3-5 15,-7 3-4-15,1 0-4 16,-1 0-1-16,1 0 2 15,-8 3 9-15,2-3 15 16,-8 4 10-16,7 3 9 16,-1-7 6-16,8 7-4 0,-1-3-10 15,1 0-11-15,5-1-10 16,8 1-8-16,-7 0-8 16,6-1 3-16,1 4 1 15,6-3 0-15,-7 3 1 16,1-3 0-16,6 3 0 15,-1 1 0-15,1-1-6 16,-6 0-2-16,5 0-3 0,-5 5-1 16,6-5-1-16,-7 3-2 15,7 2 2-15,1-4-2 16,-1 6-1-16,-1-3 1 16,1 4 1-16,0-1-1 15,-7 1-3-15,14 0 3 0,-7-5 0 16,0 5 0-16,13 4-3 15,-6-5 1-15,5 1 2 16,1 0-2-16,7-1 0 16,-7 5 0-16,0-4 2 15,7 2-2-15,-8-3 0 16,1 5 2-16,6-3 1 0,1 2 0 16,-1-4 1-16,7 1 1 15,-6 3 4-15,6-3-4 16,6-1 1-16,-6 1-1 15,13-1 4-15,1 2 0 16,-2 2 1-16,8-4 0 16,0 1 3-16,-1-4 0 0,7 4-4 15,0-1-1-15,7 1 0 16,6-1 2-16,1 2-3 16,11-7-1-16,-5 11 1 15,6-6 0-15,0 5-1 16,7-1-3-16,-1 0 0 0,1-3-4 15,0 2-4-15,-1 3 3 16,1-6-5-16,0 1-3 16,6-1-2-16,-13 1 3 15,7-4 1-15,-8 0-4 16,-4-4 2-16,5 1 2 16,-1-2 3-16,-5-1 0 0,0-2 5 15,0 1 1-15,-1-1 0 16,-5-3 3-16,5 4-1 15,1-4 4-15,-7 4-6 16,6-4-3-16,-5 3-3 16,-2-3-4-16,7 0 0 0,-5 0-1 15,-1 0 3-15,6-3 2 16,1-1 6-16,-1 0 1 16,8-3-3-16,6-1 1 15,-7 2 1-15,0-2-1 16,6-3 3-16,-6 4 1 0,7-4 2 15,-6 0 4-15,12 0-1 16,-7-3 1-16,1 3-2 16,0 0 0-16,6-4-3 15,0 4-2-15,-7-4 2 16,8 0 2-16,-8 5 1 16,1-5 0-16,-7 1 5 0,0-1 0 15,-6 1-2 1,-1-3 0-16,-5 8-2 0,-8-7 5 15,-6 5 3-15,-7-3 6 16,1-1 3-16,-7 5 4 16,0-5 3-16,-13 1 0 15,7-3-2-15,-7 4-7 0,-7-3-3 16,7-1-3-16,-6-2-6 16,-7 5-10-16,0-5-15 15,-1 1-12-15,-5 4-9 16,-7-6-4-16,0 3-1 15,-6-2 3-15,5 1 11 16,-11 3 13-16,11 1 6 0,-11 3 5 16,11-4 1-16,-5 4 3 15,-1 0-2-15,1 0 0 16,-2 0 1-16,2-1 0 16,-7 2-2-16,6 3-1 15,-5-5 4-15,-2 5 1 16,1 0 1-16,0 0 1 15,-7-1 3-15,1 5 1 0,-7 3 1 16,-1-4 5-16,2 4 2 16,-2 0 3-16,7 0 0 15,1 4-3-15,-1-4-15 16,7 0-27-16,0 0-36 0,7 0-48 16,-1 0-53-1,14 0-74-15,-1 0-143 0,1 0-120 16,-1 0-46-16,7 0 5 15,0-4 29-15,0 1 64 16</inkml:trace>
  <inkml:trace contextRef="#ctx0" brushRef="#br0" timeOffset="49251.6117">24741 8081 210 0,'-13'-7'261'0,"0"-3"1"16,0 4-15-16,7 0-14 0,-2-1-21 15,-4-1-19-15,5 4-26 16,0 0-27-16,7 2-27 16,-6-3-25-16,-1 3-10 15,1-3-22-15,6 5-14 16,-6 0-12-16,6 0-8 15,0 0-5-15,0 0-3 0,0 7 9 16,0 0 8-16,0 9 7 16,0-3 7-16,6 7 8 15,0 5 7-15,1 8 5 16,13 4 6-16,0 6 21 16,12 10 14-16,7 9 10 0,6 7 3 15,1 4-3 1,7 8-11-16,-2 0-26 0,1-5-24 15,1-2-19-15,-2-8-15 16,2-8-14-16,-7-3-22 16,-7-11-24-16,-7-3-35 15,-6-8-36-15,-13-4-54 0,-13-7-72 16,-6 0-120-16,-14-3-122 16,-13-5-46-16,-12-7-4 15,-7-3 32-15,-1-4 66 16</inkml:trace>
  <inkml:trace contextRef="#ctx0" brushRef="#br0" timeOffset="49623.8848">24337 9008 1 0,'19'0'260'0,"13"4"59"0,8 3 19 15,5 0-12-15,14-3-28 16,6 4-30-16,14-1-38 16,-2 4-42-16,15-4-38 15,-1 4-26-15,-6 0-21 16,0 3-23-16,0-2-14 0,-14 3-17 15,1-1-21-15,-7-3-25 16,-13 3-25-16,-13-3-20 16,0-3-27-16,-13-1-26 15,-7-3-48-15,-5 0-67 16,-8-4-69-16,0-8-64 16,-6 5-55-16,0-9-17 0,8 1 32 15,-2-7 65 1</inkml:trace>
  <inkml:trace contextRef="#ctx0" brushRef="#br0" timeOffset="50184.2477">25750 8719 125 0,'-6'-12'134'15,"-6"5"18"-15,4 0 24 16,-4 0 25-16,12-4 19 16,-13 7 2-16,6-3-8 15,-6 4-23-15,1-1-29 16,-2-1-36-16,1 5-28 0,-7 0-20 15,8 5-13-15,-8-1 1 16,6-1 1-16,2 8 6 16,-1 0 7-16,-1 3 15 15,8 5 12-15,0 3 5 16,0 7 6-16,6 0 10 0,0 4 6 16,0 4 4-16,6 3-2 15,-6 0 0-15,6 1-3 16,-6-1-7-16,0 0-12 15,0-3-16-15,0-4-13 16,0 1-15-16,6-5-14 16,-6 0-13-16,7-7-12 0,0 0-6 15,-1-8-2-15,-6 1-1 16,0-4 0-16,7-3 2 16,-7-5-2-16,-7 1-17 15,7-4-38-15,-6-4-59 16,-1 1-88-16,0-9-146 15,1 5-234-15,-6-8-110 0,-8 4-35 16,-7-4 18-16,8 5 66 16,0-9 130-16</inkml:trace>
  <inkml:trace contextRef="#ctx0" brushRef="#br0" timeOffset="52002.2757">25203 9898 14 0,'20'-22'368'0,"-14"0"44"15,-6 8 27-15,-6-1 27 16,-20 8-157-16,0 4-92 15,-13 6-39-15,-14 8-11 16,1 4 6-16,-6 2 4 16,0 10 4-16,5-2-5 15,14 4-18-15,13 4-22 16,6-4-30-16,20 5-26 16,14-9-26-16,18 1-16 15,7 0-15-15,20-9-8 16,12-2-2-16,8-3-5 0,12-2-2 15,0-6-6-15,7 4-2 16,-1-1-6-16,1-3-4 16,-13 2 1-16,-13 2-2 15,-13 0 0-15,-14 2 6 16,-19 5 7-16,-13-1 9 16,-26 1 5-16,-7 4 11 15,-25-1 5-15,-7 3 3 16,-13 2-2-16,-8 0-4 15,-4-2-6-15,5 1-8 0,6-7-16 16,15-1-32-16,5-2-35 16,13-1-43-16,13-4-44 15,8-7-61-15,6 0-75 16,12-4-97-16,6-4-117 16,8-7-41-16,7-2 1 15,-1-10 34-15,0 2 76 16</inkml:trace>
  <inkml:trace contextRef="#ctx0" brushRef="#br0" timeOffset="52484.0465">25849 9865 62 0,'6'-7'342'0,"1"7"51"15,-1 0 47-15,0 7-25 16,1 4-80-16,6 3-66 0,0 9-23 16,13 0-27-16,0 6-30 15,7-4-34-15,-1 4-29 16,8-3-32-16,-1-4-34 16,0-7-26-16,-1-4-13 15,2-4-8-15,-1-11-10 16,-13-3-10-16,0-4-10 15,-13-4-6-15,1-3-5 16,-14-4 0-16,-8 3 1 0,-4 1 11 16,-1-3 23-1,-7 6 22-15,7 4 15 0,0-1 4 16,0 6 2-16,6-2-4 16,14 8-5-16,0 8-8 15,5-2-1-15,14 9 13 16,7 0 5-16,-1 7 5 15,8-4-8-15,-7 4-10 16,6-1-31-16,-7-1-49 16,-6 2-53-16,0-4-78 15,1-3-141-15,-8-5-189 0,0 1-84 16,-12-3-20-16,-7-8 17 16,12-8 58-16</inkml:trace>
  <inkml:trace contextRef="#ctx0" brushRef="#br0" timeOffset="52874.1898">27204 9610 122 0,'-13'-8'289'0,"-1"0"46"16,-12 4-12-16,7 4-33 16,-13 4-24-16,-1 4-19 0,1 2-11 15,-8 9-15-15,1 3-7 16,7 4-7-16,-1 6-8 16,1 5-9-16,12 4-21 15,7 2-19-15,7-2-23 16,12-1-24-16,7-7-26 15,7-4-18-15,12-7-17 16,1-8-12-16,12-2-8 16,-5-9-25-16,5-6-43 15,7-1-66-15,7-6-84 16,0-5-171-16,-7-4-175 0,-1-3-72 16,2-4-11-16,-14-3 34 15,0-8 68-15</inkml:trace>
  <inkml:trace contextRef="#ctx0" brushRef="#br0" timeOffset="54130.1622">27842 9382 238 0,'-26'7'348'16,"0"1"42"-16,-7 6-20 15,1 1-50-15,6 2-57 16,-7 6-41-16,1 0-23 16,5 6-18-16,2 0-9 15,-1 0-9-15,6 7-10 16,7-2-13-16,6-1-13 15,7-1-10-15,7 1-17 16,0-3-16-16,13-4-18 16,5-1-18-16,1-6-18 0,14-5-13 15,-1-3-22-15,6-7-14 16,-5-4-10-16,11-4-9 16,-11-4-10-16,11-2-10 15,-5-9-6-15,-1 2-12 16,1-6-14-16,0 0-15 15,-7-6-8-15,0 0-3 16,-13 0 5-16,-7 0 12 0,1 0 20 16,-20 3 19-16,0 1 18 15,-20-1 18-15,8 4 17 16,-14 3 13-16,-7 4 5 16,7 5 4-16,-7 3-1 15,1 2 1-15,6 5 2 16,-1 5 5-16,1 2 7 15,7 8 16-15,-1-1 6 16,8 8 9-16,12 4 0 0,0 3-2 16,12 1-5-16,8 2-12 15,-1-2-5-15,7-5-10 16,7-3-6-16,-7-4-5 16,7-2-4-16,-1-7-2 15,2-4-4-15,-2-10-7 16,1 3-15-16,-1-13-13 15,1-4-21-15,-1-3-15 0,-6-4-6 16,1-3 4-16,-2-3 11 16,-5-2 15-16,-7 2 26 15,0 2 24-15,-1 5 16 16,-4 3 9-16,4 1 6 16,-5 4 0-16,6 7-6 15,6 3-9-15,1 4-1 16,6-2 3-16,1 10 5 0,5-2 11 15,-6 4 6-15,7 3 3 16,-7 7 3-16,6-8-1 16,-13 3-3-16,1-2-5 15,-7 2-3-15,0-5 4 16,-6-3 0-16,-1 3-4 16,-12-7-5-16,-1 0-10 15,-6-7-13-15,-6-1-24 0,-1-2-23 16,-6-9-12-16,13 4-9 15,0-7 3-15,0 5 4 16,13-2 11-16,6 0 16 16,8 2 6-16,-1 5 6 15,13 1 1-15,6 0 4 0,1 8 2 16,6-1-1-16,-7 8 3 16,8-1 0-16,-1 2 0 15,-7 1 1-15,-6 2-3 16,-7-1 2-16,1-3 2 15,-13 0-1-15,-7-2-5 16,-7-2-11-16,-5-2-16 16,-2-2-19-16,-12-4-23 0,1-7-17 15,5 1-3-15,-7-5 7 16,8 1 29-16,6 0 34 16,0 3 29-16,6 5 33 15,14 6 29-15,6 4 24 0,13 4 14 16,7 3 10-16,-1 7 12 15,21 1-3-15,-8 4-10 16,7-2-20-16,-7 5-28 16,1-3-53-16,-1-1-59 15,-5-3-71-15,-1-4-71 16,-13-1-106-16,0-6-179 0,-7-4-90 16,-11-7-21-16,-16-7 23 15,2-8 46-15,-14-8 92 16</inkml:trace>
  <inkml:trace contextRef="#ctx0" brushRef="#br0" timeOffset="55168.1387">29139 8840 340 0,'-26'-22'410'16,"6"11"40"-16,1 7 38 15,-1 12-111-15,20 9-81 16,0 12-32-16,20 12 1 0,13 7 2 15,19 11-9-15,13 6-27 16,6 1-39-16,21 4-44 16,-1-8-41-16,14-6-34 15,-8-10-24-15,7-5-15 16,-13-12-13-16,7-7-20 16,-20-7-28-16,-6-11-33 0,-14-8-39 15,-18-4-28 1,-15-9-22-16,-17-6-11 0,-16-2 10 15,-17-4 19-15,-21-1 28 16,-13 4 26-16,-12-3 28 16,-14 3 28-16,-6 9 20 15,-7-6 18-15,-6 9 18 0,6 3 18 16,0 3 8-16,7 5 4 16,13 3-1-16,13 3-10 15,12 1-20-15,21 0-23 16,13 3-21-16,13 0-16 15,12-7-14-15,20 0-11 0,13-3-13 16,13-4-13-16,6-5-9 16,14-5-10-16,0-2-2 15,6-3 3-15,-6-4 6 16,0 1 11-16,-14-4 12 16,0 2 12-16,-12 2 13 0,-7 2 14 15,-19 6 18-15,-1 2 13 16,-19 4 11-1,0 8 10-15,-13 3 11 0,7 3 13 16,-8 8 20-16,8 4 20 16,6 6 20-16,6 2 12 15,8 6 1-15,5 0-12 0,7-3-20 16,14 3-22-16,-7-7-20 16,5-4-20-16,1-7-22 15,1-4-22-15,-1-7-26 16,0-7-25-16,-7-4-27 15,1-7-23-15,-7-4-17 0,-13 1-1 16,0-2 14-16,-7 2 29 16,-6 2 35-16,7 0 29 15,-7 9 33-15,13 2 33 16,0 4 28-16,7 8 18 16,6 0 11-16,6 7 12 0,7 3 9 15,7 5-11 1,6-4-16-16,6 3-22 0,1-4-19 15,0-3-16-15,0-7-19 16,6-4-18-16,-7-8-19 16,1-2-14-16,-13-9-10 15,-13-2-10-15,-14-9-5 0,-12-7 4 16,-21-3 5-16,-6 1 3 16,-18-9-3-16,-8 4 5 15,0 0 12-15,-6 3 18 16,0 8 21-16,6 4 21 15,1 7 18-15,5 11 17 0,15 3 20 16,12 12 28-16,6 11 20 16,20 10 22-16,7 8 14 15,12 8 1-15,14 6-17 16,0 5-35-16,6-1-44 16,0-3-53-16,-7-5-70 15,2-6-79-15,-2-3-97 0,-13-5-189 16,-6-8-161-16,-6-2-64 15,-13-5-1-15,-21-6 39 16,1-8 78-16</inkml:trace>
  <inkml:trace contextRef="#ctx0" brushRef="#br0" timeOffset="77305.3743">12621 9045 29 0,'0'-7'253'16,"-6"-1"56"-16,-1 4 6 15,0-3-22-15,1-4-19 16,-8 4-11-16,8-1-34 0,-7 1-34 16,0-3-23-16,7 2-19 15,-7 1-13-15,-1-1-15 16,8 1-9-16,-7 0-9 15,6 3-19-15,1-3-17 16,0 3-22-16,-1 4-15 16,7-4-12-16,7 8-10 0,-7-4-5 15,6 8 4-15,0 2 7 16,1 5 6-16,6 4 12 16,-7-2 7-16,2 5 6 15,-2 4 1-15,-6 0-3 16,0 4-5-16,0-1-8 0,0 3-8 15,0-2-4-15,-6 0-7 16,-2-1-6-16,-4 3-1 16,-2-6-4-16,8 0-3 15,-7-4-2-15,0 0-3 16,6-4-4-16,1-4-8 16,0-3-7-16,6-3-4 0,0-1 0 15,6 0 2-15,7-7 3 16,7 0 8-16,-1 0 6 15,8-3 5-15,5-1 0 16,1-3 1-16,6 4 1 16,6-6 0-16,7 2 0 15,0 4 0-15,1-4-3 0,-2 3-13 16,2-4-17-16,5 1-25 16,-5-3-31-16,-8 2-34 15,1 1-35-15,-7-1-44 16,0-3-77-16,-13 1-79 15,-6-2-77-15,-1 2-31 0,-12-2 7 16,-7 1 38-16,-7 0 84 16</inkml:trace>
  <inkml:trace contextRef="#ctx0" brushRef="#br0" timeOffset="77551.3679">13187 9213 197 0,'-12'-3'363'0,"-8"-1"57"15,1 1 12-15,5-1-50 16,2 4-57-16,6 4-44 0,6 3-30 15,0 3-15-15,0 9-10 16,6 6-7-16,6 1-24 16,2 8-33-16,-1-2-40 15,7 5-36-15,-2-4-31 0,2 1-31 16,0-5-31-16,-7-4-42 16,0 0-52-16,0-3-60 15,0-7-62-15,-6-4-93 16,-1-4-137-16,-6-7-95 15,0-4-17-15,-6-5 22 16,-1-11 43-16,-6-2 85 16</inkml:trace>
  <inkml:trace contextRef="#ctx0" brushRef="#br0" timeOffset="78768.3347">13436 8957 153 0,'0'-11'361'0,"6"4"34"15,-6 7 31-15,0 3-49 16,6 4-109-16,7 8-58 16,7 7-24-16,6 4-11 15,0 0-11-15,1 6-15 0,-1 1-18 16,-1 4-21-16,-5-3-17 15,0-2-16-15,-8 1-18 16,-5-4-17-16,0-4-15 16,-7-2-14-16,0-5-12 15,0 1-18-15,0-12-21 16,0 1-18-16,0-8-16 0,6-4-12 16,1-4-11-16,-1-7 2 15,14 1 9-15,6-8 14 16,0 0 7-16,13 0 13 15,0 0 10-15,0 3 10 16,7 5 7-16,-7 3 4 16,7 4 10-16,-14 3 9 0,1 4 11 15,-1 4 11-15,-12 7 11 16,-7 3 9-16,-13 5 7 16,-13 3 6-16,-7 3 1 15,-12 1-6-15,-14 0-1 0,0-1-2 16,-6-3-4-16,-7 0-7 15,7-4-8-15,1-7-4 16,11-3-23-16,1-8-21 16,13-8-30-16,13-7-28 15,7-2-24-15,18-10-13 16,8-2 0-16,13 0 12 0,6-4 20 16,13 3 20-16,-7-1 21 15,8 1 13-15,5 4 13 16,-5 4 5-16,-8 0 8 15,1 7 9-15,-7 4 9 16,7 1 18-16,-7 6 13 0,-7 4 16 16,1 0 19-16,5 7 9 15,-5-3 3-15,-1 4-7 16,-5-2-15-16,-1 2-15 16,0-1-15-16,-6 1-13 15,-7-1-9-15,-1-4-5 16,2 1 1-16,-8 0 1 0,0-4 0 15,2 0 0-15,-8 0-1 16,6-4-2-16,-6 0 0 16,0 1-9-16,6-2-4 15,-6 3-1-15,7-6 0 16,-7 4 1-16,6 1-1 0,-6-5 1 16,7 4 3-16,0 2-2 15,-1-3-1-15,-6 2 0 16,6-1 6-16,-6 4 10 15,0 0 12-15,0-3 15 16,-6 3 7-16,0 0 4 0,-1 0-3 16,0 0-9-16,-6 0-13 15,7 0-11-15,0 0-11 16,-2 0-5-16,2-4-2 16,0 0-6-16,-8 4-5 0,8-4-3 15,0-3 2 1,-1 4 1-16,1-1 0 0,-1-3 7 15,0 3 3-15,1 0 2 16,6 1-1-16,-6-1 3 16,6 0-2-16,0 4 0 15,0-4 1-15,0 4 7 16,0 4 22-16,6 0 30 0,0 3 44 16,8 8 45-16,-1 3 48 15,7 7 39-15,6 9 21 16,6 9-5-16,7 5-20 15,0 7-31-15,7 0-38 16,-1-4-37-16,1-3-38 16,-7-4-29-16,-7-3-44 15,1-9-62-15,-7-1-77 16,-6-10-81-16,-1-4-106 0,-5-9-126 16,-2-8-201-16,-5-10-124 15,-20-17-26-15,-1-2 27 16,-5-14 75-16,-7-1 110 15</inkml:trace>
  <inkml:trace contextRef="#ctx0" brushRef="#br0" timeOffset="79026.2004">14810 8903 117 0,'0'-19'420'0,"7"4"48"16,-1 11 52-16,1 8 26 15,12 11-150-15,1 7-91 16,13 7-41-16,5 7-30 16,15 5-39-16,-1 3-41 15,0-1-44-15,-6 2-44 0,-1-5-54 16,-5-4-64-16,-8-2-77 16,-13-9-115-16,-12 1-186 15,-14-4-135-15,-12-4-49 16,-21-10 8-16,-18-5 43 15,-7-6 99-15</inkml:trace>
  <inkml:trace contextRef="#ctx0" brushRef="#br0" timeOffset="79749.5753">14523 9243 38 0,'-6'-4'399'15,"6"4"51"-15,14 0 34 0,-2-4 25 16,14 1-168-16,7-1-121 15,13-4-72-15,5 1-49 16,8-3-30-16,6-2-22 16,7-3-19-16,0 4-15 15,-1-3-17-15,-5-1-17 16,-1 5-16-16,-6-5-23 0,-14 3-18 16,7 2-19-16,-13-5-3 15,0 1 7-15,-13-1 11 16,0 0 19-16,-12 0 24 15,-14 1 26-15,0-1 23 16,0 0 23-16,-14 5 16 0,2-5 12 16,-8 4 7-16,0 4 4 15,1-1-4-15,-7 1-11 16,6 3-10-16,-6 4-8 16,0 0-3-16,0 8 1 15,6-1 11-15,-6 11 19 0,0 1 26 16,7 6 20-16,5 4 10 15,8 1 1 1,12 3-10-16,8-4-20 0,12 4-25 16,-1-8-20-16,15 1-18 15,-7-4-10-15,12-7-7 16,-5 0-10-16,-2-9-15 16,1 2-18-16,0-8-14 0,1-3-17 15,-8-4-14-15,1-8-10 16,-7 1-2-16,-7-5 0 15,1 1 9-15,0-1 8 16,-8-3 17-16,2 4 17 0,-8-1 23 16,7 5 21-16,1-5 13 15,-8 9 11-15,6-5 4 16,8 8 5-16,7-5 3 16,5 10 11-16,1-3 15 15,5 10 26-15,1-3 27 16,-5 10 23-16,-2-1 17 15,-7 3 5-15,-11 1 2 0,-8 4-19 16,-12-2-17-16,-8 5-27 16,-4-3-32-16,-2 0-62 15,-13-2-107-15,7-2-135 16,-7-3-271-16,1-2-176 0,-1-6-88 16,1-4-11-16,6-8 58 15,-1-3 107-15</inkml:trace>
  <inkml:trace contextRef="#ctx0" brushRef="#br0" timeOffset="82557.4322">18720 9414 62 0,'0'4'298'16,"0"4"47"-16,7-5 0 15,-7-3-36-15,6 4-37 16,-6-4-49-16,6 0-46 0,1 0-36 16,0-4-27-16,-1 4-22 15,7-6-20-15,0 1-15 16,-6-2-10-16,-1 0-1 16,-6-4 1-16,0 0 3 15,-6 4 3-15,-7-8 0 0,-1 4 2 16,-5 1-1-16,-7-5 0 15,-6-1 1-15,-1 1-1 16,0 5 3-16,-6-5 1 16,0 1 5-16,-7-1-1 15,1 4 7-15,6 1-2 16,-7 2-5-16,13 1-5 0,-5 3-8 16,-2 4-9-16,7 4-16 15,1 3-10-15,-1 3-4 16,7 5-5-16,7 4-3 15,-1-1-2-15,14 0-2 16,6 4 2-16,0 0 0 0,13-3 0 16,7 3-2-16,6-4 4 15,6-4 0-15,13 2 1 16,8-6-1-16,5 0-1 16,1 2-1-16,6-7 0 15,0 1-4-15,0-3 0 16,8-3-2-16,-2 5-1 0,7-5-1 15,-13 3 2-15,1 1 1 16,-1 6-1-16,-13-2 1 16,-13 7 1-16,-7-1 3 15,-12 2 1-15,-14 1 3 16,-12 3 5-16,-14 1 3 16,-19 1 3-16,-7 0-2 15,-5 0-1-15,-14 0 1 0,-7-4-6 16,7-3-2-1,0-7-4-15,6-6-1 0,0-2-3 16,20-7-7-16,0-8-5 16,20-2-11-16,5-9-5 15,14 0-3-15,7-4 1 16,6 1-2-16,7 0-1 16,-1 0 1-16,7 7-18 15,0 0-23-15,0 3-37 0,1 5-48 16,-1-1-80-16,6 8-111 15,-13-1-113-15,7 1-42 16,-6 0 2-16,6-4 35 16,1 3 74-16</inkml:trace>
  <inkml:trace contextRef="#ctx0" brushRef="#br0" timeOffset="83607.6571">19586 9001 265 0,'0'-11'398'0,"-6"3"34"16,0 2 21-16,6 1-106 16,0 5-114-16,0 5-66 0,6-3-33 15,7 10-16 1,7 3-3-16,6 4 2 0,0 2 3 15,6 4 3-15,-5 2 0 16,-1 4-7-16,-1 6-6 16,1 4-17-16,-12-4-22 15,5 3-20-15,1-4-18 16,-8-2-14-16,2-5-22 0,-1-4-17 16,-6-3-11-16,-7-3-19 15,0-7-21-15,0-10-18 16,-7-2-7-16,7-7-4 15,-7-8-10-15,7 1 7 16,-6-8 14-16,6-4 15 16,6 4 17-16,-6-3 15 15,7 6 21-15,12 0 11 0,-6 5 9 16,13-1 6-16,7 8 1 16,-1 4 1-16,8 3 1 15,5 3 6-15,1 4 5 16,-7 8 10-16,6-1 7 0,-11 5 13 15,-15 3 7-15,0 0 2 16,-25 4-1-16,-7 3-5 16,-20 0-5-16,-6-3-11 15,-13 4-7-15,-1-5-6 16,2-7-4-16,-1-3-8 16,6-5-14-16,0-5-18 15,14-13-19-15,6-6-23 0,13-8-20 16,6-4-9-16,20-7 4 15,6 0 7-15,8-3 12 16,5-1 19-16,8 1 15 16,5-2 9-16,1 9 7 15,-7 4 7-15,6-1 5 0,-5 11 17 16,-1 5 25-16,7 5 20 16,-8 5 19-16,8 12 13 15,0-1 5-15,6 3-7 16,-7 1-18-16,-6 0-16 15,7-4-15-15,-7-1-8 0,0-2-8 16,-6-8-3-16,0-4-5 16,-1-3-8-16,1-5-10 15,-14-2-12-15,1-3-13 16,-14-6-10-16,-6 2-4 16,-6-2 3-16,-1 0 11 15,-6 6 14-15,6 3 14 16,-5-1 7-16,12 7 15 0,0 4 22 15,12 8 37-15,8 4 49 16,13 9 59-16,-1 12 56 16,7 8 33-16,7 8 12 15,-1 6-13-15,14 7-34 16,-7-2-38-16,7-2-31 0,-6-2-31 16,-2-5-25-16,-5 1-22 15,6-7-22-15,-13-5-48 16,0-4-60-16,-6-6-60 15,-7-4-57-15,-6-3-57 16,-1-8-71-16,-13-5-60 16,1-8-46-16,-7-9-71 15,-13-12-122-15,-6-6-77 16,-7-15 5-16,-7-14 44 0,1-5 65 16,-15-10 107-16</inkml:trace>
  <inkml:trace contextRef="#ctx0" brushRef="#br0" timeOffset="83822.0845">21066 8888 315 0,'-7'-16'446'0,"7"9"67"15,7 11 60-15,13 15-81 16,12 6-106-16,13 11-69 16,14 8-65-16,6 1-62 15,7 2-65-15,0-4-73 16,-1-2-67-16,-6-4-67 0,-6-8-73 15,-13-3-102-15,-14-4-168 16,-12-3-110-16,-20-5-37 16,-20-6 9-16,-19-8 42 15,-13-5 86-15</inkml:trace>
  <inkml:trace contextRef="#ctx0" brushRef="#br0" timeOffset="84443.579">20883 9247 328 0,'-32'2'421'16,"12"-2"34"-16,20 0 22 16,14-2-135-16,12 2-124 15,13-8-83-15,13 1-51 0,13-5-31 16,0 2-24-16,6-1-18 16,8-4-20-16,6 0-23 15,-1-3-20-15,1-5-18 16,-7 2-13-16,-6-1-6 0,-7 0 2 15,-13-3 12-15,-7 6 14 16,-19-3 26-16,-6 1 33 16,-20 2 24-16,-6 4 22 15,-8 1 26-15,-5 3 19 16,-7 0 9-16,0 3-7 0,0 4-3 16,-7 1-2-16,7 10-5 15,6 1 2-15,1 6 2 16,-1 5 10-16,14 6 11 15,6 1 6-15,13-1-1 16,7 5-11-16,6-1-16 16,13 0-21-16,7-6-18 15,-1-2-19-15,1-6-18 0,5-3-11 16,2-10-7-16,-7 3-14 16,-1-12-15-16,7-2-13 15,-13-5-7-15,0-4-7 16,-13-4-1-16,-6-4 8 0,-14-3 12 15,8 3 22-15,-14 1 23 16,0 2 24-16,6 5 14 16,1 0 13-16,-1 7 26 15,8 8 24-15,12 3 22 16,-1 3 18-16,7 4 23 0,2 8 14 16,5-1-3-16,-7 5-16 15,-6-1-27-15,-13 0-34 16,-13 9-69-16,-19-2-112 15,-14 4-157-15,-32 4-293 16,-13-4-154-16,-20 1-76 16,-13-5-3-16,-6-6 65 0,6-8 124 15</inkml:trace>
  <inkml:trace contextRef="#ctx0" brushRef="#br0" timeOffset="89139.7216">17821 11268 247 0,'12'8'314'0,"-4"0"5"16,-2-2 1-16,-6 2-5 15,0 3-36-15,-14 1-26 16,2 2-22-16,-8 1-22 15,-5-1-15-15,-9 1-22 16,2 3-24-16,-7-4-29 16,0 5-30-16,0-5-26 0,6-3-22 15,0 1-7-15,1-8-10 16,5-2-11-16,2-4-13 16,5-6-12-16,0-7-13 15,8 1-17-15,5-5-8 16,0-7 3-16,14 5-3 15,6-5 5-15,7-1 7 0,6 2 7 16,-1 0 7-16,9 3 11 16,-9 0 20-16,1 3 11 15,-6 5 10-15,0 3 8 16,-1 3 4-16,1 2 3 16,-7 1-3-16,-7 2 1 15,7 3 1-15,0 0 6 16,-6 0 7-16,0 0 1 15,-1 3 2-15,0-3 0 16,1 5 3-16,-7-3-5 16,7 2-4-16,-7 0 0 15,0-4 3-15,0 4-3 16,0-4-3-16,0 3-7 0,0-3-6 16,0 0-11-16,0 0-10 15,6 0-6-15,0 5-6 16,1-5-4-16,-1 0-1 15,8 3 1-15,-2-3 1 16,2 6 1-16,5 2 5 16,1 0 3-16,6 7 5 15,-6-1 9-15,5 4 13 16,-5 4 12-16,0 8 13 0,-8-1 11 16,-5 8 7-16,-7 7-1 15,-13 4-7-15,-7-1-7 16,-6 1-13-16,-7-1-13 15,1-3-13-15,-7-4-7 16,0-7-6-16,0-3-4 16,0-4-8-16,0-8-13 15,0-7-13-15,6-4 4 16,0-3 1-16,1-4 3 16,13-4 3-16,5 0 13 15,2-3 1-15,18 3-11 0,6-2-4 16,8 2 14-16,19-4 24 15,14 1 27-15,12 0 34 16,13-5 26-16,13 4 11 16,1-1-10-16,-1-7-34 15,-6 5-62-15,-8 1-103 16,-4 2-147-16,-8 1-221 16,-14-1-241-16,-17 5-118 15,-15-4-31-15,-13-1 45 0,-12-3 106 16,-1-3 201-16</inkml:trace>
  <inkml:trace contextRef="#ctx0" brushRef="#br0" timeOffset="89310.2121">18662 11518 238 0,'38'-15'604'16,"-5"4"93"-16,-7-1 51 15,-13 3 29-15,0 1-250 0,0 4-258 16,0 0-252-16,0 0-298 15,1 4-247-15,-2-3-133 16,1-1-55-16,-6-4 27 16,-1-2 85-16</inkml:trace>
  <inkml:trace contextRef="#ctx0" brushRef="#br0" timeOffset="89869.9488">19203 11188 366 0,'-14'-8'547'0,"8"-3"55"16,6-3 38-16,12-1-45 15,14-7-192-15,1 0-136 16,11 0-82-16,-5 4-51 15,13 4-31-15,-7 2-25 0,1 9-17 16,-1 6-6-16,-13 4-5 16,-7 12 2-16,-12 6-3 15,-14 1-6-15,0 7-14 16,-13 0-10-16,2 0-5 16,-9 0-7-16,7-7-20 15,2-1-29-15,10-6-26 16,8-7-19-16,14-6-14 15,12-3-5-15,7-3 11 16,12 0 25-16,13 0 27 16,1 0 19-16,13 8 14 0,-7 4 10 15,0 6 14-15,-6 0 21 16,-20 3 27-16,-7 2 26 16,-25 2 23-16,-20-2 21 15,-19 6 13-15,-27 0-2 16,-20 0-9-16,-12 4-12 15,-13-7-16-15,-1 0-22 0,2-8-36 16,5-4-52 0,7-6-79-16,12-5-100 0,21-6-114 15,25-5-175-15,14-6-190 16,25-4-73-16,7-2 3 16,13-5 56-16,13 0 90 15,7 0 163-15</inkml:trace>
  <inkml:trace contextRef="#ctx0" brushRef="#br0" timeOffset="90409.5366">20883 10803 158 0,'-6'-18'399'0,"-14"11"49"16,-6 3 39-16,-13 4-39 0,-7 7-124 16,-5 12-69-16,-2 3-26 15,1 7 8-15,0 11 22 16,6 4 20-16,14 11 9 16,6-1-6-16,13 6-30 15,19-1-47-15,14-1-58 16,13-11-52-16,-1-6-50 15,7-8-37-15,7-7-29 16,5-12-34-16,2-7-22 16,-1-14-25-16,-7-7-14 15,2-8-7-15,-9-3 6 16,-11-6 19-16,-1-2 22 0,-14 7 40 16,-5 5 43-16,0-1 37 15,-7 7 25-15,-7 5 18 16,7 5 17-16,0 5 12 15,7 7 7-15,6 8 3 16,-1 5 5-16,14 5 3 16,1 4-9-16,-1 1-20 15,6 1-23-15,1 0-37 0,-1-2-54 16,1 1-74-16,-7-5-97 16,0 0-113-16,-6-2-116 15,-1-9-185-15,1-3-141 16,-14-11-34-16,-6-7 35 15,-6-11 80-15,0-16 101 16</inkml:trace>
  <inkml:trace contextRef="#ctx0" brushRef="#br0" timeOffset="90649.1805">21248 10858 6 0,'0'-15'401'0,"6"5"61"15,-6 6 55-15,7 8 50 16,6 6-121-16,0 5-119 16,13 7-70-16,0 4-48 15,7 7-50-15,6 0-55 16,1 0-69-16,-2-1-76 0,1-2-88 16,-6-4-145-16,-7-1-192 15,-6-7-92-15,-8-7-26 16,-5-7 16-16,-7-11 57 15</inkml:trace>
  <inkml:trace contextRef="#ctx0" brushRef="#br0" timeOffset="90847.6974">21451 10818 32 0,'6'-25'420'0,"0"10"73"15,7 7 65-15,13 8 55 0,6 8-124 16,8 10-124-16,12 4-76 15,0 8-66-15,7 7-90 16,0-1-107-16,-7 7-125 16,-1-2-188-16,-11-2-208 15,-14-2-106-15,-7-11-29 16,-19-7 22-16,-19-9 61 16</inkml:trace>
  <inkml:trace contextRef="#ctx0" brushRef="#br0" timeOffset="91023.9437">21301 11165 183 0,'-33'4'488'0,"7"0"53"15,20-12 29-15,12 1-1 16,20-7-221-16,26-8-184 16,6-4-175-16,15-3-242 15,4-1-164-15,2-6-86 16,-8-1-42-16,-6-3 10 0,-6 3 69 15</inkml:trace>
  <inkml:trace contextRef="#ctx0" brushRef="#br0" timeOffset="91733.7891">22167 10639 334 0,'26'-15'387'0,"13"-7"31"16,7 3 24-16,6-3-152 0,0 8-95 16,0 3-52-16,-6 4-24 15,-1 10-14-15,-12 8-13 16,-13 4-10-16,-1 7-4 16,-19 4-1-16,0-1 3 15,-13 1 1-15,-7-1 7 16,1 1 1-16,-1-4-4 15,8-3-12-15,-2-4-18 16,8-5-25-16,6-3-33 0,12-7-25 16,8-3-15-16,13-5-8 15,6 2 0-15,0-6 8 16,6 1 11-16,2 3 16 16,-2 2 14-16,1 6 14 15,-1 0 16-15,-5 6 17 16,-1 10 28-16,-7 2 25 15,-13 4 20-15,-5 3 13 16,-21 4 1-16,-6 8-6 16,-20 0-23-16,-6 0-22 0,-19 3-21 15,-7-4-23 1,-8-2-15-16,-4-2-7 0,-8-6-8 16,0-8-12-16,1-3-15 15,5-7-19-15,8-6-21 16,12-9-17-16,13-4-14 15,14-3-1-15,19-1 7 16,6-3 16-16,14-1 21 16,6 2 22-16,13 5 31 0,6 2 44 15,14 3 61 1,6 7 69-16,7 7 74 0,13 11 69 16,6 7 34-16,0 8-1 15,0 7-37-15,7 4-55 16,0 4-69-16,0 0-73 15,-8 0-54-15,2-5-53 16,-14-2-74-16,-7-8-104 16,-5 0-142-16,-21-8-158 15,-5-3-273-15,-21-3-155 16,-6-9-37-16,-20-10 43 16,-13-7 111-16,-19-11 141 0</inkml:trace>
  <inkml:trace contextRef="#ctx0" brushRef="#br0" timeOffset="107103.7366">13142 9469 15 0,'0'-3'251'0,"0"-1"40"15,-6-3-10-15,6 4-31 16,-6-6-38-16,6 6-45 16,0-4-46-16,0 0-33 15,0 4-22-15,0-2-13 16,0 1-5-16,0-3-4 16,0 4-5-16,0-1-3 0,0 1-10 15,6-1-9-15,-6-4-11 16,6 5-6-16,1-1-1 15,-7-4-2-15,6 2-2 16,-6-2-2-16,7 1 6 16,-7-1-2-16,-7-2 4 0,1-2 0 15,6 1 4-15,-7 5 3 16,-5-6 2-16,4 1 11 16,-4 0-2-16,-2 0 5 15,2 1-2-15,-1-2 6 16,-1 1 2-16,2 0-6 15,-2-3 4-15,2 3 0 0,5-1 3 16,-6-2-3-16,0 3-2 16,7 0-2-16,-8-1-3 15,2 2-3-15,4-1-6 16,-4 1-2-16,-1-2-3 16,-1 5 1-16,2-4-3 0,-2 4 2 15,-5-4 6-15,-1 0 3 16,1 3 8-16,-7-3 6 15,0 0 8-15,-6 4 3 16,5-4 1-16,-12-3 2 16,6 2-5-16,-6 1-4 0,7 0-7 15,-1 4-6 1,1 0-3-16,6-1-6 0,-1 1-4 16,8 3-4-16,-7 1 3 15,6 3-3-15,0 0 1 16,-5-3 1-16,5 3 3 15,0 3-3-15,2-3 0 0,-2 3 3 16,-7 1 2-16,8 0 3 16,-7-1 4-16,0 5 5 15,-6-4 5-15,5 6-2 16,-5-3-2-16,-1 5-1 16,1-2-3-16,-1 1-5 15,0 4-8-15,0-4 2 0,8 5-4 16,-8-2 3-16,14 1-3 15,-7 2 2-15,6 2 2 16,7-5-1-16,-1 9-2 16,2-5-1-16,6 3 0 15,6 2-1-15,-7-1 3 16,14 3 0-16,-1-3 2 16,0 4 0-16,8 3 2 0,-2-2-1 15,8 2 2-15,6-4 2 16,-7 5 4-16,14-5 3 15,-1 4 3-15,1 0 5 16,7 0 1-16,5-3 1 16,1 3-3-16,5-2-2 0,-5-5-4 15,7 3 2 1,-2-7-1-16,8 4-1 0,-7-7-2 16,1-1 0-16,5-3-2 15,-6 1-4-15,7-1-2 16,-1-4-4-16,1 0 1 15,6-3-3-15,7 3-3 16,-7 1-3-16,-6-5 1 16,6 0 1-16,-6 2-1 15,-7-1 1-15,0-4 3 16,-6-4-1-16,-1-1 1 16,1 2-2-16,-1 0-4 15,-5-5 1-15,-1 1-1 0,-1-4-1 16,-5 0-2-16,7 0-2 15,-1-4 1-15,-1 1 2 16,1-1-8-16,-6 1 2 16,7-5-3-16,-8 0-6 15,1 2-5-15,-7-3-8 16,-7 3 4-16,7-2-1 16,-6 0 1-16,-8 2 7 0,-4-2 7 15,-8 5 9-15,-8-1 0 16,-4 1 8-16,-2-2 5 15,-11 2 4-15,-1-4 0 16,0 4 1-16,-7-5 3 16,-6 0-8-16,-1 2-3 15,-5-2-1-15,-1 1 0 0,-5 3 1 16,5-4 0-16,-7 5 0 16,2-5-1-16,-8 9 1 15,0-5 2-15,-6 0 0 16,-1 4 3-16,1-3 12 15,0 3 7-15,-6-1 8 0,12 5 7 16,-6-4 3-16,7 4 1 16,5 0-6-16,1-1-4 15,7 5-7-15,-1-4-6 16,7 3-9-16,0-4-9 16,-1 5 0-16,8 3-5 0,-1-4-4 15,1 0-1-15,-1 4 4 16,1-4 4-16,5 4 0 15,1 0 1-15,-6 4 5 16,6-4 3-16,0 4-1 16,0-4 3-16,0 4-3 15,0-4 2-15,6 3 1 16,1 1 3-16,-1 0 4 0,0-4 2 16,1 0 3-16,6 4 4 15,-6-4-5-15,5 0-7 16,8 0-8-16,-7 0-13 15,6-4-22-15,1 4-35 0,-1 0-39 16,7 0-48-16,13 0-64 16,0 0-79-16,7 0-148 15,6 0-139-15,0-4-55 16,6 0 0-16,-6 1 40 16,-6-9 73-16</inkml:trace>
  <inkml:trace contextRef="#ctx0" brushRef="#br0" timeOffset="109557.8671">19072 8722 30 0,'13'-3'182'0,"-7"3"15"15,1-4 21-15,-1 4 14 0,-6-4 9 16,0 0 9-16,0 1-10 16,-13-1-26-16,7-3-39 15,-7 4-31-15,6-1-24 16,-5 0-16-16,-2 0-11 15,-5 1-11-15,6-1-9 16,-7 4-15-16,7-4-4 0,0 1-10 16,-6 0-6-16,6 3-7 15,-1 0-3-15,8-4-2 16,-8-1-4-16,2 5 4 16,5-3-1-16,-6 3 0 15,0-3 2-15,7-1-8 16,0 4-3-16,-2-4-4 0,-4 1-3 15,-2 3-4-15,2-4 1 16,-1 0 3-16,-1 4 1 16,-5-4 0-16,0 4 2 15,-1 0 1-15,1 0-4 16,5 0-2-16,-5 0 1 16,6 0-2-16,0 0 0 15,-1 0-1-15,2 0 0 0,-8 0 0 16,7-3-1-16,-7 3 1 15,1 0 0-15,0 0-1 16,-1 0-4-16,-6 0-2 16,-1 0-3-16,2 0-3 15,-1 3-1-15,0 1-2 16,-1 0 1-16,1 0 2 0,7-1 4 16,-7 1 1-16,0 0-1 15,6-1 3-15,-6 5 0 16,0-4-2-16,0 2-2 15,0-2 0-15,0 3 5 16,-6 1 0-16,-1 3 0 16,1-1 1-16,-1 2 0 15,1-1-2-15,-8 3-1 0,7-2 1 16,1-1 2-16,-1 4 0 16,7-5 0-16,-7 1 3 15,7 0-3-15,7 0-1 16,-7 0-3-16,6-4 2 0,8 5 0 15,-8-2 0-15,7 1 2 16,-7 1-1-16,0-2 0 16,1 1 1-16,0 4 3 15,-8-4-1-15,15 3-5 16,-8-2 0-16,7-2-2 16,0 5 4-16,0-4-3 0,7 0 1 15,-8 5 4-15,1-2 4 16,0 1 5-16,7-1 0 15,-1 4 7-15,1-4 2 16,-1 5 1-16,7-1 4 16,-7 1 1-16,7 0 3 15,7-2 4-15,-7 2 4 0,7-1 5 16,-1 1-3-16,13-2-4 16,-5 2-6-16,6 0-5 15,-1-2-6-15,7 5-8 16,0-3-1-16,0-1-1 15,7 1 0-15,-1-2-2 0,1 2 2 16,-1 0 0-16,1-2 1 16,6 3-2-16,-7-6 1 15,8 4-1-15,-8 0 1 16,7-7-3-16,0 3 2 16,-5 3 0-16,4-8-2 15,1 3-3-15,0-2 1 0,7 2 1 16,-7-5 1-1,0 4-1-15,0-4 1 16,0 0-2-16,0-3 1 0,-6 4 1 16,-1-5-4-16,2 1 1 15,4 0 2-15,-5-1 0 16,6 0-1-16,-7 2-2 16,8-5 4-16,-7 4 0 15,5-4-1-15,-5 0 0 16,-1 0 0-16,-5 0 0 15,-1 0-2-15,6 0-1 0,-6-4 1 16,1 4-1-16,-2 0-1 16,7-5 1-16,2 2-1 15,-2-4-1-15,7 3-6 16,0 1 1-16,-6-5-2 16,6 1-1-16,0 0-2 15,-6 0 2-15,-1 3 3 16,-6-4 3-16,7 0 1 0,-7 1 1 15,0 1 1-15,-1-2 3 16,2 4 2 0,-1-3 2-16,0-4 1 0,7 4 0 15,-1-1-1-15,-6-3-1 16,7 0-3-16,-7 0-2 16,0 4-1-16,0-4 0 15,1 0 0-15,-8 1 0 0,0-2 2 16,-6 1 0-16,1 0 0 15,-2-4 1-15,2 4-2 16,-8 0 0-16,-6-3 0 16,0 3 0-16,-6-4 0 15,-1-3 0-15,-6 3 2 16,-7-3 4-16,-6-1-3 0,1 1-2 16,-15-4 0-16,7 1 5 15,-12-2 12-15,-1 5 9 16,-5-4 12-16,5 3 12 15,-7 1 11-15,2-1 8 16,-8 2-1-16,7 3 2 16,-7 2 1-16,7-3 0 0,-7 5-5 15,7-1-7-15,0 3-11 16,6-3-11-16,1 7-15 16,12-3-22-16,1 3-32 15,6 1-46-15,-1-1-59 16,1 1-73-16,7 3-86 0,6 0-162 15,-7 0-149-15,-5 0-53 16,-8 3 8-16,-7-3 43 16,1 4 75-16</inkml:trace>
  <inkml:trace contextRef="#ctx0" brushRef="#br0" timeOffset="146047.6942">2742 11422 48 0,'-38'8'55'16,"-1"-8"-25"-16,-1 4-13 16,15-2-6-16,-15-2 3 15,14-2 8-15,-7 2 16 16,1-4 20-16,-7 4 24 15,-6-4 38-15,-1 0 27 16,-7 4 19-16,2-3 10 0,-8 3 2 16,0 0-4-1,7 0-22-15,7 0-17 0,-7 3-14 16,19-3-13-16,0 0-13 16,1 0-14-16,12 0-10 15,6 0-10-15,2 0-7 16,6 0 2-16,-1 4 8 15,14-4 13-15,-1 0 17 16,0 4 24-16,14-4 18 16,0 4 15-16,12-4 14 15,1 0 11-15,18 0 3 16,8-4-1-16,13 0-3 16,20-3-10-16,11-5-14 15,21 2-16-15,7-5-16 16,25 1-18-16,1-4-17 0,5-5-9 15,-6 5-2-15,2-7-3 16,-9 2 4-16,-6-2 8 16,1-1 8-16,-14 1 2 15,0-2-4-15,-5 2-3 16,-9 2-2-16,-11 2-5 16,-14 6-5-16,-6 1-3 0,-14 6-4 15,-12-2-3-15,0 3-5 16,-14 2-8-16,-13 2-8 15,2-1-5-15,-15 0-1 16,1 0 0-16,-8 4-2 16,2 0-4-16,-8-3-4 15,1 3-4-15,-1 0-8 16,7 0-9-16,-6-4-15 0,5 4-25 16,-4 0-59-16,-2-3-100 15,-6 3-149-15,6 0-195 16,-6 0-248-16,0-4-114 15,-6-7-18-15,6 0 62 16,0-8 129-16,19-2 185 0</inkml:trace>
  <inkml:trace contextRef="#ctx0" brushRef="#br0" timeOffset="147273.583">7122 11371 111 0,'-53'4'157'0,"7"0"-14"0,8-4 4 15,-1 0 9 1,0 0 11-16,5 0 7 0,9 0 16 16,-1-4 2-16,6 4-8 15,0 0-9-15,8 0-13 16,-8 0-12-16,7 0-23 16,7 0-16-16,-8 0-22 15,2 0-22-15,5 0-18 0,-6 4-8 16,6-1-8-16,1-3-4 15,0 0 0-15,-2 4-3 16,8-4 3-16,8 3 14 16,-2-3 20-16,20-3 15 15,13-1 14-15,20 1 17 16,26-8 10-16,19-5-2 16,19-6-4-16,27-3 15 0,13-4 12 15,19-8 2-15,8 0-3 16,5 0-5-16,-6 8-6 15,-7 0-22-15,-6 3-19 16,-12 1-2-16,-8 6 5 16,-13-3 10-16,-20 8 11 15,-5-1 16-15,-27 4 15 16,-12 0 4-16,-14 1-5 16,-13 6-9-16,-7-3-15 15,-12 3-16-15,-13 0-20 16,-1 0-15-16,-6 4-11 0,-13-3-6 15,0 3-8-15,-6-4-9 16,-1 4-5-16,-6 0-6 16,0 0-4-16,0-3-3 15,0 3-4-15,-7-4-1 16,14 4-4-16,-7 0 0 16,6 0-3-16,-6 0-2 15,1 0-2-15,4 4-1 16,2-4 0-16,6 0-3 0,-6 0 4 15,6 3-2 1,-6-3-1-16,6 0-9 0,0 0-13 16,-7 4-18-16,7-4-35 15,-7 0-53-15,7 0-75 16,0 0-87-16,0 0-87 16,-6 0-94-16,-1 3-156 15,7-3-132-15,0 0-21 16,-6-3 44-16,-8-1 74 15,2 1 96-15</inkml:trace>
  <inkml:trace contextRef="#ctx0" brushRef="#br0" timeOffset="150037.5421">19626 10869 115 0,'25'-4'252'16,"-5"-3"19"-16,-7 3 5 16,7 1-1-16,0 0 3 15,-8-6-12-15,-5 6-29 16,0 0-39-16,-7-1-37 0,-7 0-35 16,0 1-35-16,-5-1-31 15,-2 4-23-15,1 0-12 16,-6 0-7-16,0 0-2 15,-1 0 1-15,-6 0 0 16,-1 0 3-16,-5 0-1 16,-1-4-2-16,-5 4-4 15,-9-4-1-15,2 4-3 0,-13 0-3 16,-7 0-1-16,0 4 0 16,-8-4-2-16,2 4 2 15,-8-4-2-15,2 7 0 16,-2-3-1-16,1 3-2 15,6 0 1-15,1 1-2 16,-1-1 1-16,0 4 0 16,1 0-1-16,-8 3-1 15,2 2 1-15,-8 2 0 16,-6 0 0-16,-1 4 1 0,-13 0 3 16,-5 3 18-16,6-3 11 15,-7 1 10-15,0 2 8 16,7-3 6-16,0 0 5 15,-7 4-10-15,13-1-8 16,0 1-6-16,1-1-7 16,6 5-7-16,6-1-5 15,14 2-7-15,-2-6-1 16,8 4-5-16,13-4-2 16,7 1 0-16,12-4-3 15,7 3 1-15,6-2-1 0,7-1 0 16,7 0 1-16,-1 0-1 15,7 0 5-15,0-1-3 16,7 2 1-16,-7-1 0 16,13 0-2-16,-7-1 3 15,14-2-2-15,0 3 2 16,12-5 2-16,7 3 0 16,6-2-1-16,14 0-1 15,13-3-1-15,0-1-1 0,13 1-2 16,6 0-1-16,6-5 0 15,8 5-11-15,-7-3-2 16,12-2 2-16,1 1 0 16,0 0 1-16,-1-3 2 15,1-1 13-15,0 0 7 16,-1-3 0-16,8-1 2 16,-7 1-1-16,6-4 1 15,1-4-1-15,-2 4-4 16,9 0-2-16,-9-3 0 15,-4 3-3-15,-9-4-3 0,-4 4-2 16,-8-3-3-16,0-1 2 16,-7 1-2-16,-5-1 0 15,0 0-1-15,-2 0-4 16,-5-3-3-16,0 3-8 16,-7-2-7-16,0-3-4 15,0 3-2-15,-6-6 3 16,6 1 3-16,-13 0 5 15,7 0 5-15,-7-4 7 16,-7 5 2-16,1-5 3 16,-1-3 3-16,1 3 0 0,0 1 1 15,-7-1 0-15,0 4 2 16,-6-4-1-16,6 0-1 16,-13 5 2-16,0-2 1 15,0-2-1-15,-6-1-1 16,-1 1-1-16,1-6 1 15,-8 7-1-15,-5-3-2 16,6 2 2-16,-6-1 1 0,-7 1 4 16,0-1 3-1,0 1 3-15,-13-1 2 0,-1 1 0 16,-4-1-1-16,-2 1-2 16,-13-2-6-16,1-3 0 15,-14 2-1-15,7 3 0 16,0-5 1-16,-1 1 2 15,-5 2 1-15,6-1 0 16,-1 3 3-16,8-2-3 16,-1 1-3-16,1 1-1 15,6 3 0-15,-1-4 1 16,2 4-4-16,-1 1 1 16,-6-2 0-16,5 1 4 0,1-1 6 15,-6 6 1-15,-1-2 10 16,1 1 3-16,-1-1 5 15,1 6 0-15,5-3-4 16,-5 2-4-16,12-1-5 16,-6 4-5-16,6-4-3 15,7 4-1-15,1 0 0 16,-2-3-4-16,8 3 1 16,-1 0-1-16,1 0-2 0,-1 0 0 15,1 0-3-15,-1 0 0 16,7 0 2-16,0 0 0 15,-6 3-1-15,6-3-1 16,-7 0 0-16,7 0 3 16,0 0-1-16,0 0-2 15,0 0 1-15,0 0 1 16,7 0-5-16,-7 0-15 16,6 0-21-16,1-3-42 15,6 3-66-15,6 0-139 16,7 0-161-16,-6-4-75 0,6-3-25 15,0 0 16-15,6-9 56 16</inkml:trace>
  <inkml:trace contextRef="#ctx0" brushRef="#br0" timeOffset="151259.9281">25373 11048 253 0,'-33'-13'347'16,"1"-3"30"-16,6 5-22 0,0-3-74 15,6 3-73-15,1 3-54 16,5 1-33-16,2-1-24 16,5 2-18-16,7 6-16 15,0 0-10-15,13 0 7 16,-1 6 17-16,2 6 27 16,6 6 36-16,-1 4 41 15,7 8 41-15,0 6 20 16,7 1 3-16,-1 6-17 15,1 1-24-15,6-3-42 16,7 0-49-16,-8-4-37 0,1-8-41 16,1 0-43-16,-7-8-59 15,-1-2-71-15,-12-4-87 16,5-5-106-16,-5 1-182 16,-6-7-122-16,-2-4-31 15,-12-8 24-15,0-7 58 16,-6-2 93-16</inkml:trace>
  <inkml:trace contextRef="#ctx0" brushRef="#br0" timeOffset="151474.043">26265 11129 174 0,'7'0'395'0,"6"4"27"16,-7-1 12-16,1 1-67 16,0 3-219-16,-1 1-189 0,13 0-186 15,1-6-107 1,6-2-53-16,-6 0-14 0,-1-7 28 16</inkml:trace>
  <inkml:trace contextRef="#ctx0" brushRef="#br0" timeOffset="152207.9261">26891 10950 285 0,'-32'4'383'16,"-7"-4"44"-16,5 0 2 15,-4 0-94-15,5-4-93 16,7 0-63-16,0-3-52 16,-1-1-36-16,15-2-29 0,-1-1-21 15,13 0-14-15,6-3-11 16,13-2-5-16,1-2 4 15,13 3 2-15,7-3 5 16,-2 7 0-16,8-3-1 16,-7 2-2-16,0 5-13 15,6 3-6-15,-5 4-3 16,-7 4-11-16,-1 3 2 0,-6 5 9 16,-7 2 12-16,-19 8 10 15,0 3 6-15,-19 6 18 16,-7 5 9-16,-6 3 10 15,-8 2 13-15,-5 6 10 16,-1-2 10-16,0-2 5 16,8 1-1-16,5-7-9 15,1-4-16-15,12-4-16 16,6-3-12-16,2-8-8 16,12-3-7-16,12-7-5 15,8-2-1-15,13-8 2 16,5-2-4-16,8-7-1 0,7-3-1 15,6-2 4-15,-1-3-2 16,0 1-1-16,1 0 2 16,-7-1 7-16,-6 5 4 15,-1-1-3-15,-6 5 2 16,1-2-1-16,-8 5-4 16,-5-1-7-16,-8 1-10 15,0 4-6-15,1-1-11 16,-7 0-22-16,-7 1-31 0,8 3-45 15,-14-4-57 1,6 4-84-16,0-4-130 0,-6 4-171 16,7-3-67-16,-7-1-8 15,0-3 32-15,0 0 68 16</inkml:trace>
  <inkml:trace contextRef="#ctx0" brushRef="#br0" timeOffset="154055.4086">28259 11194 23 0,'-19'6'312'16,"0"-4"56"-16,-8 2 23 0,-5-4-36 16,-1 0-52-1,-6 0-63-15,6-4-58 0,7 2-47 16,1-4-28-16,-2 0-24 15,14-2-18-15,0 1-19 16,13-3-15-16,7-6-7 16,-1 2-10-16,14-1-4 15,6 1 0-15,0-5 3 16,13 5 1-16,-6-1-1 16,5 3-4-16,2 3 2 15,5 1-4-15,-6 0-4 16,7 4-3-16,-7 1 0 0,0 3 0 15,-6 7 0-15,0 1 4 16,-14 2 3-16,-6 5 3 16,-6 7 3-16,-14 0 7 15,-13 8 11-15,0-1 11 16,-12 8 12-16,-1 0 15 16,-5-1 16-16,-1 0 11 15,-1 1 3-15,8-4-6 16,-1 1-5-16,7-9-13 15,1 0-3-15,5-2-10 0,6-5-6 16,8 0-6-16,-7-3-3 16,13-4-2-16,-6 0-7 15,6-4-2-15,0 0 0 16,6 0 6-16,-6 1 13 16,0-4 14-16,7-4 16 15,-7 3 7-15,6-3 1 16,0 0-7-16,8-3-14 0,12-1-17 15,0-4-21 1,19-2-12-16,1-5-8 0,13 0-3 16,6 1-8-16,6-4-11 15,1 3-16-15,0-3-19 16,-1 2-28-16,1 1-36 16,-14 1-37-16,1 3-42 15,-13 0-51-15,-7 0-70 16,-7 4-102-16,-5 7-127 15,-15-3-64-15,-4-1-5 16,-8 4 34-16,6-4 73 0,-6 1 120 16</inkml:trace>
  <inkml:trace contextRef="#ctx0" brushRef="#br0" timeOffset="154230.3663">29439 11239 27 0,'6'-3'376'16,"-6"-4"31"-16,-6 3 1 16,0 0-20-16,6 4-256 15,0 0-244-15,6-4-160 16,0-3-79-16,14-3-29 0,-7-5 7 16</inkml:trace>
  <inkml:trace contextRef="#ctx0" brushRef="#br0" timeOffset="154529.7662">29928 10774 243 0,'6'4'386'0,"0"3"53"15,-6 4 26-15,14 3-70 16,-8 5-78-16,14 3-62 16,-7 4-54-16,7-1-46 15,-2 1-45-15,9 3-41 16,-7-3-44-16,-2-1-47 16,2-3-54-16,0 0-65 15,-7 0-115-15,-7 0-158 0,-6-3-69 16,0-5-18-16,0-7 17 15,0-7 44-15</inkml:trace>
  <inkml:trace contextRef="#ctx0" brushRef="#br0" timeOffset="155152.462">31257 10440 69 0,'-32'4'285'16,"-8"8"44"-16,-12 6 25 16,0 7 25-16,0 8 5 15,6 7-21-15,0 5-33 16,14 2-40-16,6 1-45 16,13 0-48-16,13-5-48 15,13-7-44-15,6-2-34 16,14-8-28-16,-1-4-24 0,15-8-31 15,4-6-27 1,-5-8-23-16,-7-4-22 0,0-4-11 16,-7-2 0-16,-12-1 13 15,-7 0 18-15,-6-1 22 16,-7 2 32-16,-7-2 25 16,7 5 22-16,-13 0 19 15,7-1 13-15,0 4 7 16,6 4 14-16,0 4 12 15,6 4 11-15,6 6 4 0,2 6 0 16,5 1-5-16,7 1-20 16,-6 4-25-16,6-1-43 15,0-3-58-15,-7-4-62 16,14 0-69-16,-7-3-77 16,0-3-103-16,1-9-149 15,-9-3-84-15,2-11-14 16,-20-8 26-16,0-10 55 15,-6-7 95-15</inkml:trace>
  <inkml:trace contextRef="#ctx0" brushRef="#br0" timeOffset="155358.0096">31523 10628 98 0,'8'-11'410'16,"-2"11"75"-16,7 7 73 15,0 8 27-15,0 6-140 16,7 8-91-16,-1 5-70 15,7-1-68-15,-6 4-67 16,0-1-77-16,5-3-64 16,-5-4-78-16,0-3-97 15,-8-4-133-15,2-7-191 16,-2-5-86-16,-12-10-24 0,0-10 25 16,0-5 66-16</inkml:trace>
  <inkml:trace contextRef="#ctx0" brushRef="#br0" timeOffset="155573.5823">31693 10609 85 0,'-6'-22'467'15,"0"7"80"-15,-2 8 68 16,8 7 61-16,14 7-137 16,5 8-126-16,7 7-90 15,14 4-72-15,5 7-94 0,1 0-101 16,5 3-110-16,-4 5-109 15,-9-5-112-15,1 1-145 16,-13-1-151-16,-18-6-55 16,-8-4 4-16,-20-5 45 15,-13-10 75-15</inkml:trace>
  <inkml:trace contextRef="#ctx0" brushRef="#br0" timeOffset="155716.4628">31654 11001 66 0,'-52'-4'333'16,"7"-3"29"-16,5 0 10 15,8-4-53-15,19-4-162 16,7 1-149-16,18-5-127 16,8-3-114-16,5 0-70 15,9-4-29-15,-2-3 4 16,7 0 46-16</inkml:trace>
  <inkml:trace contextRef="#ctx0" brushRef="#br0" timeOffset="156151.7074">31681 10558 53 0,'-27'-11'304'16,"8"3"55"-16,-14 5 18 15,1 3-26-15,-1 3-34 16,1 1-38-16,5 11-29 16,1 3-18-16,6 8-7 15,14 3-17-15,6 4-17 16,13 4-27-16,14 3-31 15,5-3-36-15,7-5-37 16,6-3-24-16,8-3-29 0,5-6-27 16,-5-11-30-16,5-4-37 15,1-10-44-15,-8-9-38 16,-11-1-23-16,-7-7-5 16,-7-3 13-16,-13 7 46 15,-7-4 64-15,-6 8 73 16,-6 2 76-16,6 9 67 15,-13 6 54-15,13 5 17 16,-7 6 1-16,14 1-11 0,-1 6-31 16,7-2-43-1,7 3-54-15,6-4-54 0,0 0-66 16,7-3-78-16,-1-3-81 16,1-5-94-16,-7-4-138 15,-7 1-108-15,-12-8-31 16,-14-3 22-16,-6-11 47 15,-13-4 82-15</inkml:trace>
  <inkml:trace contextRef="#ctx0" brushRef="#br0" timeOffset="156655.7887">32013 10624 309 0,'0'-12'381'15,"0"2"56"-15,6 5 27 0,13 10-98 16,1 2-79-16,0 8-44 15,6 4-44-15,-7-2-50 16,1 5-44-16,0-7-43 16,-7 0-18-16,-1 0-18 15,-5-9-6-15,0-2-9 16,-7-4-20-16,-7-4-13 16,0-11-41-16,1-2-29 15,-7-9-35-15,0-4-14 0,-6 2 1 16,-1-2 11-16,0 1 28 15,7 7 29-15,-7 0 28 16,14 3 19-16,0 9 10 16,6 1 7-16,6 7 7 15,0 2 6-15,8 2 11 16,5 7 11-16,7 1 5 16,-6 5 8-16,13-1 1 15,-7 1-2-15,6-3-6 16,-6-2-9-16,7-3-2 0,-7 1-8 15,7-4-2-15,-7-1 0 16,-7 1 1-16,7-4 2 16,-6 4 2-16,-1-1 12 15,1 0 5-15,-8 6-3 16,-4-3-1-16,4 6-10 16,-12-1-28-16,0 4-62 15,0-1-136-15,-6 1-149 16,0-1-80-16,-14 1-34 0,-13 0-1 15,-19-1 43 1</inkml:trace>
  <inkml:trace contextRef="#ctx0" brushRef="#br0" timeOffset="172400.1443">17742 15108 20 0,'0'0'10'0</inkml:trace>
  <inkml:trace contextRef="#ctx0" brushRef="#br0" timeOffset="173021.7569">18297 14693 98 0,'0'5'381'0,"0"-5"41"15,-7 3 34-15,7 1-24 0,0-4-121 16,7 0-82-16,-7 0-42 16,6 3-21-16,7-3-12 15,0 0-12-15,6 0-15 16,7 4-13-16,14-4-18 15,12 0-10-15,13 0-15 16,19 0-7-16,21 0-10 16,19 0-9-16,12-7-7 15,21-5-11-15,19 2-7 16,12-9-5-16,21-2 3 16,6-6 4-16,7-2 13 0,6-3 18 15,0-1 12-15,0-1 10 16,-19 3-6-16,-7 4-2 15,-26 5-15-15,-13 7-16 16,-27 1-14-16,-19 2-13 16,-18 9-10-16,-22 0-20 15,-18 3-30-15,-20 3-42 16,-7 0-53-16,-12 5-65 16,-7 0-106-16,-6-5-191 15,-7 1-93-15,-7-4-23 0,-6-7 19 16,-7-4 50-16,14-4 102 15</inkml:trace>
  <inkml:trace contextRef="#ctx0" brushRef="#br0" timeOffset="174567.9714">26832 14236 62 0,'27'22'220'0,"-8"0"23"16,-6-3 0-16,0-2-4 15,-6-3-11-15,-1 1-9 16,1-3-44-16,5-2-44 16,-4-2-28-16,4 0-21 15,1-1-16-15,0-4-16 16,14 5-6-16,-9-5-7 15,9 1-10-15,5 0-8 0,1-1-8 16,-7 2-1-16,0-5-6 16,0 2-5-16,-6 2-5 15,-7 0-3-15,-7 0-1 16,-6 3-4-16,-6-3 1 16,-14 2 5-16,1 2 1 15,-7-1 7-15,-7-3 7 16,1 4 8-16,6-4 4 15,-7 2 3-15,7 1 2 0,6-2-6 16,1-1-10-16,5-1-9 16,2-3-8-16,6 4-6 15,-2-4-2-15,2 0 4 16,6 3 8-16,-6-3 12 16,6 0 17-16,0 0 11 15,-7 0 14-15,7 0 12 16,-6 0 13-16,6 0 8 15,0 0 7-15,-7 0 7 16,7 0 1-16,0 0 0 16,-7 0-6-16,1 4 4 0,6 0 7 15,-6-1 8-15,-1 5 4 16,0 0 13-16,7-2 10 16,7 2 11-16,6 3 2 15,20-5 4-15,-1-1-3 16,27 2-12-16,6-4-7 15,20-3-18-15,12-3-11 16,21-9 2-16,5 2 7 16,21-9 9-16,12-2 2 15,7-6-3-15,7 6-8 16,-1-4-24-16,0-2-23 0,-6 6-23 16,-6 3-23-16,-14 2-19 15,-12 2-13-15,-15-1-8 16,-17 7-11-16,-15-2-8 15,-12 3 0-15,-13 3 1 16,-14-4-3-16,-5 6-1 16,-15-3 0-16,-5 5-1 15,-8 0-4-15,-4-3-7 16,-16 3-8-16,2 0-15 16,-7 0-26-16,-6-4-38 15,-14 4-55-15,7 0-57 0,-7 0-54 16,-6-3-57-16,1 3-77 15,-2 0-92-15,-5-4-63 16,-8 4 4-16,8-4 37 16,-7 0 57-16,-1-3 100 15</inkml:trace>
  <inkml:trace contextRef="#ctx0" brushRef="#br0" timeOffset="179437.7948">4756 16027 161 0,'-13'-7'246'16,"0"3"43"-16,-7 0 27 16,8 1 2-16,-2-1-10 15,2-3-34-15,-2 4-55 16,1-5-56-16,7 4-45 15,0 1-27-15,-2-1-14 16,2 0-6-16,0 1 0 0,6 3 3 16,-6-3 4-16,6 3 1 15,0 0-7-15,0 0-7 16,6-5-7-16,14 5-6 16,5-4-1-16,15 1 5 15,25-4 13-15,12-4 9 16,28-5 5-16,19 2 1 0,26-8-3 15,20 0-10-15,12-3-12 16,19-4-7-16,14-4-3 16,8 3-2-16,4-3 0 15,2 0 2-15,-2 1 0 16,2 2-3-16,-8 1-4 16,-6 3-4-16,-13 1-1 15,-13-1 4-15,-20 5 0 16,-19-2 2-16,-13 4-1 15,-26 5-2-15,-13 3-3 0,-21 0-8 16,-11 4-1-16,-14 0-7 16,-6-1 0-16,-13 4-2 15,-1 1-3-15,-6-1-3 16,-13 4-7-16,7-4 2 16,-8 4-3-16,2 0-4 15,-1 0 2-15,-7 0-2 16,7 0 0-16,-6 0 0 15,-1 0 0-15,-6 0-1 16,6 0 0-16,-6-4 4 0,0 4 0 16,0 0-4-16,-6-2-6 15,0 2-2-15,-8 0-11 16,2-6-10-16,-8 4-13 16,7 2-22-16,-7-4-31 15,1 4-48-15,-1-3-54 16,0-1-71-16,2 0-129 15,-2 0-169-15,-7-4-74 16,9-1-7-16,-9-3 34 16,-5-6 65-16,6-4 131 0</inkml:trace>
  <inkml:trace contextRef="#ctx0" brushRef="#br0" timeOffset="181068.9114">8073 15845 20 0,'-13'10'35'16,"-7"1"-26"-16,-6 0-30 15</inkml:trace>
  <inkml:trace contextRef="#ctx0" brushRef="#br0" timeOffset="184131.2037">2866 16312 51 0,'20'-17'282'0,"-14"-2"46"16,2 5-2-16,-8-1-24 16,-8 1-32-16,2-1-44 15,0 5-32-15,-1-2-30 16,-13 5-26-16,8-1-20 16,-8 4-24-16,-6 4-18 15,-13 0-20-15,6 8-14 16,-13-2-9-16,-6 11-8 15,-6 0-4-15,0 9 2 16,-15-1 2-16,8 9 4 16,-12-1 1-16,4 7 0 15,2 8-4-15,-8 0-7 16,8 6-7-16,-8 4-1 0,14 5-2 16,-6 2 4-16,12 6 6 15,7-2 2-15,7 4 1 16,12 0 0-16,13 1-3 15,20-4-3-15,20-1-3 16,6-3 0-16,20-7 0 0,12 3 0 16,14-7-2-16,19-7 1 15,6 0-1-15,15-9-4 16,18-3-1-16,13-2-6 16,13-5-3-16,8-3 3 15,18-4 2-15,1 0 4 0,18-5 6 16,-5 2 5-16,13-7 3 15,-2-1-5-15,2-1-6 16,6-6-9-16,-6 0-11 0,-7-1-7 16,-7-3-4-16,-5 0-1 15,-1-3 4-15,-13-1 5 16,-7-6 5-16,0-9 6 16,-6 1 0-16,-13-5-3 0,0-2-2 15,-7-4-7-15,-6-1-3 16,-14-3-4-16,1-3 1 15,-6-1 0-15,-7-7 0 16,-7 0-2-16,0-4-2 0,-12-2-6 16,-1-2-8-16,-14 0-2 15,-4 1 3-15,-8-4 2 16,-13 0 1-16,-13 3 8 16,-13-2 8-16,-13 3 3 0,-20-1-3 15,-12 1 2-15,-20 4 2 16,-14-1-3-16,-18 4-2 15,-14 4 1-15,-12 3 5 16,-7 4 6-16,-14 4 6 16,-5 0 9-16,-8 3 7 15,-6 4 10-15,-6 0 4 16,-1 0 3-16,-6 4 7 0,0 0 5 16,1 3 7-16,-1 1 1 15,0 6 7-15,0 1 9 16,-6 3 1-16,6 8-2 15,0 3-4-15,0 3-7 16,13 9-7-16,1-1-10 16,-2 8-9-16,15 0-5 0,-1 6-5 15,7 2-4-15,-1-2-6 16,2 9 2-16,5 0 9 16,-1 2 4-16,2 1 5 15,6-4 3-15,0 4 8 16,5 0-6-16,8 0-6 15,7 0-11-15,-1-4-10 0,7 5-16 16,0-5-17-16,13-4-12 16,-1 1-16-16,7 0-20 15,14-4-27-15,6-4-34 16,13-3-70-16,6 3-137 0,20-7-131 16,6-4-54-16,8-4-6 15,-1-5 21-15,0-6 71 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E9621BA-E2DA-4287-9425-88647932CC70}" type="datetimeFigureOut">
              <a:rPr lang="en-IN" smtClean="0"/>
              <a:t>27-08-2020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B03C8-96A5-4FB6-9E24-C2D4DD104B66}" type="slidenum">
              <a:rPr lang="en-IN" smtClean="0"/>
              <a:t>‹#›</a:t>
            </a:fld>
            <a:endParaRPr lang="en-IN"/>
          </a:p>
        </p:txBody>
      </p:sp>
    </p:spTree>
    <p:extLst>
      <p:ext uri="{BB962C8B-B14F-4D97-AF65-F5344CB8AC3E}">
        <p14:creationId xmlns:p14="http://schemas.microsoft.com/office/powerpoint/2010/main" val="3840503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E9621BA-E2DA-4287-9425-88647932CC70}" type="datetimeFigureOut">
              <a:rPr lang="en-IN" smtClean="0"/>
              <a:t>27-08-2020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B03C8-96A5-4FB6-9E24-C2D4DD104B66}" type="slidenum">
              <a:rPr lang="en-IN" smtClean="0"/>
              <a:t>‹#›</a:t>
            </a:fld>
            <a:endParaRPr lang="en-IN"/>
          </a:p>
        </p:txBody>
      </p:sp>
    </p:spTree>
    <p:extLst>
      <p:ext uri="{BB962C8B-B14F-4D97-AF65-F5344CB8AC3E}">
        <p14:creationId xmlns:p14="http://schemas.microsoft.com/office/powerpoint/2010/main" val="1781179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E9621BA-E2DA-4287-9425-88647932CC70}" type="datetimeFigureOut">
              <a:rPr lang="en-IN" smtClean="0"/>
              <a:t>27-08-2020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B03C8-96A5-4FB6-9E24-C2D4DD104B66}" type="slidenum">
              <a:rPr lang="en-IN" smtClean="0"/>
              <a:t>‹#›</a:t>
            </a:fld>
            <a:endParaRPr lang="en-IN"/>
          </a:p>
        </p:txBody>
      </p:sp>
    </p:spTree>
    <p:extLst>
      <p:ext uri="{BB962C8B-B14F-4D97-AF65-F5344CB8AC3E}">
        <p14:creationId xmlns:p14="http://schemas.microsoft.com/office/powerpoint/2010/main" val="2837013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E9621BA-E2DA-4287-9425-88647932CC70}" type="datetimeFigureOut">
              <a:rPr lang="en-IN" smtClean="0"/>
              <a:t>27-08-2020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B03C8-96A5-4FB6-9E24-C2D4DD104B66}" type="slidenum">
              <a:rPr lang="en-IN" smtClean="0"/>
              <a:t>‹#›</a:t>
            </a:fld>
            <a:endParaRPr lang="en-IN"/>
          </a:p>
        </p:txBody>
      </p:sp>
    </p:spTree>
    <p:extLst>
      <p:ext uri="{BB962C8B-B14F-4D97-AF65-F5344CB8AC3E}">
        <p14:creationId xmlns:p14="http://schemas.microsoft.com/office/powerpoint/2010/main" val="1434993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9621BA-E2DA-4287-9425-88647932CC70}" type="datetimeFigureOut">
              <a:rPr lang="en-IN" smtClean="0"/>
              <a:t>27-08-2020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B03C8-96A5-4FB6-9E24-C2D4DD104B66}" type="slidenum">
              <a:rPr lang="en-IN" smtClean="0"/>
              <a:t>‹#›</a:t>
            </a:fld>
            <a:endParaRPr lang="en-IN"/>
          </a:p>
        </p:txBody>
      </p:sp>
    </p:spTree>
    <p:extLst>
      <p:ext uri="{BB962C8B-B14F-4D97-AF65-F5344CB8AC3E}">
        <p14:creationId xmlns:p14="http://schemas.microsoft.com/office/powerpoint/2010/main" val="4068599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E9621BA-E2DA-4287-9425-88647932CC70}" type="datetimeFigureOut">
              <a:rPr lang="en-IN" smtClean="0"/>
              <a:t>27-08-2020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9B03C8-96A5-4FB6-9E24-C2D4DD104B66}" type="slidenum">
              <a:rPr lang="en-IN" smtClean="0"/>
              <a:t>‹#›</a:t>
            </a:fld>
            <a:endParaRPr lang="en-IN"/>
          </a:p>
        </p:txBody>
      </p:sp>
    </p:spTree>
    <p:extLst>
      <p:ext uri="{BB962C8B-B14F-4D97-AF65-F5344CB8AC3E}">
        <p14:creationId xmlns:p14="http://schemas.microsoft.com/office/powerpoint/2010/main" val="1498395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E9621BA-E2DA-4287-9425-88647932CC70}" type="datetimeFigureOut">
              <a:rPr lang="en-IN" smtClean="0"/>
              <a:t>27-08-2020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9B03C8-96A5-4FB6-9E24-C2D4DD104B66}" type="slidenum">
              <a:rPr lang="en-IN" smtClean="0"/>
              <a:t>‹#›</a:t>
            </a:fld>
            <a:endParaRPr lang="en-IN"/>
          </a:p>
        </p:txBody>
      </p:sp>
    </p:spTree>
    <p:extLst>
      <p:ext uri="{BB962C8B-B14F-4D97-AF65-F5344CB8AC3E}">
        <p14:creationId xmlns:p14="http://schemas.microsoft.com/office/powerpoint/2010/main" val="1400424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E9621BA-E2DA-4287-9425-88647932CC70}" type="datetimeFigureOut">
              <a:rPr lang="en-IN" smtClean="0"/>
              <a:t>27-08-2020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9B03C8-96A5-4FB6-9E24-C2D4DD104B66}" type="slidenum">
              <a:rPr lang="en-IN" smtClean="0"/>
              <a:t>‹#›</a:t>
            </a:fld>
            <a:endParaRPr lang="en-IN"/>
          </a:p>
        </p:txBody>
      </p:sp>
    </p:spTree>
    <p:extLst>
      <p:ext uri="{BB962C8B-B14F-4D97-AF65-F5344CB8AC3E}">
        <p14:creationId xmlns:p14="http://schemas.microsoft.com/office/powerpoint/2010/main" val="2629492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9621BA-E2DA-4287-9425-88647932CC70}" type="datetimeFigureOut">
              <a:rPr lang="en-IN" smtClean="0"/>
              <a:t>27-08-2020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9B03C8-96A5-4FB6-9E24-C2D4DD104B66}" type="slidenum">
              <a:rPr lang="en-IN" smtClean="0"/>
              <a:t>‹#›</a:t>
            </a:fld>
            <a:endParaRPr lang="en-IN"/>
          </a:p>
        </p:txBody>
      </p:sp>
    </p:spTree>
    <p:extLst>
      <p:ext uri="{BB962C8B-B14F-4D97-AF65-F5344CB8AC3E}">
        <p14:creationId xmlns:p14="http://schemas.microsoft.com/office/powerpoint/2010/main" val="2914102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E9621BA-E2DA-4287-9425-88647932CC70}" type="datetimeFigureOut">
              <a:rPr lang="en-IN" smtClean="0"/>
              <a:t>27-08-2020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9B03C8-96A5-4FB6-9E24-C2D4DD104B66}" type="slidenum">
              <a:rPr lang="en-IN" smtClean="0"/>
              <a:t>‹#›</a:t>
            </a:fld>
            <a:endParaRPr lang="en-IN"/>
          </a:p>
        </p:txBody>
      </p:sp>
    </p:spTree>
    <p:extLst>
      <p:ext uri="{BB962C8B-B14F-4D97-AF65-F5344CB8AC3E}">
        <p14:creationId xmlns:p14="http://schemas.microsoft.com/office/powerpoint/2010/main" val="772733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E9621BA-E2DA-4287-9425-88647932CC70}" type="datetimeFigureOut">
              <a:rPr lang="en-IN" smtClean="0"/>
              <a:t>27-08-2020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9B03C8-96A5-4FB6-9E24-C2D4DD104B66}" type="slidenum">
              <a:rPr lang="en-IN" smtClean="0"/>
              <a:t>‹#›</a:t>
            </a:fld>
            <a:endParaRPr lang="en-IN"/>
          </a:p>
        </p:txBody>
      </p:sp>
    </p:spTree>
    <p:extLst>
      <p:ext uri="{BB962C8B-B14F-4D97-AF65-F5344CB8AC3E}">
        <p14:creationId xmlns:p14="http://schemas.microsoft.com/office/powerpoint/2010/main" val="1566277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9621BA-E2DA-4287-9425-88647932CC70}" type="datetimeFigureOut">
              <a:rPr lang="en-IN" smtClean="0"/>
              <a:t>27-08-2020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9B03C8-96A5-4FB6-9E24-C2D4DD104B66}" type="slidenum">
              <a:rPr lang="en-IN" smtClean="0"/>
              <a:t>‹#›</a:t>
            </a:fld>
            <a:endParaRPr lang="en-IN"/>
          </a:p>
        </p:txBody>
      </p:sp>
    </p:spTree>
    <p:extLst>
      <p:ext uri="{BB962C8B-B14F-4D97-AF65-F5344CB8AC3E}">
        <p14:creationId xmlns:p14="http://schemas.microsoft.com/office/powerpoint/2010/main" val="2594219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91703" y="0"/>
            <a:ext cx="200297"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0" y="0"/>
            <a:ext cx="200297"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658983" y="2598003"/>
            <a:ext cx="9300623" cy="830997"/>
          </a:xfrm>
          <a:prstGeom prst="rect">
            <a:avLst/>
          </a:prstGeom>
          <a:noFill/>
        </p:spPr>
        <p:txBody>
          <a:bodyPr wrap="none" rtlCol="0">
            <a:spAutoFit/>
          </a:bodyPr>
          <a:lstStyle/>
          <a:p>
            <a:r>
              <a:rPr lang="en-IN" sz="4800" b="1" dirty="0" smtClean="0"/>
              <a:t>Performance Analysis of Algorithms</a:t>
            </a:r>
            <a:endParaRPr lang="en-IN" sz="4800" b="1" dirty="0"/>
          </a:p>
        </p:txBody>
      </p:sp>
    </p:spTree>
    <p:extLst>
      <p:ext uri="{BB962C8B-B14F-4D97-AF65-F5344CB8AC3E}">
        <p14:creationId xmlns:p14="http://schemas.microsoft.com/office/powerpoint/2010/main" val="5768996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214846" y="538545"/>
            <a:ext cx="3592286" cy="5552323"/>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9990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FF0000"/>
                </a:solidFill>
                <a:effectLst/>
                <a:latin typeface="Menlo"/>
              </a:rPr>
              <a:t>O(N+N</a:t>
            </a:r>
            <a:r>
              <a:rPr kumimoji="0" lang="en-US" altLang="en-US" sz="2800" b="0" i="0" u="none" strike="noStrike" cap="none" normalizeH="0" baseline="0" dirty="0" smtClean="0">
                <a:ln>
                  <a:noFill/>
                </a:ln>
                <a:solidFill>
                  <a:srgbClr val="FF0000"/>
                </a:solidFill>
                <a:effectLst/>
                <a:latin typeface="Menlo"/>
              </a:rPr>
              <a:t>): 2n</a:t>
            </a:r>
            <a:endParaRPr kumimoji="0" lang="en-US" altLang="en-US" sz="2800" b="0" i="0" u="none" strike="noStrike" cap="none" normalizeH="0" baseline="0" dirty="0" smtClean="0">
              <a:ln>
                <a:noFill/>
              </a:ln>
              <a:solidFill>
                <a:srgbClr val="FF0000"/>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292929"/>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92929"/>
                </a:solidFill>
                <a:effectLst/>
                <a:latin typeface="Menlo"/>
              </a:rPr>
              <a:t>for (</a:t>
            </a:r>
            <a:r>
              <a:rPr kumimoji="0" lang="en-US" altLang="en-US" sz="2800" b="0" i="0" u="none" strike="noStrike" cap="none" normalizeH="0" baseline="0" dirty="0" err="1" smtClean="0">
                <a:ln>
                  <a:noFill/>
                </a:ln>
                <a:solidFill>
                  <a:srgbClr val="292929"/>
                </a:solidFill>
                <a:effectLst/>
                <a:latin typeface="Menlo"/>
              </a:rPr>
              <a:t>i</a:t>
            </a:r>
            <a:r>
              <a:rPr kumimoji="0" lang="en-US" altLang="en-US" sz="2800" b="0" i="0" u="none" strike="noStrike" cap="none" normalizeH="0" baseline="0" dirty="0" smtClean="0">
                <a:ln>
                  <a:noFill/>
                </a:ln>
                <a:solidFill>
                  <a:srgbClr val="292929"/>
                </a:solidFill>
                <a:effectLst/>
                <a:latin typeface="Menlo"/>
              </a:rPr>
              <a:t>=0; </a:t>
            </a:r>
            <a:r>
              <a:rPr kumimoji="0" lang="en-US" altLang="en-US" sz="2800" b="0" i="0" u="none" strike="noStrike" cap="none" normalizeH="0" baseline="0" dirty="0" err="1" smtClean="0">
                <a:ln>
                  <a:noFill/>
                </a:ln>
                <a:solidFill>
                  <a:srgbClr val="292929"/>
                </a:solidFill>
                <a:effectLst/>
                <a:latin typeface="Menlo"/>
              </a:rPr>
              <a:t>i</a:t>
            </a:r>
            <a:r>
              <a:rPr kumimoji="0" lang="en-US" altLang="en-US" sz="2800" b="0" i="0" u="none" strike="noStrike" cap="none" normalizeH="0" baseline="0" dirty="0" smtClean="0">
                <a:ln>
                  <a:noFill/>
                </a:ln>
                <a:solidFill>
                  <a:srgbClr val="292929"/>
                </a:solidFill>
                <a:effectLst/>
                <a:latin typeface="Menlo"/>
              </a:rPr>
              <a:t> &lt; N; </a:t>
            </a:r>
            <a:r>
              <a:rPr kumimoji="0" lang="en-US" altLang="en-US" sz="2800" b="0" i="0" u="none" strike="noStrike" cap="none" normalizeH="0" baseline="0" dirty="0" err="1" smtClean="0">
                <a:ln>
                  <a:noFill/>
                </a:ln>
                <a:solidFill>
                  <a:srgbClr val="292929"/>
                </a:solidFill>
                <a:effectLst/>
                <a:latin typeface="Menlo"/>
              </a:rPr>
              <a:t>i</a:t>
            </a:r>
            <a:r>
              <a:rPr kumimoji="0" lang="en-US" altLang="en-US" sz="2800" b="0" i="0" u="none" strike="noStrike" cap="none" normalizeH="0" baseline="0" dirty="0" smtClean="0">
                <a:ln>
                  <a:noFill/>
                </a:ln>
                <a:solidFill>
                  <a:srgbClr val="292929"/>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92929"/>
                </a:solidFill>
                <a:effectLst/>
                <a:latin typeface="Menlo"/>
              </a:rPr>
              <a:t>{</a:t>
            </a:r>
            <a:br>
              <a:rPr kumimoji="0" lang="en-US" altLang="en-US" sz="2800" b="0" i="0" u="none" strike="noStrike" cap="none" normalizeH="0" baseline="0" dirty="0" smtClean="0">
                <a:ln>
                  <a:noFill/>
                </a:ln>
                <a:solidFill>
                  <a:srgbClr val="292929"/>
                </a:solidFill>
                <a:effectLst/>
                <a:latin typeface="Menlo"/>
              </a:rPr>
            </a:br>
            <a:r>
              <a:rPr kumimoji="0" lang="en-US" altLang="en-US" sz="2800" b="0" i="0" u="none" strike="noStrike" cap="none" normalizeH="0" baseline="0" dirty="0" smtClean="0">
                <a:ln>
                  <a:noFill/>
                </a:ln>
                <a:solidFill>
                  <a:srgbClr val="292929"/>
                </a:solidFill>
                <a:effectLst/>
                <a:latin typeface="Menlo"/>
              </a:rPr>
              <a:t>    print(a)</a:t>
            </a:r>
            <a:br>
              <a:rPr kumimoji="0" lang="en-US" altLang="en-US" sz="2800" b="0" i="0" u="none" strike="noStrike" cap="none" normalizeH="0" baseline="0" dirty="0" smtClean="0">
                <a:ln>
                  <a:noFill/>
                </a:ln>
                <a:solidFill>
                  <a:srgbClr val="292929"/>
                </a:solidFill>
                <a:effectLst/>
                <a:latin typeface="Menlo"/>
              </a:rPr>
            </a:br>
            <a:r>
              <a:rPr kumimoji="0" lang="en-US" altLang="en-US" sz="2800" b="0" i="0" u="none" strike="noStrike" cap="none" normalizeH="0" baseline="0" dirty="0" smtClean="0">
                <a:ln>
                  <a:noFill/>
                </a:ln>
                <a:solidFill>
                  <a:srgbClr val="292929"/>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92929"/>
                </a:solidFill>
                <a:effectLst/>
                <a:latin typeface="Menlo"/>
              </a:rPr>
              <a:t>for (j=0; j &lt; N; </a:t>
            </a:r>
            <a:r>
              <a:rPr kumimoji="0" lang="en-US" altLang="en-US" sz="2800" b="0" i="0" u="none" strike="noStrike" cap="none" normalizeH="0" baseline="0" dirty="0" err="1" smtClean="0">
                <a:ln>
                  <a:noFill/>
                </a:ln>
                <a:solidFill>
                  <a:srgbClr val="292929"/>
                </a:solidFill>
                <a:effectLst/>
                <a:latin typeface="Menlo"/>
              </a:rPr>
              <a:t>j++</a:t>
            </a:r>
            <a:r>
              <a:rPr kumimoji="0" lang="en-US" altLang="en-US" sz="2800" b="0" i="0" u="none" strike="noStrike" cap="none" normalizeH="0" baseline="0" dirty="0" smtClean="0">
                <a:ln>
                  <a:noFill/>
                </a:ln>
                <a:solidFill>
                  <a:srgbClr val="292929"/>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92929"/>
                </a:solidFill>
                <a:effectLst/>
                <a:latin typeface="Menlo"/>
              </a:rPr>
              <a:t>{</a:t>
            </a:r>
            <a:br>
              <a:rPr kumimoji="0" lang="en-US" altLang="en-US" sz="2800" b="0" i="0" u="none" strike="noStrike" cap="none" normalizeH="0" baseline="0" dirty="0" smtClean="0">
                <a:ln>
                  <a:noFill/>
                </a:ln>
                <a:solidFill>
                  <a:srgbClr val="292929"/>
                </a:solidFill>
                <a:effectLst/>
                <a:latin typeface="Menlo"/>
              </a:rPr>
            </a:br>
            <a:r>
              <a:rPr kumimoji="0" lang="en-US" altLang="en-US" sz="2800" b="0" i="0" u="none" strike="noStrike" cap="none" normalizeH="0" baseline="0" dirty="0" smtClean="0">
                <a:ln>
                  <a:noFill/>
                </a:ln>
                <a:solidFill>
                  <a:srgbClr val="292929"/>
                </a:solidFill>
                <a:effectLst/>
                <a:latin typeface="Menlo"/>
              </a:rPr>
              <a:t>  print(b)</a:t>
            </a:r>
            <a:br>
              <a:rPr kumimoji="0" lang="en-US" altLang="en-US" sz="2800" b="0" i="0" u="none" strike="noStrike" cap="none" normalizeH="0" baseline="0" dirty="0" smtClean="0">
                <a:ln>
                  <a:noFill/>
                </a:ln>
                <a:solidFill>
                  <a:srgbClr val="292929"/>
                </a:solidFill>
                <a:effectLst/>
                <a:latin typeface="Menlo"/>
              </a:rPr>
            </a:br>
            <a:r>
              <a:rPr kumimoji="0" lang="en-US" altLang="en-US" sz="2800" b="0" i="0" u="none" strike="noStrike" cap="none" normalizeH="0" baseline="0" dirty="0" smtClean="0">
                <a:ln>
                  <a:noFill/>
                </a:ln>
                <a:solidFill>
                  <a:srgbClr val="292929"/>
                </a:solidFill>
                <a:effectLst/>
                <a:latin typeface="Menlo"/>
              </a:rPr>
              <a:t>}</a:t>
            </a:r>
            <a:r>
              <a:rPr kumimoji="0" lang="en-US" altLang="en-US" sz="24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(1+3n) +  (1+3n) = 6n+2</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5717177" y="907878"/>
            <a:ext cx="4119154" cy="481365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9990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FF0000"/>
                </a:solidFill>
                <a:effectLst/>
                <a:latin typeface="Menlo"/>
              </a:rPr>
              <a:t>O(N*N</a:t>
            </a:r>
            <a:r>
              <a:rPr kumimoji="0" lang="en-US" altLang="en-US" sz="2800" b="0" i="0" u="none" strike="noStrike" cap="none" normalizeH="0" baseline="0" dirty="0" smtClean="0">
                <a:ln>
                  <a:noFill/>
                </a:ln>
                <a:solidFill>
                  <a:srgbClr val="FF0000"/>
                </a:solidFill>
                <a:effectLst/>
                <a:latin typeface="Menlo"/>
              </a:rPr>
              <a:t>):  n^2</a:t>
            </a:r>
            <a:endParaRPr kumimoji="0" lang="en-US" altLang="en-US" sz="2800" b="0" i="0" u="none" strike="noStrike" cap="none" normalizeH="0" baseline="0" dirty="0" smtClean="0">
              <a:ln>
                <a:noFill/>
              </a:ln>
              <a:solidFill>
                <a:srgbClr val="FF0000"/>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292929"/>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92929"/>
                </a:solidFill>
                <a:effectLst/>
                <a:latin typeface="Menlo"/>
              </a:rPr>
              <a:t>for (</a:t>
            </a:r>
            <a:r>
              <a:rPr kumimoji="0" lang="en-US" altLang="en-US" sz="2800" b="0" i="0" u="none" strike="noStrike" cap="none" normalizeH="0" baseline="0" dirty="0" err="1" smtClean="0">
                <a:ln>
                  <a:noFill/>
                </a:ln>
                <a:solidFill>
                  <a:srgbClr val="292929"/>
                </a:solidFill>
                <a:effectLst/>
                <a:latin typeface="Menlo"/>
              </a:rPr>
              <a:t>i</a:t>
            </a:r>
            <a:r>
              <a:rPr kumimoji="0" lang="en-US" altLang="en-US" sz="2800" b="0" i="0" u="none" strike="noStrike" cap="none" normalizeH="0" baseline="0" dirty="0" smtClean="0">
                <a:ln>
                  <a:noFill/>
                </a:ln>
                <a:solidFill>
                  <a:srgbClr val="292929"/>
                </a:solidFill>
                <a:effectLst/>
                <a:latin typeface="Menlo"/>
              </a:rPr>
              <a:t>=0; </a:t>
            </a:r>
            <a:r>
              <a:rPr kumimoji="0" lang="en-US" altLang="en-US" sz="2800" b="0" i="0" u="none" strike="noStrike" cap="none" normalizeH="0" baseline="0" dirty="0" err="1" smtClean="0">
                <a:ln>
                  <a:noFill/>
                </a:ln>
                <a:solidFill>
                  <a:srgbClr val="292929"/>
                </a:solidFill>
                <a:effectLst/>
                <a:latin typeface="Menlo"/>
              </a:rPr>
              <a:t>i</a:t>
            </a:r>
            <a:r>
              <a:rPr kumimoji="0" lang="en-US" altLang="en-US" sz="2800" b="0" i="0" u="none" strike="noStrike" cap="none" normalizeH="0" baseline="0" dirty="0" smtClean="0">
                <a:ln>
                  <a:noFill/>
                </a:ln>
                <a:solidFill>
                  <a:srgbClr val="292929"/>
                </a:solidFill>
                <a:effectLst/>
                <a:latin typeface="Menlo"/>
              </a:rPr>
              <a:t> &lt; N; </a:t>
            </a:r>
            <a:r>
              <a:rPr kumimoji="0" lang="en-US" altLang="en-US" sz="2800" b="0" i="0" u="none" strike="noStrike" cap="none" normalizeH="0" baseline="0" dirty="0" err="1" smtClean="0">
                <a:ln>
                  <a:noFill/>
                </a:ln>
                <a:solidFill>
                  <a:srgbClr val="292929"/>
                </a:solidFill>
                <a:effectLst/>
                <a:latin typeface="Menlo"/>
              </a:rPr>
              <a:t>i</a:t>
            </a:r>
            <a:r>
              <a:rPr kumimoji="0" lang="en-US" altLang="en-US" sz="2800" b="0" i="0" u="none" strike="noStrike" cap="none" normalizeH="0" baseline="0" dirty="0" smtClean="0">
                <a:ln>
                  <a:noFill/>
                </a:ln>
                <a:solidFill>
                  <a:srgbClr val="292929"/>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92929"/>
                </a:solidFill>
                <a:effectLst/>
                <a:latin typeface="Menlo"/>
              </a:rPr>
              <a:t>{</a:t>
            </a:r>
            <a:br>
              <a:rPr kumimoji="0" lang="en-US" altLang="en-US" sz="2800" b="0" i="0" u="none" strike="noStrike" cap="none" normalizeH="0" baseline="0" dirty="0" smtClean="0">
                <a:ln>
                  <a:noFill/>
                </a:ln>
                <a:solidFill>
                  <a:srgbClr val="292929"/>
                </a:solidFill>
                <a:effectLst/>
                <a:latin typeface="Menlo"/>
              </a:rPr>
            </a:br>
            <a:r>
              <a:rPr kumimoji="0" lang="en-US" altLang="en-US" sz="2800" b="0" i="0" u="none" strike="noStrike" cap="none" normalizeH="0" baseline="0" dirty="0" smtClean="0">
                <a:ln>
                  <a:noFill/>
                </a:ln>
                <a:solidFill>
                  <a:srgbClr val="292929"/>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92929"/>
                </a:solidFill>
                <a:effectLst/>
                <a:latin typeface="Menlo"/>
              </a:rPr>
              <a:t>	for (j=0; j &lt; N; </a:t>
            </a:r>
            <a:r>
              <a:rPr kumimoji="0" lang="en-US" altLang="en-US" sz="2800" b="0" i="0" u="none" strike="noStrike" cap="none" normalizeH="0" baseline="0" dirty="0" err="1" smtClean="0">
                <a:ln>
                  <a:noFill/>
                </a:ln>
                <a:solidFill>
                  <a:srgbClr val="292929"/>
                </a:solidFill>
                <a:effectLst/>
                <a:latin typeface="Menlo"/>
              </a:rPr>
              <a:t>j++</a:t>
            </a:r>
            <a:r>
              <a:rPr kumimoji="0" lang="en-US" altLang="en-US" sz="2800" b="0" i="0" u="none" strike="noStrike" cap="none" normalizeH="0" baseline="0" dirty="0" smtClean="0">
                <a:ln>
                  <a:noFill/>
                </a:ln>
                <a:solidFill>
                  <a:srgbClr val="292929"/>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92929"/>
                </a:solidFill>
                <a:effectLst/>
                <a:latin typeface="Menlo"/>
              </a:rPr>
              <a:t>	{</a:t>
            </a:r>
            <a:br>
              <a:rPr kumimoji="0" lang="en-US" altLang="en-US" sz="2800" b="0" i="0" u="none" strike="noStrike" cap="none" normalizeH="0" baseline="0" dirty="0" smtClean="0">
                <a:ln>
                  <a:noFill/>
                </a:ln>
                <a:solidFill>
                  <a:srgbClr val="292929"/>
                </a:solidFill>
                <a:effectLst/>
                <a:latin typeface="Menlo"/>
              </a:rPr>
            </a:br>
            <a:r>
              <a:rPr kumimoji="0" lang="en-US" altLang="en-US" sz="2800" b="0" i="0" u="none" strike="noStrike" cap="none" normalizeH="0" baseline="0" dirty="0" smtClean="0">
                <a:ln>
                  <a:noFill/>
                </a:ln>
                <a:solidFill>
                  <a:srgbClr val="292929"/>
                </a:solidFill>
                <a:effectLst/>
                <a:latin typeface="Menlo"/>
              </a:rPr>
              <a:t>  		print(b)</a:t>
            </a:r>
            <a:br>
              <a:rPr kumimoji="0" lang="en-US" altLang="en-US" sz="2800" b="0" i="0" u="none" strike="noStrike" cap="none" normalizeH="0" baseline="0" dirty="0" smtClean="0">
                <a:ln>
                  <a:noFill/>
                </a:ln>
                <a:solidFill>
                  <a:srgbClr val="292929"/>
                </a:solidFill>
                <a:effectLst/>
                <a:latin typeface="Menlo"/>
              </a:rPr>
            </a:br>
            <a:r>
              <a:rPr kumimoji="0" lang="en-US" altLang="en-US" sz="2800" b="0" i="0" u="none" strike="noStrike" cap="none" normalizeH="0" baseline="0" dirty="0" smtClean="0">
                <a:ln>
                  <a:noFill/>
                </a:ln>
                <a:solidFill>
                  <a:srgbClr val="292929"/>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rgbClr val="292929"/>
                </a:solidFill>
                <a:latin typeface="Menlo"/>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9387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91703" y="0"/>
            <a:ext cx="200297"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0" y="0"/>
            <a:ext cx="200297"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862149" y="640080"/>
            <a:ext cx="4049485" cy="830997"/>
          </a:xfrm>
          <a:prstGeom prst="rect">
            <a:avLst/>
          </a:prstGeom>
          <a:solidFill>
            <a:schemeClr val="accent1">
              <a:lumMod val="40000"/>
              <a:lumOff val="60000"/>
            </a:schemeClr>
          </a:solidFill>
        </p:spPr>
        <p:txBody>
          <a:bodyPr wrap="square" rtlCol="0">
            <a:spAutoFit/>
          </a:bodyPr>
          <a:lstStyle/>
          <a:p>
            <a:r>
              <a:rPr lang="en-IN" sz="2400" b="1" dirty="0" smtClean="0">
                <a:solidFill>
                  <a:srgbClr val="FF0000"/>
                </a:solidFill>
              </a:rPr>
              <a:t>Ex-3:</a:t>
            </a:r>
            <a:r>
              <a:rPr lang="en-IN" sz="2400" dirty="0" smtClean="0"/>
              <a:t>	For (</a:t>
            </a:r>
            <a:r>
              <a:rPr lang="en-IN" sz="2400" dirty="0" err="1" smtClean="0"/>
              <a:t>i</a:t>
            </a:r>
            <a:r>
              <a:rPr lang="en-IN" sz="2400" dirty="0" smtClean="0"/>
              <a:t>=1;i&lt;=n; </a:t>
            </a:r>
            <a:r>
              <a:rPr lang="en-IN" sz="2400" dirty="0" err="1" smtClean="0"/>
              <a:t>i</a:t>
            </a:r>
            <a:r>
              <a:rPr lang="en-IN" sz="2400" dirty="0" smtClean="0"/>
              <a:t>++)</a:t>
            </a:r>
          </a:p>
          <a:p>
            <a:r>
              <a:rPr lang="en-IN" sz="2400" dirty="0" smtClean="0"/>
              <a:t>	   </a:t>
            </a:r>
            <a:r>
              <a:rPr lang="en-IN" sz="2400" dirty="0" err="1" smtClean="0"/>
              <a:t>System.out.println</a:t>
            </a:r>
            <a:r>
              <a:rPr lang="en-IN" sz="2400" dirty="0" smtClean="0"/>
              <a:t>(</a:t>
            </a:r>
            <a:r>
              <a:rPr lang="en-IN" sz="2400" dirty="0" err="1" smtClean="0"/>
              <a:t>i</a:t>
            </a:r>
            <a:r>
              <a:rPr lang="en-IN" sz="2400" dirty="0" smtClean="0"/>
              <a:t>);</a:t>
            </a:r>
            <a:endParaRPr lang="en-IN" sz="2400" dirty="0"/>
          </a:p>
        </p:txBody>
      </p:sp>
      <p:sp>
        <p:nvSpPr>
          <p:cNvPr id="6" name="TextBox 5"/>
          <p:cNvSpPr txBox="1"/>
          <p:nvPr/>
        </p:nvSpPr>
        <p:spPr>
          <a:xfrm>
            <a:off x="6226630" y="763190"/>
            <a:ext cx="5307873" cy="584775"/>
          </a:xfrm>
          <a:prstGeom prst="rect">
            <a:avLst/>
          </a:prstGeom>
          <a:solidFill>
            <a:schemeClr val="accent1">
              <a:lumMod val="40000"/>
              <a:lumOff val="60000"/>
            </a:schemeClr>
          </a:solidFill>
        </p:spPr>
        <p:txBody>
          <a:bodyPr wrap="square" rtlCol="0">
            <a:spAutoFit/>
          </a:bodyPr>
          <a:lstStyle/>
          <a:p>
            <a:pPr algn="ctr"/>
            <a:r>
              <a:rPr lang="en-IN" sz="3200" dirty="0" smtClean="0"/>
              <a:t>3n+1</a:t>
            </a:r>
            <a:endParaRPr lang="en-IN" sz="3200" dirty="0"/>
          </a:p>
        </p:txBody>
      </p:sp>
      <p:sp>
        <p:nvSpPr>
          <p:cNvPr id="3" name="Right Arrow 2"/>
          <p:cNvSpPr/>
          <p:nvPr/>
        </p:nvSpPr>
        <p:spPr>
          <a:xfrm>
            <a:off x="4911634" y="901337"/>
            <a:ext cx="1267097" cy="3526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862149" y="1732334"/>
            <a:ext cx="4049485" cy="1569660"/>
          </a:xfrm>
          <a:prstGeom prst="rect">
            <a:avLst/>
          </a:prstGeom>
          <a:solidFill>
            <a:schemeClr val="accent1">
              <a:lumMod val="40000"/>
              <a:lumOff val="60000"/>
            </a:schemeClr>
          </a:solidFill>
        </p:spPr>
        <p:txBody>
          <a:bodyPr wrap="square" rtlCol="0">
            <a:spAutoFit/>
          </a:bodyPr>
          <a:lstStyle/>
          <a:p>
            <a:r>
              <a:rPr lang="en-IN" sz="2400" b="1" dirty="0" smtClean="0">
                <a:solidFill>
                  <a:srgbClr val="FF0000"/>
                </a:solidFill>
              </a:rPr>
              <a:t>Ex-4:</a:t>
            </a:r>
            <a:r>
              <a:rPr lang="en-IN" sz="2400" dirty="0" smtClean="0"/>
              <a:t>	For (</a:t>
            </a:r>
            <a:r>
              <a:rPr lang="en-IN" sz="2400" dirty="0" err="1" smtClean="0"/>
              <a:t>i</a:t>
            </a:r>
            <a:r>
              <a:rPr lang="en-IN" sz="2400" dirty="0" smtClean="0"/>
              <a:t>=1;i&lt;=n; </a:t>
            </a:r>
            <a:r>
              <a:rPr lang="en-IN" sz="2400" dirty="0" err="1" smtClean="0"/>
              <a:t>i</a:t>
            </a:r>
            <a:r>
              <a:rPr lang="en-IN" sz="2400" dirty="0" smtClean="0"/>
              <a:t>++)</a:t>
            </a:r>
          </a:p>
          <a:p>
            <a:r>
              <a:rPr lang="en-IN" sz="2400" dirty="0" smtClean="0"/>
              <a:t>	   </a:t>
            </a:r>
            <a:r>
              <a:rPr lang="en-IN" sz="2400" dirty="0" err="1" smtClean="0"/>
              <a:t>System.out.println</a:t>
            </a:r>
            <a:r>
              <a:rPr lang="en-IN" sz="2400" dirty="0" smtClean="0"/>
              <a:t>(</a:t>
            </a:r>
            <a:r>
              <a:rPr lang="en-IN" sz="2400" dirty="0" err="1" smtClean="0"/>
              <a:t>i</a:t>
            </a:r>
            <a:r>
              <a:rPr lang="en-IN" sz="2400" dirty="0" smtClean="0"/>
              <a:t>);</a:t>
            </a:r>
          </a:p>
          <a:p>
            <a:r>
              <a:rPr lang="en-IN" sz="2400" dirty="0"/>
              <a:t>	</a:t>
            </a:r>
            <a:r>
              <a:rPr lang="en-IN" sz="2400" dirty="0" smtClean="0"/>
              <a:t>for(j=1;j&lt;=</a:t>
            </a:r>
            <a:r>
              <a:rPr lang="en-IN" sz="2400" dirty="0" err="1" smtClean="0"/>
              <a:t>m;j</a:t>
            </a:r>
            <a:r>
              <a:rPr lang="en-IN" sz="2400" dirty="0" smtClean="0"/>
              <a:t>++)</a:t>
            </a:r>
          </a:p>
          <a:p>
            <a:r>
              <a:rPr lang="en-IN" sz="2400" dirty="0"/>
              <a:t>	 </a:t>
            </a:r>
            <a:r>
              <a:rPr lang="en-IN" sz="2400" dirty="0" smtClean="0"/>
              <a:t>  </a:t>
            </a:r>
            <a:r>
              <a:rPr lang="en-IN" sz="2400" dirty="0" err="1" smtClean="0"/>
              <a:t>System.out.println</a:t>
            </a:r>
            <a:r>
              <a:rPr lang="en-IN" sz="2400" dirty="0" smtClean="0"/>
              <a:t>(j);</a:t>
            </a:r>
            <a:endParaRPr lang="en-IN" sz="2400" dirty="0"/>
          </a:p>
        </p:txBody>
      </p:sp>
      <p:sp>
        <p:nvSpPr>
          <p:cNvPr id="8" name="TextBox 7"/>
          <p:cNvSpPr txBox="1"/>
          <p:nvPr/>
        </p:nvSpPr>
        <p:spPr>
          <a:xfrm>
            <a:off x="6226629" y="2170292"/>
            <a:ext cx="5307874" cy="584775"/>
          </a:xfrm>
          <a:prstGeom prst="rect">
            <a:avLst/>
          </a:prstGeom>
          <a:solidFill>
            <a:schemeClr val="accent1">
              <a:lumMod val="40000"/>
              <a:lumOff val="60000"/>
            </a:schemeClr>
          </a:solidFill>
        </p:spPr>
        <p:txBody>
          <a:bodyPr wrap="square" rtlCol="0">
            <a:spAutoFit/>
          </a:bodyPr>
          <a:lstStyle/>
          <a:p>
            <a:pPr algn="ctr"/>
            <a:r>
              <a:rPr lang="en-IN" sz="3200" dirty="0" smtClean="0"/>
              <a:t>(3n+1) + (3m+1) </a:t>
            </a:r>
            <a:r>
              <a:rPr lang="en-IN" sz="3200" dirty="0" smtClean="0">
                <a:sym typeface="Wingdings" panose="05000000000000000000" pitchFamily="2" charset="2"/>
              </a:rPr>
              <a:t>  3m+3n+2 </a:t>
            </a:r>
            <a:endParaRPr lang="en-IN" sz="3200" dirty="0"/>
          </a:p>
        </p:txBody>
      </p:sp>
      <p:sp>
        <p:nvSpPr>
          <p:cNvPr id="9" name="Right Arrow 8"/>
          <p:cNvSpPr/>
          <p:nvPr/>
        </p:nvSpPr>
        <p:spPr>
          <a:xfrm>
            <a:off x="4911633" y="2286330"/>
            <a:ext cx="1267097" cy="3526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862150" y="3563251"/>
            <a:ext cx="4073434" cy="2308324"/>
          </a:xfrm>
          <a:prstGeom prst="rect">
            <a:avLst/>
          </a:prstGeom>
          <a:solidFill>
            <a:schemeClr val="accent1">
              <a:lumMod val="40000"/>
              <a:lumOff val="60000"/>
            </a:schemeClr>
          </a:solidFill>
        </p:spPr>
        <p:txBody>
          <a:bodyPr wrap="square" rtlCol="0">
            <a:spAutoFit/>
          </a:bodyPr>
          <a:lstStyle/>
          <a:p>
            <a:r>
              <a:rPr lang="en-IN" sz="2400" b="1" dirty="0" smtClean="0">
                <a:solidFill>
                  <a:srgbClr val="FF0000"/>
                </a:solidFill>
              </a:rPr>
              <a:t>Ex-5:</a:t>
            </a:r>
            <a:r>
              <a:rPr lang="en-IN" sz="2400" dirty="0" smtClean="0"/>
              <a:t>	</a:t>
            </a:r>
          </a:p>
          <a:p>
            <a:r>
              <a:rPr lang="en-IN" sz="2400" dirty="0" smtClean="0"/>
              <a:t>for (</a:t>
            </a:r>
            <a:r>
              <a:rPr lang="en-IN" sz="2400" dirty="0" err="1" smtClean="0"/>
              <a:t>i</a:t>
            </a:r>
            <a:r>
              <a:rPr lang="en-IN" sz="2400" dirty="0" smtClean="0"/>
              <a:t>=1;i&lt;=n; </a:t>
            </a:r>
            <a:r>
              <a:rPr lang="en-IN" sz="2400" dirty="0" err="1" smtClean="0"/>
              <a:t>i</a:t>
            </a:r>
            <a:r>
              <a:rPr lang="en-IN" sz="2400" dirty="0" smtClean="0"/>
              <a:t>++)</a:t>
            </a:r>
          </a:p>
          <a:p>
            <a:r>
              <a:rPr lang="en-IN" sz="2400" dirty="0" smtClean="0"/>
              <a:t>{	 </a:t>
            </a:r>
            <a:r>
              <a:rPr lang="en-IN" sz="2400" dirty="0"/>
              <a:t>	</a:t>
            </a:r>
            <a:r>
              <a:rPr lang="en-IN" sz="2400" dirty="0" smtClean="0"/>
              <a:t>  		  </a:t>
            </a:r>
            <a:r>
              <a:rPr lang="en-IN" sz="2400" dirty="0" smtClean="0"/>
              <a:t>	for(j=1;j&lt;=</a:t>
            </a:r>
            <a:r>
              <a:rPr lang="en-IN" sz="2400" dirty="0" err="1" smtClean="0"/>
              <a:t>n;j</a:t>
            </a:r>
            <a:r>
              <a:rPr lang="en-IN" sz="2400" dirty="0" smtClean="0"/>
              <a:t>++)</a:t>
            </a:r>
          </a:p>
          <a:p>
            <a:r>
              <a:rPr lang="en-IN" sz="2400" dirty="0" smtClean="0"/>
              <a:t>   	   </a:t>
            </a:r>
            <a:r>
              <a:rPr lang="en-IN" sz="2400" dirty="0" err="1" smtClean="0"/>
              <a:t>System.out.println</a:t>
            </a:r>
            <a:r>
              <a:rPr lang="en-IN" sz="2400" dirty="0" smtClean="0"/>
              <a:t>(j);</a:t>
            </a:r>
          </a:p>
          <a:p>
            <a:r>
              <a:rPr lang="en-IN" sz="2400" dirty="0" smtClean="0"/>
              <a:t>}</a:t>
            </a:r>
            <a:endParaRPr lang="en-IN" sz="2400" dirty="0"/>
          </a:p>
        </p:txBody>
      </p:sp>
      <p:sp>
        <p:nvSpPr>
          <p:cNvPr id="12" name="Right Arrow 11"/>
          <p:cNvSpPr/>
          <p:nvPr/>
        </p:nvSpPr>
        <p:spPr>
          <a:xfrm>
            <a:off x="4963888" y="4493332"/>
            <a:ext cx="1267097" cy="4481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6259289" y="3577394"/>
            <a:ext cx="5307874" cy="2554545"/>
          </a:xfrm>
          <a:prstGeom prst="rect">
            <a:avLst/>
          </a:prstGeom>
          <a:solidFill>
            <a:schemeClr val="accent1">
              <a:lumMod val="40000"/>
              <a:lumOff val="60000"/>
            </a:schemeClr>
          </a:solidFill>
        </p:spPr>
        <p:txBody>
          <a:bodyPr wrap="square" rtlCol="0">
            <a:spAutoFit/>
          </a:bodyPr>
          <a:lstStyle/>
          <a:p>
            <a:r>
              <a:rPr lang="en-IN" sz="3200" dirty="0" smtClean="0"/>
              <a:t>For Internal loop </a:t>
            </a:r>
            <a:r>
              <a:rPr lang="en-IN" sz="3200" dirty="0" smtClean="0">
                <a:sym typeface="Wingdings" panose="05000000000000000000" pitchFamily="2" charset="2"/>
              </a:rPr>
              <a:t> (3n+1) </a:t>
            </a:r>
          </a:p>
          <a:p>
            <a:endParaRPr lang="en-IN" sz="3200" dirty="0" smtClean="0">
              <a:sym typeface="Wingdings" panose="05000000000000000000" pitchFamily="2" charset="2"/>
            </a:endParaRPr>
          </a:p>
          <a:p>
            <a:r>
              <a:rPr lang="en-IN" sz="3200" dirty="0" smtClean="0">
                <a:sym typeface="Wingdings" panose="05000000000000000000" pitchFamily="2" charset="2"/>
              </a:rPr>
              <a:t>For the whole expression :</a:t>
            </a:r>
          </a:p>
          <a:p>
            <a:r>
              <a:rPr lang="en-IN" sz="3200" dirty="0" smtClean="0">
                <a:sym typeface="Wingdings" panose="05000000000000000000" pitchFamily="2" charset="2"/>
              </a:rPr>
              <a:t></a:t>
            </a:r>
            <a:r>
              <a:rPr lang="en-IN" sz="3200" dirty="0">
                <a:sym typeface="Wingdings" panose="05000000000000000000" pitchFamily="2" charset="2"/>
              </a:rPr>
              <a:t> </a:t>
            </a:r>
            <a:r>
              <a:rPr lang="en-IN" sz="3200" dirty="0" smtClean="0">
                <a:sym typeface="Wingdings" panose="05000000000000000000" pitchFamily="2" charset="2"/>
              </a:rPr>
              <a:t> </a:t>
            </a:r>
            <a:r>
              <a:rPr lang="en-IN" sz="3200" dirty="0" smtClean="0"/>
              <a:t>1+ </a:t>
            </a:r>
            <a:r>
              <a:rPr lang="en-IN" sz="3200" dirty="0" smtClean="0"/>
              <a:t>2n * (</a:t>
            </a:r>
            <a:r>
              <a:rPr lang="en-IN" sz="3200" dirty="0" smtClean="0"/>
              <a:t>3n+1</a:t>
            </a:r>
            <a:r>
              <a:rPr lang="en-IN" sz="3200" dirty="0" smtClean="0"/>
              <a:t>)</a:t>
            </a:r>
            <a:endParaRPr lang="en-IN" sz="3200" dirty="0" smtClean="0"/>
          </a:p>
          <a:p>
            <a:pPr marL="457200" indent="-457200">
              <a:buFont typeface="Wingdings" panose="05000000000000000000" pitchFamily="2" charset="2"/>
              <a:buChar char="à"/>
            </a:pPr>
            <a:r>
              <a:rPr lang="en-IN" sz="3200" dirty="0" smtClean="0"/>
              <a:t>6n</a:t>
            </a:r>
            <a:r>
              <a:rPr lang="en-IN" sz="3200" baseline="30000" dirty="0" smtClean="0"/>
              <a:t>2 </a:t>
            </a:r>
            <a:r>
              <a:rPr lang="en-IN" sz="3200" dirty="0"/>
              <a:t>+ </a:t>
            </a:r>
            <a:r>
              <a:rPr lang="en-IN" sz="3200" dirty="0" smtClean="0"/>
              <a:t>2n+1</a:t>
            </a:r>
            <a:endParaRPr lang="en-IN" sz="3200" dirty="0"/>
          </a:p>
        </p:txBody>
      </p:sp>
    </p:spTree>
    <p:extLst>
      <p:ext uri="{BB962C8B-B14F-4D97-AF65-F5344CB8AC3E}">
        <p14:creationId xmlns:p14="http://schemas.microsoft.com/office/powerpoint/2010/main" val="4274013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91703" y="0"/>
            <a:ext cx="200297"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0" y="0"/>
            <a:ext cx="200297"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692331" y="574766"/>
            <a:ext cx="11194869" cy="1323439"/>
          </a:xfrm>
          <a:prstGeom prst="rect">
            <a:avLst/>
          </a:prstGeom>
          <a:noFill/>
        </p:spPr>
        <p:txBody>
          <a:bodyPr wrap="square" rtlCol="0">
            <a:spAutoFit/>
          </a:bodyPr>
          <a:lstStyle/>
          <a:p>
            <a:r>
              <a:rPr lang="en-IN" sz="4000" b="1" dirty="0" smtClean="0"/>
              <a:t>Suppose a sample code with the equation:</a:t>
            </a:r>
          </a:p>
          <a:p>
            <a:pPr algn="ctr"/>
            <a:r>
              <a:rPr lang="en-IN" sz="4000" dirty="0"/>
              <a:t>	</a:t>
            </a:r>
            <a:r>
              <a:rPr lang="en-IN" sz="4000" dirty="0" smtClean="0">
                <a:solidFill>
                  <a:srgbClr val="FF0000"/>
                </a:solidFill>
              </a:rPr>
              <a:t>10n</a:t>
            </a:r>
            <a:r>
              <a:rPr lang="en-IN" sz="4000" baseline="30000" dirty="0" smtClean="0">
                <a:solidFill>
                  <a:srgbClr val="FF0000"/>
                </a:solidFill>
              </a:rPr>
              <a:t>2</a:t>
            </a:r>
            <a:r>
              <a:rPr lang="en-IN" sz="4000" baseline="30000" dirty="0" smtClean="0"/>
              <a:t> </a:t>
            </a:r>
            <a:r>
              <a:rPr lang="en-IN" sz="4000" dirty="0"/>
              <a:t>+ </a:t>
            </a:r>
            <a:r>
              <a:rPr lang="en-IN" sz="4000" dirty="0" smtClean="0">
                <a:solidFill>
                  <a:schemeClr val="accent2">
                    <a:lumMod val="75000"/>
                  </a:schemeClr>
                </a:solidFill>
              </a:rPr>
              <a:t>100n</a:t>
            </a:r>
            <a:r>
              <a:rPr lang="en-IN" sz="4000" dirty="0" smtClean="0"/>
              <a:t>+</a:t>
            </a:r>
            <a:r>
              <a:rPr lang="en-IN" sz="4000" dirty="0" smtClean="0">
                <a:solidFill>
                  <a:srgbClr val="00B050"/>
                </a:solidFill>
              </a:rPr>
              <a:t>1000 = n^2 units</a:t>
            </a:r>
            <a:endParaRPr lang="en-IN" sz="4000" dirty="0">
              <a:solidFill>
                <a:srgbClr val="00B050"/>
              </a:solidFill>
            </a:endParaRPr>
          </a:p>
        </p:txBody>
      </p:sp>
      <p:sp>
        <p:nvSpPr>
          <p:cNvPr id="3" name="TextBox 2"/>
          <p:cNvSpPr txBox="1"/>
          <p:nvPr/>
        </p:nvSpPr>
        <p:spPr>
          <a:xfrm>
            <a:off x="901336" y="2090172"/>
            <a:ext cx="10776858" cy="5632311"/>
          </a:xfrm>
          <a:prstGeom prst="rect">
            <a:avLst/>
          </a:prstGeom>
          <a:noFill/>
        </p:spPr>
        <p:txBody>
          <a:bodyPr wrap="square" rtlCol="0">
            <a:spAutoFit/>
          </a:bodyPr>
          <a:lstStyle/>
          <a:p>
            <a:r>
              <a:rPr lang="en-IN" sz="2400" dirty="0"/>
              <a:t>n</a:t>
            </a:r>
            <a:r>
              <a:rPr lang="en-IN" sz="2400" dirty="0" smtClean="0"/>
              <a:t>=1		</a:t>
            </a:r>
            <a:r>
              <a:rPr lang="en-IN" sz="2400" dirty="0" smtClean="0">
                <a:sym typeface="Wingdings" panose="05000000000000000000" pitchFamily="2" charset="2"/>
              </a:rPr>
              <a:t> 	</a:t>
            </a:r>
            <a:r>
              <a:rPr lang="en-IN" sz="2400" dirty="0" smtClean="0">
                <a:sym typeface="Wingdings" panose="05000000000000000000" pitchFamily="2" charset="2"/>
              </a:rPr>
              <a:t>10+100+1000  1110 units of time</a:t>
            </a:r>
            <a:endParaRPr lang="en-IN" sz="2400" dirty="0" smtClean="0"/>
          </a:p>
          <a:p>
            <a:r>
              <a:rPr lang="en-IN" sz="2400" dirty="0"/>
              <a:t>n</a:t>
            </a:r>
            <a:r>
              <a:rPr lang="en-IN" sz="2400" dirty="0" smtClean="0"/>
              <a:t>=2		</a:t>
            </a:r>
            <a:r>
              <a:rPr lang="en-IN" sz="2400" dirty="0" smtClean="0">
                <a:sym typeface="Wingdings" panose="05000000000000000000" pitchFamily="2" charset="2"/>
              </a:rPr>
              <a:t>	</a:t>
            </a:r>
            <a:r>
              <a:rPr lang="en-IN" sz="2400" dirty="0" smtClean="0">
                <a:sym typeface="Wingdings" panose="05000000000000000000" pitchFamily="2" charset="2"/>
              </a:rPr>
              <a:t>40+200+1000  1240</a:t>
            </a:r>
            <a:endParaRPr lang="en-IN" sz="2400" dirty="0" smtClean="0"/>
          </a:p>
          <a:p>
            <a:r>
              <a:rPr lang="en-IN" sz="2400" dirty="0"/>
              <a:t>n</a:t>
            </a:r>
            <a:r>
              <a:rPr lang="en-IN" sz="2400" dirty="0" smtClean="0"/>
              <a:t>=5		</a:t>
            </a:r>
            <a:r>
              <a:rPr lang="en-IN" sz="2400" dirty="0" smtClean="0">
                <a:sym typeface="Wingdings" panose="05000000000000000000" pitchFamily="2" charset="2"/>
              </a:rPr>
              <a:t>	</a:t>
            </a:r>
            <a:r>
              <a:rPr lang="en-IN" sz="2400" dirty="0" smtClean="0">
                <a:sym typeface="Wingdings" panose="05000000000000000000" pitchFamily="2" charset="2"/>
              </a:rPr>
              <a:t>250+500+1000     1750 </a:t>
            </a:r>
            <a:endParaRPr lang="en-IN" sz="2400" dirty="0" smtClean="0"/>
          </a:p>
          <a:p>
            <a:r>
              <a:rPr lang="en-IN" sz="2400" dirty="0"/>
              <a:t>n</a:t>
            </a:r>
            <a:r>
              <a:rPr lang="en-IN" sz="2400" dirty="0" smtClean="0"/>
              <a:t>=10	</a:t>
            </a:r>
            <a:r>
              <a:rPr lang="en-IN" sz="2400" dirty="0" smtClean="0">
                <a:sym typeface="Wingdings" panose="05000000000000000000" pitchFamily="2" charset="2"/>
              </a:rPr>
              <a:t>	10 x 100 + 100 x 10 + </a:t>
            </a:r>
            <a:r>
              <a:rPr lang="en-IN" sz="2400" dirty="0" smtClean="0">
                <a:sym typeface="Wingdings" panose="05000000000000000000" pitchFamily="2" charset="2"/>
              </a:rPr>
              <a:t>1000  3000</a:t>
            </a:r>
            <a:endParaRPr lang="en-IN" sz="2400" dirty="0" smtClean="0"/>
          </a:p>
          <a:p>
            <a:r>
              <a:rPr lang="en-IN" sz="2400" dirty="0"/>
              <a:t>n</a:t>
            </a:r>
            <a:r>
              <a:rPr lang="en-IN" sz="2400" dirty="0" smtClean="0"/>
              <a:t>=100	</a:t>
            </a:r>
            <a:r>
              <a:rPr lang="en-IN" sz="2400" dirty="0" smtClean="0">
                <a:sym typeface="Wingdings" panose="05000000000000000000" pitchFamily="2" charset="2"/>
              </a:rPr>
              <a:t>	10 x 10000 + 100 x 100 + </a:t>
            </a:r>
            <a:r>
              <a:rPr lang="en-IN" sz="2400" dirty="0" smtClean="0">
                <a:sym typeface="Wingdings" panose="05000000000000000000" pitchFamily="2" charset="2"/>
              </a:rPr>
              <a:t>1000 </a:t>
            </a:r>
          </a:p>
          <a:p>
            <a:endParaRPr lang="en-IN" sz="2400" dirty="0">
              <a:sym typeface="Wingdings" panose="05000000000000000000" pitchFamily="2" charset="2"/>
            </a:endParaRPr>
          </a:p>
          <a:p>
            <a:r>
              <a:rPr lang="en-IN" sz="2400" dirty="0" smtClean="0">
                <a:sym typeface="Wingdings" panose="05000000000000000000" pitchFamily="2" charset="2"/>
              </a:rPr>
              <a:t>Ignore, the constants in the expression -   </a:t>
            </a:r>
            <a:r>
              <a:rPr lang="en-IN" sz="2400" dirty="0">
                <a:solidFill>
                  <a:srgbClr val="FF0000"/>
                </a:solidFill>
              </a:rPr>
              <a:t>10n</a:t>
            </a:r>
            <a:r>
              <a:rPr lang="en-IN" sz="2400" baseline="30000" dirty="0">
                <a:solidFill>
                  <a:srgbClr val="FF0000"/>
                </a:solidFill>
              </a:rPr>
              <a:t>2</a:t>
            </a:r>
            <a:r>
              <a:rPr lang="en-IN" sz="2400" baseline="30000" dirty="0"/>
              <a:t> </a:t>
            </a:r>
            <a:r>
              <a:rPr lang="en-IN" sz="2400" dirty="0"/>
              <a:t>+ </a:t>
            </a:r>
            <a:r>
              <a:rPr lang="en-IN" sz="2400" dirty="0" smtClean="0">
                <a:solidFill>
                  <a:schemeClr val="accent2">
                    <a:lumMod val="75000"/>
                  </a:schemeClr>
                </a:solidFill>
              </a:rPr>
              <a:t>100n</a:t>
            </a:r>
          </a:p>
          <a:p>
            <a:endParaRPr lang="en-IN" sz="2400" dirty="0">
              <a:solidFill>
                <a:schemeClr val="accent2">
                  <a:lumMod val="75000"/>
                </a:schemeClr>
              </a:solidFill>
            </a:endParaRPr>
          </a:p>
          <a:p>
            <a:r>
              <a:rPr lang="en-IN" sz="2400" dirty="0" smtClean="0">
                <a:solidFill>
                  <a:schemeClr val="accent2">
                    <a:lumMod val="75000"/>
                  </a:schemeClr>
                </a:solidFill>
              </a:rPr>
              <a:t>In case of N = 1000,  The second component may be ignored…..</a:t>
            </a:r>
          </a:p>
          <a:p>
            <a:endParaRPr lang="en-IN" sz="2400" dirty="0" smtClean="0">
              <a:solidFill>
                <a:srgbClr val="FF0000"/>
              </a:solidFill>
            </a:endParaRPr>
          </a:p>
          <a:p>
            <a:r>
              <a:rPr lang="en-IN" sz="2400" dirty="0">
                <a:solidFill>
                  <a:srgbClr val="FF0000"/>
                </a:solidFill>
              </a:rPr>
              <a:t>	</a:t>
            </a:r>
            <a:r>
              <a:rPr lang="en-IN" sz="2400" dirty="0" smtClean="0">
                <a:solidFill>
                  <a:srgbClr val="FF0000"/>
                </a:solidFill>
              </a:rPr>
              <a:t>			10* n</a:t>
            </a:r>
            <a:r>
              <a:rPr lang="en-IN" sz="2400" baseline="30000" dirty="0" smtClean="0">
                <a:solidFill>
                  <a:srgbClr val="FF0000"/>
                </a:solidFill>
              </a:rPr>
              <a:t>2 </a:t>
            </a:r>
            <a:r>
              <a:rPr lang="en-IN" sz="2400" baseline="30000" dirty="0" smtClean="0">
                <a:solidFill>
                  <a:srgbClr val="FF0000"/>
                </a:solidFill>
                <a:sym typeface="Wingdings" panose="05000000000000000000" pitchFamily="2" charset="2"/>
              </a:rPr>
              <a:t>   Ignore</a:t>
            </a:r>
            <a:r>
              <a:rPr lang="en-IN" sz="2400" dirty="0" smtClean="0">
                <a:solidFill>
                  <a:srgbClr val="FF0000"/>
                </a:solidFill>
                <a:sym typeface="Wingdings" panose="05000000000000000000" pitchFamily="2" charset="2"/>
              </a:rPr>
              <a:t> constant 10.,, </a:t>
            </a:r>
            <a:r>
              <a:rPr lang="en-IN" sz="4800" dirty="0" smtClean="0">
                <a:solidFill>
                  <a:srgbClr val="FF0000"/>
                </a:solidFill>
              </a:rPr>
              <a:t>n</a:t>
            </a:r>
            <a:r>
              <a:rPr lang="en-IN" sz="4800" baseline="30000" dirty="0" smtClean="0">
                <a:solidFill>
                  <a:srgbClr val="FF0000"/>
                </a:solidFill>
              </a:rPr>
              <a:t>2 </a:t>
            </a:r>
          </a:p>
          <a:p>
            <a:r>
              <a:rPr lang="en-IN" sz="4800" baseline="30000" dirty="0" smtClean="0">
                <a:solidFill>
                  <a:srgbClr val="FF0000"/>
                </a:solidFill>
              </a:rPr>
              <a:t> </a:t>
            </a:r>
            <a:endParaRPr lang="en-IN" sz="4800" dirty="0">
              <a:solidFill>
                <a:schemeClr val="accent2">
                  <a:lumMod val="75000"/>
                </a:schemeClr>
              </a:solidFill>
            </a:endParaRPr>
          </a:p>
          <a:p>
            <a:r>
              <a:rPr lang="en-IN" sz="2400" dirty="0" smtClean="0">
                <a:solidFill>
                  <a:schemeClr val="accent2">
                    <a:lumMod val="75000"/>
                  </a:schemeClr>
                </a:solidFill>
              </a:rPr>
              <a:t>	</a:t>
            </a:r>
            <a:endParaRPr lang="en-IN" sz="2400" dirty="0"/>
          </a:p>
        </p:txBody>
      </p:sp>
    </p:spTree>
    <p:extLst>
      <p:ext uri="{BB962C8B-B14F-4D97-AF65-F5344CB8AC3E}">
        <p14:creationId xmlns:p14="http://schemas.microsoft.com/office/powerpoint/2010/main" val="4126261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91703" y="0"/>
            <a:ext cx="200297"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0" y="0"/>
            <a:ext cx="200297"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418012" y="276385"/>
            <a:ext cx="11247120" cy="6494085"/>
          </a:xfrm>
          <a:prstGeom prst="rect">
            <a:avLst/>
          </a:prstGeom>
        </p:spPr>
        <p:txBody>
          <a:bodyPr wrap="square">
            <a:spAutoFit/>
          </a:bodyPr>
          <a:lstStyle/>
          <a:p>
            <a:pPr algn="just"/>
            <a:r>
              <a:rPr lang="en-IN" sz="2800" b="1" i="0" dirty="0" smtClean="0">
                <a:solidFill>
                  <a:srgbClr val="FF0000"/>
                </a:solidFill>
                <a:effectLst/>
                <a:latin typeface="euclid_circular_a"/>
              </a:rPr>
              <a:t>Asymptotic notations </a:t>
            </a:r>
            <a:r>
              <a:rPr lang="en-IN" sz="2800" dirty="0" smtClean="0"/>
              <a:t>of </a:t>
            </a:r>
            <a:r>
              <a:rPr lang="en-IN" sz="2800" dirty="0"/>
              <a:t>an algorithm refers to defining the mathematical </a:t>
            </a:r>
            <a:r>
              <a:rPr lang="en-IN" sz="2800" dirty="0" err="1" smtClean="0"/>
              <a:t>boundation</a:t>
            </a:r>
            <a:r>
              <a:rPr lang="en-IN" sz="2800" dirty="0" smtClean="0"/>
              <a:t> /</a:t>
            </a:r>
            <a:r>
              <a:rPr lang="en-IN" sz="2800" dirty="0"/>
              <a:t>framing of its run-time performance. Using asymptotic analysis, we can very well conclude the </a:t>
            </a:r>
            <a:r>
              <a:rPr lang="en-IN" sz="2800" dirty="0">
                <a:solidFill>
                  <a:srgbClr val="FF0000"/>
                </a:solidFill>
              </a:rPr>
              <a:t>best case, average case, and worst case scenario </a:t>
            </a:r>
            <a:r>
              <a:rPr lang="en-IN" sz="2800" dirty="0"/>
              <a:t>of an algorithm.</a:t>
            </a:r>
          </a:p>
          <a:p>
            <a:pPr algn="just"/>
            <a:r>
              <a:rPr lang="en-IN" sz="2800" dirty="0"/>
              <a:t>Asymptotic analysis is input bound i.e., if there's no input to the algorithm, it is concluded to work in a constant time. Other than the "input" all other factors are considered constant.</a:t>
            </a:r>
          </a:p>
          <a:p>
            <a:pPr algn="just"/>
            <a:r>
              <a:rPr lang="en-IN" sz="2800" dirty="0"/>
              <a:t>Asymptotic analysis refers to computing the running time of any operation in mathematical units of computation.</a:t>
            </a:r>
          </a:p>
          <a:p>
            <a:pPr algn="just"/>
            <a:endParaRPr lang="en-IN" sz="2400" dirty="0">
              <a:latin typeface="euclid_circular_a"/>
            </a:endParaRPr>
          </a:p>
          <a:p>
            <a:pPr algn="just"/>
            <a:r>
              <a:rPr lang="en-IN" sz="2800" b="1" dirty="0"/>
              <a:t>There are mainly three asymptotic notations: </a:t>
            </a:r>
            <a:endParaRPr lang="en-IN" sz="2800" b="1" dirty="0" smtClean="0"/>
          </a:p>
          <a:p>
            <a:pPr algn="just"/>
            <a:endParaRPr lang="en-IN" sz="2800" b="1" dirty="0"/>
          </a:p>
          <a:p>
            <a:pPr marL="4114800" lvl="8" indent="-457200" algn="just">
              <a:buFont typeface="Arial" panose="020B0604020202020204" pitchFamily="34" charset="0"/>
              <a:buChar char="•"/>
            </a:pPr>
            <a:r>
              <a:rPr lang="en-IN" sz="2800" dirty="0" smtClean="0"/>
              <a:t>Theta notation </a:t>
            </a:r>
            <a:r>
              <a:rPr lang="en-IN" sz="2800" dirty="0" smtClean="0"/>
              <a:t>(average case)</a:t>
            </a:r>
            <a:endParaRPr lang="en-IN" sz="2800" dirty="0" smtClean="0"/>
          </a:p>
          <a:p>
            <a:pPr marL="4114800" lvl="8" indent="-457200" algn="just">
              <a:buFont typeface="Arial" panose="020B0604020202020204" pitchFamily="34" charset="0"/>
              <a:buChar char="•"/>
            </a:pPr>
            <a:r>
              <a:rPr lang="en-IN" sz="2800" dirty="0" smtClean="0"/>
              <a:t>Omega </a:t>
            </a:r>
            <a:r>
              <a:rPr lang="en-IN" sz="2800" dirty="0" smtClean="0"/>
              <a:t>notation (Best case)</a:t>
            </a:r>
            <a:endParaRPr lang="en-IN" sz="2800" dirty="0" smtClean="0"/>
          </a:p>
          <a:p>
            <a:pPr marL="4114800" lvl="8" indent="-457200" algn="just">
              <a:buFont typeface="Arial" panose="020B0604020202020204" pitchFamily="34" charset="0"/>
              <a:buChar char="•"/>
            </a:pPr>
            <a:r>
              <a:rPr lang="en-IN" sz="2800" dirty="0" smtClean="0"/>
              <a:t>Big-O </a:t>
            </a:r>
            <a:r>
              <a:rPr lang="en-IN" sz="2800" dirty="0" smtClean="0"/>
              <a:t>notation (worst case)</a:t>
            </a:r>
            <a:endParaRPr lang="en-IN" sz="2800" dirty="0" smtClean="0"/>
          </a:p>
        </p:txBody>
      </p:sp>
    </p:spTree>
    <p:extLst>
      <p:ext uri="{BB962C8B-B14F-4D97-AF65-F5344CB8AC3E}">
        <p14:creationId xmlns:p14="http://schemas.microsoft.com/office/powerpoint/2010/main" val="4119677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7861" y="194207"/>
            <a:ext cx="11608527" cy="1384995"/>
          </a:xfrm>
          <a:prstGeom prst="rect">
            <a:avLst/>
          </a:prstGeom>
        </p:spPr>
        <p:txBody>
          <a:bodyPr wrap="square">
            <a:spAutoFit/>
          </a:bodyPr>
          <a:lstStyle/>
          <a:p>
            <a:pPr algn="just"/>
            <a:r>
              <a:rPr lang="en-IN" sz="2800" b="1" i="0" dirty="0" smtClean="0">
                <a:solidFill>
                  <a:srgbClr val="25265E"/>
                </a:solidFill>
                <a:effectLst/>
                <a:latin typeface="euclid_circular_a"/>
              </a:rPr>
              <a:t>Big-O Notation (O-notation)</a:t>
            </a:r>
          </a:p>
          <a:p>
            <a:pPr algn="just"/>
            <a:r>
              <a:rPr lang="en-IN" sz="2800" b="0" i="0" dirty="0" smtClean="0">
                <a:effectLst/>
                <a:latin typeface="euclid_circular_a"/>
              </a:rPr>
              <a:t>Big-O notation represents the upper bound of the running time of an algorithm. Thus, it gives the worst case complexity of an algorithm.</a:t>
            </a:r>
          </a:p>
        </p:txBody>
      </p:sp>
      <p:pic>
        <p:nvPicPr>
          <p:cNvPr id="8195" name="Picture 3" descr="Big-O notation"/>
          <p:cNvPicPr>
            <a:picLocks noChangeAspect="1" noChangeArrowheads="1"/>
          </p:cNvPicPr>
          <p:nvPr/>
        </p:nvPicPr>
        <p:blipFill rotWithShape="1">
          <a:blip r:embed="rId2">
            <a:extLst>
              <a:ext uri="{28A0092B-C50C-407E-A947-70E740481C1C}">
                <a14:useLocalDpi xmlns:a14="http://schemas.microsoft.com/office/drawing/2010/main" val="0"/>
              </a:ext>
            </a:extLst>
          </a:blip>
          <a:srcRect t="8275" b="2935"/>
          <a:stretch/>
        </p:blipFill>
        <p:spPr bwMode="auto">
          <a:xfrm>
            <a:off x="7726680" y="3178095"/>
            <a:ext cx="4186646" cy="367990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p:cNvSpPr>
            <a:spLocks noChangeArrowheads="1"/>
          </p:cNvSpPr>
          <p:nvPr/>
        </p:nvSpPr>
        <p:spPr bwMode="auto">
          <a:xfrm>
            <a:off x="409302" y="1670762"/>
            <a:ext cx="11504024" cy="141577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800" b="1" dirty="0" smtClean="0">
                <a:solidFill>
                  <a:srgbClr val="25265E"/>
                </a:solidFill>
                <a:latin typeface="Droid Sans Mono"/>
              </a:rPr>
              <a:t>Definition:</a:t>
            </a:r>
          </a:p>
          <a:p>
            <a:pPr lvl="0" algn="just" eaLnBrk="0" fontAlgn="base" hangingPunct="0">
              <a:spcBef>
                <a:spcPct val="0"/>
              </a:spcBef>
              <a:spcAft>
                <a:spcPct val="0"/>
              </a:spcAft>
            </a:pPr>
            <a:r>
              <a:rPr lang="en-IN" sz="3200" i="1" dirty="0" smtClean="0"/>
              <a:t> f(n</a:t>
            </a:r>
            <a:r>
              <a:rPr lang="en-IN" sz="3200" i="1" dirty="0"/>
              <a:t>) = O(g(n)) if there exists a positive integer </a:t>
            </a:r>
            <a:r>
              <a:rPr lang="en-IN" sz="3200" i="1" dirty="0" smtClean="0"/>
              <a:t> n</a:t>
            </a:r>
            <a:r>
              <a:rPr lang="en-IN" sz="3200" i="1" baseline="-25000" dirty="0" smtClean="0"/>
              <a:t>0</a:t>
            </a:r>
            <a:r>
              <a:rPr lang="en-IN" sz="3200" i="1" dirty="0"/>
              <a:t> and a positive constant c, such that </a:t>
            </a:r>
            <a:r>
              <a:rPr lang="en-IN" sz="3200" i="1" dirty="0" smtClean="0"/>
              <a:t> f(n</a:t>
            </a:r>
            <a:r>
              <a:rPr lang="en-IN" sz="3200" i="1" dirty="0"/>
              <a:t>)≤</a:t>
            </a:r>
            <a:r>
              <a:rPr lang="en-IN" sz="3200" i="1" dirty="0" smtClean="0"/>
              <a:t>c *g(n</a:t>
            </a:r>
            <a:r>
              <a:rPr lang="en-IN" sz="3200" i="1" dirty="0"/>
              <a:t>) ∀ n≥n</a:t>
            </a:r>
            <a:r>
              <a:rPr lang="en-IN" sz="3200" i="1" baseline="-25000" dirty="0"/>
              <a:t>0</a:t>
            </a:r>
            <a:endParaRPr kumimoji="0" lang="en-US" altLang="en-US" sz="72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409302" y="3429000"/>
            <a:ext cx="6749144" cy="2062103"/>
          </a:xfrm>
          <a:prstGeom prst="rect">
            <a:avLst/>
          </a:prstGeom>
        </p:spPr>
        <p:txBody>
          <a:bodyPr wrap="square">
            <a:spAutoFit/>
          </a:bodyPr>
          <a:lstStyle/>
          <a:p>
            <a:pPr algn="just"/>
            <a:r>
              <a:rPr lang="en-IN" sz="2400" b="0" i="0" dirty="0" smtClean="0">
                <a:effectLst/>
                <a:latin typeface="Roboto"/>
              </a:rPr>
              <a:t>The Big O notation defines an upper bound of an algorithm.</a:t>
            </a:r>
          </a:p>
          <a:p>
            <a:pPr algn="just"/>
            <a:endParaRPr lang="en-IN" sz="2400" b="0" i="0" dirty="0" smtClean="0">
              <a:effectLst/>
              <a:latin typeface="Roboto"/>
            </a:endParaRPr>
          </a:p>
          <a:p>
            <a:pPr algn="just"/>
            <a:r>
              <a:rPr lang="en-IN" sz="2800" b="1" dirty="0"/>
              <a:t>Big O notation</a:t>
            </a:r>
            <a:r>
              <a:rPr lang="en-IN" sz="2800" dirty="0"/>
              <a:t> is a notation used when talking about growth rates.</a:t>
            </a:r>
            <a:endParaRPr lang="en-IN" sz="4000" dirty="0"/>
          </a:p>
        </p:txBody>
      </p:sp>
      <p:sp>
        <p:nvSpPr>
          <p:cNvPr id="9" name="Rectangle 8"/>
          <p:cNvSpPr/>
          <p:nvPr/>
        </p:nvSpPr>
        <p:spPr>
          <a:xfrm>
            <a:off x="11991703" y="0"/>
            <a:ext cx="200297"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0" y="0"/>
            <a:ext cx="200297"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15859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509" y="352697"/>
            <a:ext cx="11155680" cy="523220"/>
          </a:xfrm>
          <a:prstGeom prst="rect">
            <a:avLst/>
          </a:prstGeom>
          <a:noFill/>
        </p:spPr>
        <p:txBody>
          <a:bodyPr wrap="square" rtlCol="0">
            <a:spAutoFit/>
          </a:bodyPr>
          <a:lstStyle/>
          <a:p>
            <a:r>
              <a:rPr lang="en-IN" sz="2800" dirty="0" smtClean="0">
                <a:solidFill>
                  <a:srgbClr val="FF0000"/>
                </a:solidFill>
              </a:rPr>
              <a:t>Example: 5n^2 + 3n + 4</a:t>
            </a:r>
            <a:endParaRPr lang="en-IN" sz="2800" dirty="0">
              <a:solidFill>
                <a:srgbClr val="FF0000"/>
              </a:solidFill>
            </a:endParaRPr>
          </a:p>
        </p:txBody>
      </p:sp>
    </p:spTree>
    <p:extLst>
      <p:ext uri="{BB962C8B-B14F-4D97-AF65-F5344CB8AC3E}">
        <p14:creationId xmlns:p14="http://schemas.microsoft.com/office/powerpoint/2010/main" val="1446906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9452" y="254726"/>
            <a:ext cx="11038114" cy="4616648"/>
          </a:xfrm>
          <a:prstGeom prst="rect">
            <a:avLst/>
          </a:prstGeom>
        </p:spPr>
        <p:txBody>
          <a:bodyPr wrap="square">
            <a:spAutoFit/>
          </a:bodyPr>
          <a:lstStyle/>
          <a:p>
            <a:pPr algn="just" fontAlgn="base"/>
            <a:r>
              <a:rPr lang="en-IN" sz="2800" b="1" i="0" dirty="0" smtClean="0">
                <a:effectLst/>
                <a:latin typeface="Roboto"/>
              </a:rPr>
              <a:t>The general step wise procedure for Big-O runtime analysis is as follows:</a:t>
            </a:r>
          </a:p>
          <a:p>
            <a:pPr algn="just" fontAlgn="base"/>
            <a:endParaRPr lang="en-IN" sz="2800" b="0" i="0" dirty="0" smtClean="0">
              <a:effectLst/>
              <a:latin typeface="Roboto"/>
            </a:endParaRPr>
          </a:p>
          <a:p>
            <a:pPr algn="just" fontAlgn="base">
              <a:lnSpc>
                <a:spcPct val="150000"/>
              </a:lnSpc>
              <a:buFont typeface="+mj-lt"/>
              <a:buAutoNum type="arabicPeriod"/>
            </a:pPr>
            <a:r>
              <a:rPr lang="en-IN" sz="2800" b="0" i="0" dirty="0" smtClean="0">
                <a:effectLst/>
                <a:latin typeface="Roboto"/>
              </a:rPr>
              <a:t> Find out what the input is and what n represents.</a:t>
            </a:r>
          </a:p>
          <a:p>
            <a:pPr algn="just" fontAlgn="base">
              <a:lnSpc>
                <a:spcPct val="150000"/>
              </a:lnSpc>
              <a:buFont typeface="+mj-lt"/>
              <a:buAutoNum type="arabicPeriod"/>
            </a:pPr>
            <a:r>
              <a:rPr lang="en-IN" sz="2800" b="0" i="0" dirty="0" smtClean="0">
                <a:effectLst/>
                <a:latin typeface="Roboto"/>
              </a:rPr>
              <a:t> Express the maximum number of operations, the algorithm performs in terms of n.</a:t>
            </a:r>
          </a:p>
          <a:p>
            <a:pPr algn="just" fontAlgn="base">
              <a:lnSpc>
                <a:spcPct val="150000"/>
              </a:lnSpc>
              <a:buFont typeface="+mj-lt"/>
              <a:buAutoNum type="arabicPeriod"/>
            </a:pPr>
            <a:r>
              <a:rPr lang="en-IN" sz="2800" b="0" i="0" dirty="0" smtClean="0">
                <a:effectLst/>
                <a:latin typeface="Roboto"/>
              </a:rPr>
              <a:t> Eliminate all excluding the highest order terms.</a:t>
            </a:r>
          </a:p>
          <a:p>
            <a:pPr algn="just" fontAlgn="base">
              <a:lnSpc>
                <a:spcPct val="150000"/>
              </a:lnSpc>
              <a:buFont typeface="+mj-lt"/>
              <a:buAutoNum type="arabicPeriod"/>
            </a:pPr>
            <a:r>
              <a:rPr lang="en-IN" sz="2800" b="0" i="0" dirty="0" smtClean="0">
                <a:effectLst/>
                <a:latin typeface="Roboto"/>
              </a:rPr>
              <a:t> Remove all the constant factors.</a:t>
            </a:r>
            <a:endParaRPr lang="en-IN" sz="2800" b="0" i="0" dirty="0">
              <a:effectLst/>
              <a:latin typeface="Roboto"/>
            </a:endParaRPr>
          </a:p>
        </p:txBody>
      </p:sp>
      <p:sp>
        <p:nvSpPr>
          <p:cNvPr id="3" name="Rectangle 2"/>
          <p:cNvSpPr/>
          <p:nvPr/>
        </p:nvSpPr>
        <p:spPr>
          <a:xfrm>
            <a:off x="11991703" y="0"/>
            <a:ext cx="200297"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0" y="0"/>
            <a:ext cx="200297"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77499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91703" y="0"/>
            <a:ext cx="200297"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0" y="0"/>
            <a:ext cx="200297"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487679" y="365147"/>
            <a:ext cx="11138263" cy="2246769"/>
          </a:xfrm>
          <a:prstGeom prst="rect">
            <a:avLst/>
          </a:prstGeom>
        </p:spPr>
        <p:txBody>
          <a:bodyPr wrap="square">
            <a:spAutoFit/>
          </a:bodyPr>
          <a:lstStyle/>
          <a:p>
            <a:pPr algn="just"/>
            <a:r>
              <a:rPr lang="en-IN" sz="2800" b="1" i="0" dirty="0" smtClean="0">
                <a:solidFill>
                  <a:srgbClr val="25265E"/>
                </a:solidFill>
                <a:effectLst/>
                <a:latin typeface="euclid_circular_a"/>
              </a:rPr>
              <a:t>Theta Notation (Θ-notation)</a:t>
            </a:r>
          </a:p>
          <a:p>
            <a:pPr algn="just"/>
            <a:r>
              <a:rPr lang="en-IN" sz="2800" b="0" i="0" dirty="0" smtClean="0">
                <a:effectLst/>
                <a:latin typeface="euclid_circular_a"/>
              </a:rPr>
              <a:t>Theta notation encloses the function from above and below. Since it represents the upper and the lower bound of the running time of an algorithm, it is used for analysing the average case complexity of an algorithm.</a:t>
            </a:r>
            <a:endParaRPr lang="en-IN" sz="2800" b="0" i="0" dirty="0">
              <a:effectLst/>
              <a:latin typeface="euclid_circular_a"/>
            </a:endParaRPr>
          </a:p>
        </p:txBody>
      </p:sp>
      <p:pic>
        <p:nvPicPr>
          <p:cNvPr id="7170" name="Picture 2" descr="Theta no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8731" y="2377441"/>
            <a:ext cx="4744777" cy="412786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nvSpPr>
        <p:spPr bwMode="auto">
          <a:xfrm>
            <a:off x="566057" y="2796582"/>
            <a:ext cx="6432673" cy="615553"/>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euclid_circular_a"/>
              </a:rPr>
              <a:t>For a function </a:t>
            </a:r>
            <a:r>
              <a:rPr kumimoji="0" lang="en-US" altLang="en-US" sz="1600" b="0" i="0" u="none" strike="noStrike" cap="none" normalizeH="0" baseline="0" dirty="0" smtClean="0">
                <a:ln>
                  <a:noFill/>
                </a:ln>
                <a:solidFill>
                  <a:schemeClr val="tx1"/>
                </a:solidFill>
                <a:effectLst/>
                <a:latin typeface="Droid Sans Mono"/>
              </a:rPr>
              <a:t>g(n)</a:t>
            </a:r>
            <a:r>
              <a:rPr kumimoji="0" lang="en-US" altLang="en-US" sz="2400" b="0" i="0" u="none" strike="noStrike" cap="none" normalizeH="0" baseline="0" dirty="0" smtClean="0">
                <a:ln>
                  <a:noFill/>
                </a:ln>
                <a:solidFill>
                  <a:schemeClr val="tx1"/>
                </a:solidFill>
                <a:effectLst/>
                <a:latin typeface="euclid_circular_a"/>
              </a:rPr>
              <a:t>, </a:t>
            </a:r>
            <a:r>
              <a:rPr kumimoji="0" lang="en-US" altLang="en-US" sz="1600" b="0" i="0" u="none" strike="noStrike" cap="none" normalizeH="0" baseline="0" dirty="0" smtClean="0">
                <a:ln>
                  <a:noFill/>
                </a:ln>
                <a:solidFill>
                  <a:schemeClr val="tx1"/>
                </a:solidFill>
                <a:effectLst/>
                <a:latin typeface="Droid Sans Mono"/>
              </a:rPr>
              <a:t>Θ(g(n))</a:t>
            </a:r>
            <a:r>
              <a:rPr kumimoji="0" lang="en-US" altLang="en-US" sz="2400" b="0" i="0" u="none" strike="noStrike" cap="none" normalizeH="0" baseline="0" dirty="0" smtClean="0">
                <a:ln>
                  <a:noFill/>
                </a:ln>
                <a:solidFill>
                  <a:schemeClr val="tx1"/>
                </a:solidFill>
                <a:effectLst/>
                <a:latin typeface="euclid_circular_a"/>
              </a:rPr>
              <a:t> is given by the relation:</a:t>
            </a:r>
            <a:endParaRPr kumimoji="0" lang="en-US" altLang="en-US" sz="3600" b="0" i="0" u="none" strike="noStrike" cap="none" normalizeH="0" baseline="0" dirty="0" smtClean="0">
              <a:ln>
                <a:noFill/>
              </a:ln>
              <a:solidFill>
                <a:schemeClr val="tx1"/>
              </a:solidFill>
              <a:effectLst/>
              <a:latin typeface="euclid_circular_a"/>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25265E"/>
              </a:solidFill>
              <a:effectLst/>
              <a:latin typeface="Droid Sans Mono"/>
            </a:endParaRPr>
          </a:p>
        </p:txBody>
      </p:sp>
      <p:sp>
        <p:nvSpPr>
          <p:cNvPr id="3" name="Rectangle 2"/>
          <p:cNvSpPr>
            <a:spLocks noChangeArrowheads="1"/>
          </p:cNvSpPr>
          <p:nvPr/>
        </p:nvSpPr>
        <p:spPr bwMode="auto">
          <a:xfrm>
            <a:off x="152400" y="197630"/>
            <a:ext cx="65" cy="36673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566056" y="3644443"/>
            <a:ext cx="6432673" cy="172354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2800" b="1" dirty="0" smtClean="0">
                <a:solidFill>
                  <a:srgbClr val="25265E"/>
                </a:solidFill>
                <a:latin typeface="Droid Sans Mono"/>
              </a:rPr>
              <a:t>Definition: </a:t>
            </a:r>
            <a:r>
              <a:rPr lang="en-IN" sz="2800" i="1" dirty="0" smtClean="0"/>
              <a:t> f(n</a:t>
            </a:r>
            <a:r>
              <a:rPr lang="en-IN" sz="2800" i="1" dirty="0"/>
              <a:t>) = </a:t>
            </a:r>
            <a:r>
              <a:rPr lang="en-US" altLang="en-US" sz="2800" dirty="0">
                <a:latin typeface="Consolas" panose="020B0609020204030204" pitchFamily="49" charset="0"/>
              </a:rPr>
              <a:t>Θ(g(n)) </a:t>
            </a:r>
            <a:r>
              <a:rPr lang="en-IN" sz="2800" i="1" dirty="0" smtClean="0"/>
              <a:t>if </a:t>
            </a:r>
            <a:r>
              <a:rPr lang="en-IN" sz="2800" i="1" dirty="0"/>
              <a:t>there exists a positive integer </a:t>
            </a:r>
            <a:r>
              <a:rPr lang="en-IN" sz="2800" i="1" dirty="0" smtClean="0"/>
              <a:t> n</a:t>
            </a:r>
            <a:r>
              <a:rPr lang="en-IN" sz="2800" i="1" baseline="-25000" dirty="0" smtClean="0"/>
              <a:t>0</a:t>
            </a:r>
            <a:r>
              <a:rPr lang="en-IN" sz="2800" i="1" dirty="0"/>
              <a:t> and </a:t>
            </a:r>
            <a:r>
              <a:rPr lang="en-IN" sz="2800" i="1" dirty="0" smtClean="0"/>
              <a:t>positive constants c1 &amp; c2, such that </a:t>
            </a:r>
            <a:r>
              <a:rPr lang="en-US" altLang="en-US" sz="2800" dirty="0" smtClean="0">
                <a:solidFill>
                  <a:srgbClr val="FF0000"/>
                </a:solidFill>
                <a:latin typeface="Consolas" panose="020B0609020204030204" pitchFamily="49" charset="0"/>
              </a:rPr>
              <a:t>0&lt;=c1*g(n)&lt;=f(n)&lt;=c2* g(n</a:t>
            </a:r>
            <a:r>
              <a:rPr lang="en-US" altLang="en-US" sz="2800" dirty="0">
                <a:solidFill>
                  <a:srgbClr val="FF0000"/>
                </a:solidFill>
                <a:latin typeface="Consolas" panose="020B0609020204030204" pitchFamily="49" charset="0"/>
              </a:rPr>
              <a:t>) </a:t>
            </a:r>
            <a:r>
              <a:rPr lang="en-IN" sz="2800" i="1" dirty="0" smtClean="0"/>
              <a:t>∀ </a:t>
            </a:r>
            <a:r>
              <a:rPr lang="en-IN" sz="2800" i="1" dirty="0"/>
              <a:t>n≥n</a:t>
            </a:r>
            <a:r>
              <a:rPr lang="en-IN" sz="2800" i="1" baseline="-25000" dirty="0"/>
              <a:t>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5364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050" y="307704"/>
            <a:ext cx="11412583" cy="1200329"/>
          </a:xfrm>
          <a:prstGeom prst="rect">
            <a:avLst/>
          </a:prstGeom>
        </p:spPr>
        <p:txBody>
          <a:bodyPr wrap="square">
            <a:spAutoFit/>
          </a:bodyPr>
          <a:lstStyle/>
          <a:p>
            <a:r>
              <a:rPr lang="en-IN" sz="2400" b="1" i="0" dirty="0" smtClean="0">
                <a:solidFill>
                  <a:srgbClr val="25265E"/>
                </a:solidFill>
                <a:effectLst/>
                <a:latin typeface="euclid_circular_a"/>
              </a:rPr>
              <a:t>Omega Notation (Ω-notation)</a:t>
            </a:r>
          </a:p>
          <a:p>
            <a:r>
              <a:rPr lang="en-IN" sz="2400" b="0" i="0" dirty="0" smtClean="0">
                <a:effectLst/>
                <a:latin typeface="euclid_circular_a"/>
              </a:rPr>
              <a:t>Omega notation represents the lower bound of the running time of an algorithm. Thus, it provides best case complexity of an algorithm.</a:t>
            </a:r>
            <a:endParaRPr lang="en-IN" sz="2400" b="0" i="0" dirty="0">
              <a:effectLst/>
              <a:latin typeface="euclid_circular_a"/>
            </a:endParaRPr>
          </a:p>
        </p:txBody>
      </p:sp>
      <p:pic>
        <p:nvPicPr>
          <p:cNvPr id="9218" name="Picture 2" descr="Omega Notation"/>
          <p:cNvPicPr>
            <a:picLocks noChangeAspect="1" noChangeArrowheads="1"/>
          </p:cNvPicPr>
          <p:nvPr/>
        </p:nvPicPr>
        <p:blipFill rotWithShape="1">
          <a:blip r:embed="rId2">
            <a:extLst>
              <a:ext uri="{28A0092B-C50C-407E-A947-70E740481C1C}">
                <a14:useLocalDpi xmlns:a14="http://schemas.microsoft.com/office/drawing/2010/main" val="0"/>
              </a:ext>
            </a:extLst>
          </a:blip>
          <a:srcRect t="18891" b="3061"/>
          <a:stretch/>
        </p:blipFill>
        <p:spPr bwMode="auto">
          <a:xfrm>
            <a:off x="7222582" y="2272936"/>
            <a:ext cx="4716871" cy="39972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522515" y="2013228"/>
            <a:ext cx="6165668" cy="141577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25265E"/>
                </a:solidFill>
                <a:effectLst/>
                <a:latin typeface="Droid Sans Mono"/>
              </a:rPr>
              <a:t>Definition: </a:t>
            </a:r>
            <a:r>
              <a:rPr kumimoji="0" lang="en-US" altLang="en-US" sz="2800" b="0" i="0" u="none" strike="noStrike" cap="none" normalizeH="0" baseline="0" dirty="0" smtClean="0">
                <a:ln>
                  <a:noFill/>
                </a:ln>
                <a:solidFill>
                  <a:srgbClr val="25265E"/>
                </a:solidFill>
                <a:effectLst/>
                <a:latin typeface="Droid Sans Mono"/>
              </a:rPr>
              <a:t>Ω(g(n)) =  f(n): there exist positive constants c and n</a:t>
            </a:r>
            <a:r>
              <a:rPr kumimoji="0" lang="en-US" altLang="en-US" b="0" i="0" u="none" strike="noStrike" cap="none" normalizeH="0" baseline="-30000" dirty="0" smtClean="0">
                <a:ln>
                  <a:noFill/>
                </a:ln>
                <a:solidFill>
                  <a:srgbClr val="25265E"/>
                </a:solidFill>
                <a:effectLst/>
                <a:latin typeface="Droid Sans Mono"/>
              </a:rPr>
              <a:t>0</a:t>
            </a:r>
            <a:r>
              <a:rPr kumimoji="0" lang="en-US" altLang="en-US" sz="2800" b="0" i="0" u="none" strike="noStrike" cap="none" normalizeH="0" baseline="0" dirty="0" smtClean="0">
                <a:ln>
                  <a:noFill/>
                </a:ln>
                <a:solidFill>
                  <a:srgbClr val="25265E"/>
                </a:solidFill>
                <a:effectLst/>
                <a:latin typeface="Droid Sans Mono"/>
              </a:rPr>
              <a:t> such that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5265E"/>
                </a:solidFill>
                <a:effectLst/>
                <a:latin typeface="Droid Sans Mono"/>
              </a:rPr>
              <a:t>0 ≤ c * g(n) ≤ f(n) for all n ≥ n</a:t>
            </a:r>
            <a:r>
              <a:rPr kumimoji="0" lang="en-US" altLang="en-US" b="0" i="0" u="none" strike="noStrike" cap="none" normalizeH="0" baseline="-30000" dirty="0" smtClean="0">
                <a:ln>
                  <a:noFill/>
                </a:ln>
                <a:solidFill>
                  <a:srgbClr val="25265E"/>
                </a:solidFill>
                <a:effectLst/>
                <a:latin typeface="Droid Sans Mono"/>
              </a:rPr>
              <a:t>0</a:t>
            </a:r>
            <a:r>
              <a:rPr kumimoji="0" lang="en-US" altLang="en-US" sz="2800" b="0" i="0" u="none" strike="noStrike" cap="none" normalizeH="0" baseline="0" dirty="0" smtClean="0">
                <a:ln>
                  <a:noFill/>
                </a:ln>
                <a:solidFill>
                  <a:srgbClr val="25265E"/>
                </a:solidFill>
                <a:effectLst/>
                <a:latin typeface="Droid Sans Mono"/>
              </a:rPr>
              <a:t> </a:t>
            </a:r>
            <a:r>
              <a:rPr kumimoji="0" lang="en-US" altLang="en-US" sz="36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1991703" y="0"/>
            <a:ext cx="200297"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0" y="0"/>
            <a:ext cx="200297"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07731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0012" y="618368"/>
            <a:ext cx="9244148" cy="4031873"/>
          </a:xfrm>
          <a:prstGeom prst="rect">
            <a:avLst/>
          </a:prstGeom>
        </p:spPr>
        <p:txBody>
          <a:bodyPr wrap="square">
            <a:spAutoFit/>
          </a:bodyPr>
          <a:lstStyle/>
          <a:p>
            <a:pPr algn="just"/>
            <a:r>
              <a:rPr lang="en-IN" sz="3200" b="1" i="0" dirty="0" smtClean="0">
                <a:solidFill>
                  <a:srgbClr val="FF0000"/>
                </a:solidFill>
                <a:effectLst/>
                <a:latin typeface="source sans pro"/>
              </a:rPr>
              <a:t>Types of Complexities:</a:t>
            </a:r>
          </a:p>
          <a:p>
            <a:pPr algn="just"/>
            <a:endParaRPr lang="en-IN" sz="2800" b="0" i="0" dirty="0" smtClean="0">
              <a:solidFill>
                <a:srgbClr val="424242"/>
              </a:solidFill>
              <a:effectLst/>
              <a:latin typeface="source sans pro"/>
            </a:endParaRPr>
          </a:p>
          <a:p>
            <a:pPr marL="457200" indent="-457200" algn="just">
              <a:buFont typeface="Wingdings" panose="05000000000000000000" pitchFamily="2" charset="2"/>
              <a:buChar char="ü"/>
            </a:pPr>
            <a:r>
              <a:rPr lang="en-IN" sz="2800" b="0" i="0" dirty="0" smtClean="0">
                <a:solidFill>
                  <a:srgbClr val="424242"/>
                </a:solidFill>
                <a:effectLst/>
                <a:latin typeface="source sans pro"/>
              </a:rPr>
              <a:t>Constant Time Complexity </a:t>
            </a:r>
            <a:r>
              <a:rPr lang="en-IN" sz="2800" b="0" i="1" dirty="0" smtClean="0">
                <a:solidFill>
                  <a:srgbClr val="424242"/>
                </a:solidFill>
                <a:effectLst/>
                <a:latin typeface="source sans pro"/>
              </a:rPr>
              <a:t>O(1)</a:t>
            </a:r>
          </a:p>
          <a:p>
            <a:pPr marL="457200" indent="-457200" algn="just">
              <a:buFont typeface="Wingdings" panose="05000000000000000000" pitchFamily="2" charset="2"/>
              <a:buChar char="ü"/>
            </a:pPr>
            <a:r>
              <a:rPr lang="en-IN" sz="2800" b="0" i="0" dirty="0" smtClean="0">
                <a:solidFill>
                  <a:srgbClr val="424242"/>
                </a:solidFill>
                <a:effectLst/>
                <a:latin typeface="source sans pro"/>
              </a:rPr>
              <a:t>Linear Time Complexity </a:t>
            </a:r>
            <a:r>
              <a:rPr lang="en-IN" sz="2800" b="0" i="1" dirty="0" smtClean="0">
                <a:solidFill>
                  <a:srgbClr val="424242"/>
                </a:solidFill>
                <a:effectLst/>
                <a:latin typeface="source sans pro"/>
              </a:rPr>
              <a:t>O(n)</a:t>
            </a:r>
            <a:r>
              <a:rPr lang="en-IN" sz="2800" b="0" i="0" dirty="0" smtClean="0">
                <a:solidFill>
                  <a:srgbClr val="424242"/>
                </a:solidFill>
                <a:effectLst/>
                <a:latin typeface="source sans pro"/>
              </a:rPr>
              <a:t> </a:t>
            </a:r>
          </a:p>
          <a:p>
            <a:pPr marL="457200" indent="-457200" algn="just">
              <a:buFont typeface="Wingdings" panose="05000000000000000000" pitchFamily="2" charset="2"/>
              <a:buChar char="ü"/>
            </a:pPr>
            <a:r>
              <a:rPr lang="en-IN" sz="2800" b="0" i="0" dirty="0" smtClean="0">
                <a:solidFill>
                  <a:srgbClr val="424242"/>
                </a:solidFill>
                <a:effectLst/>
                <a:latin typeface="source sans pro"/>
              </a:rPr>
              <a:t>Logarithmic Time Complexity </a:t>
            </a:r>
            <a:r>
              <a:rPr lang="en-IN" sz="2800" b="0" i="1" dirty="0" smtClean="0">
                <a:solidFill>
                  <a:srgbClr val="424242"/>
                </a:solidFill>
                <a:effectLst/>
                <a:latin typeface="source sans pro"/>
              </a:rPr>
              <a:t>O(log n)</a:t>
            </a:r>
            <a:r>
              <a:rPr lang="en-IN" sz="2800" b="0" i="0" dirty="0" smtClean="0">
                <a:solidFill>
                  <a:srgbClr val="424242"/>
                </a:solidFill>
                <a:effectLst/>
                <a:latin typeface="source sans pro"/>
              </a:rPr>
              <a:t> </a:t>
            </a:r>
          </a:p>
          <a:p>
            <a:pPr marL="457200" indent="-457200" algn="just">
              <a:buFont typeface="Wingdings" panose="05000000000000000000" pitchFamily="2" charset="2"/>
              <a:buChar char="ü"/>
            </a:pPr>
            <a:r>
              <a:rPr lang="en-IN" sz="2800" b="0" i="0" dirty="0" smtClean="0">
                <a:solidFill>
                  <a:srgbClr val="424242"/>
                </a:solidFill>
                <a:effectLst/>
                <a:latin typeface="source sans pro"/>
              </a:rPr>
              <a:t>Log-Linear Time Complexity </a:t>
            </a:r>
            <a:r>
              <a:rPr lang="en-IN" sz="2800" b="0" i="1" dirty="0" smtClean="0">
                <a:solidFill>
                  <a:srgbClr val="424242"/>
                </a:solidFill>
                <a:effectLst/>
                <a:latin typeface="source sans pro"/>
              </a:rPr>
              <a:t>O(n log n)</a:t>
            </a:r>
            <a:r>
              <a:rPr lang="en-IN" sz="2800" b="0" i="0" dirty="0" smtClean="0">
                <a:solidFill>
                  <a:srgbClr val="424242"/>
                </a:solidFill>
                <a:effectLst/>
                <a:latin typeface="source sans pro"/>
              </a:rPr>
              <a:t> </a:t>
            </a:r>
          </a:p>
          <a:p>
            <a:pPr marL="457200" indent="-457200" algn="just">
              <a:buFont typeface="Wingdings" panose="05000000000000000000" pitchFamily="2" charset="2"/>
              <a:buChar char="ü"/>
            </a:pPr>
            <a:r>
              <a:rPr lang="en-IN" sz="2800" b="0" i="0" dirty="0" smtClean="0">
                <a:solidFill>
                  <a:srgbClr val="424242"/>
                </a:solidFill>
                <a:effectLst/>
                <a:latin typeface="source sans pro"/>
              </a:rPr>
              <a:t>Polynomial Time Complexity </a:t>
            </a:r>
            <a:r>
              <a:rPr lang="en-IN" sz="2800" b="0" i="1" dirty="0" smtClean="0">
                <a:solidFill>
                  <a:srgbClr val="424242"/>
                </a:solidFill>
                <a:effectLst/>
                <a:latin typeface="source sans pro"/>
              </a:rPr>
              <a:t>O(</a:t>
            </a:r>
            <a:r>
              <a:rPr lang="en-IN" sz="2800" b="0" i="1" dirty="0" err="1" smtClean="0">
                <a:solidFill>
                  <a:srgbClr val="424242"/>
                </a:solidFill>
                <a:effectLst/>
                <a:latin typeface="source sans pro"/>
              </a:rPr>
              <a:t>n^c</a:t>
            </a:r>
            <a:r>
              <a:rPr lang="en-IN" sz="2800" b="0" i="1" dirty="0" smtClean="0">
                <a:solidFill>
                  <a:srgbClr val="424242"/>
                </a:solidFill>
                <a:effectLst/>
                <a:latin typeface="source sans pro"/>
              </a:rPr>
              <a:t>)</a:t>
            </a:r>
            <a:endParaRPr lang="en-IN" sz="3200" b="0" i="0" dirty="0" smtClean="0">
              <a:solidFill>
                <a:srgbClr val="424242"/>
              </a:solidFill>
              <a:effectLst/>
              <a:latin typeface="source sans pro"/>
            </a:endParaRPr>
          </a:p>
          <a:p>
            <a:pPr marL="457200" indent="-457200" algn="just">
              <a:buFont typeface="Wingdings" panose="05000000000000000000" pitchFamily="2" charset="2"/>
              <a:buChar char="ü"/>
            </a:pPr>
            <a:r>
              <a:rPr lang="en-IN" sz="2800" b="0" i="0" dirty="0" smtClean="0">
                <a:solidFill>
                  <a:srgbClr val="424242"/>
                </a:solidFill>
                <a:effectLst/>
                <a:latin typeface="source sans pro"/>
              </a:rPr>
              <a:t>Exponential Time Complexity </a:t>
            </a:r>
            <a:r>
              <a:rPr lang="en-IN" sz="2800" b="0" i="1" dirty="0" smtClean="0">
                <a:solidFill>
                  <a:srgbClr val="424242"/>
                </a:solidFill>
                <a:effectLst/>
                <a:latin typeface="source sans pro"/>
              </a:rPr>
              <a:t>O(</a:t>
            </a:r>
            <a:r>
              <a:rPr lang="en-IN" sz="2800" b="0" i="1" dirty="0" err="1" smtClean="0">
                <a:solidFill>
                  <a:srgbClr val="424242"/>
                </a:solidFill>
                <a:effectLst/>
                <a:latin typeface="source sans pro"/>
              </a:rPr>
              <a:t>c^n</a:t>
            </a:r>
            <a:r>
              <a:rPr lang="en-IN" sz="2800" b="0" i="1" dirty="0" smtClean="0">
                <a:solidFill>
                  <a:srgbClr val="424242"/>
                </a:solidFill>
                <a:effectLst/>
                <a:latin typeface="source sans pro"/>
              </a:rPr>
              <a:t>)</a:t>
            </a:r>
            <a:r>
              <a:rPr lang="en-IN" sz="2800" b="0" i="0" dirty="0" smtClean="0">
                <a:solidFill>
                  <a:srgbClr val="424242"/>
                </a:solidFill>
                <a:effectLst/>
                <a:latin typeface="source sans pro"/>
              </a:rPr>
              <a:t>  (Ex: O(2^n) </a:t>
            </a:r>
          </a:p>
          <a:p>
            <a:pPr marL="457200" indent="-457200" algn="just">
              <a:buFont typeface="Wingdings" panose="05000000000000000000" pitchFamily="2" charset="2"/>
              <a:buChar char="ü"/>
            </a:pPr>
            <a:r>
              <a:rPr lang="en-IN" sz="2800" dirty="0" smtClean="0">
                <a:solidFill>
                  <a:srgbClr val="424242"/>
                </a:solidFill>
                <a:latin typeface="source sans pro"/>
              </a:rPr>
              <a:t>Factorial Time Complexity O(n!)</a:t>
            </a:r>
            <a:endParaRPr lang="en-IN" sz="2800" b="0" i="0" dirty="0">
              <a:solidFill>
                <a:srgbClr val="424242"/>
              </a:solidFill>
              <a:effectLst/>
              <a:latin typeface="source sans pro"/>
            </a:endParaRPr>
          </a:p>
        </p:txBody>
      </p:sp>
      <p:sp>
        <p:nvSpPr>
          <p:cNvPr id="3" name="Rectangle 2"/>
          <p:cNvSpPr/>
          <p:nvPr/>
        </p:nvSpPr>
        <p:spPr>
          <a:xfrm>
            <a:off x="11991703" y="0"/>
            <a:ext cx="200297"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0" y="0"/>
            <a:ext cx="200297"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278674" y="5878286"/>
            <a:ext cx="11426526" cy="523220"/>
          </a:xfrm>
          <a:prstGeom prst="rect">
            <a:avLst/>
          </a:prstGeom>
          <a:noFill/>
        </p:spPr>
        <p:txBody>
          <a:bodyPr wrap="none" rtlCol="0">
            <a:spAutoFit/>
          </a:bodyPr>
          <a:lstStyle/>
          <a:p>
            <a:r>
              <a:rPr lang="en-IN" sz="2800" dirty="0" smtClean="0"/>
              <a:t>O(1)&lt;=O(log n) &lt;= O( n) &lt;= O(n log n) &lt;= O(n^2) &lt;= O(n^3) &lt;= O(2^n) &lt;= O(n!)</a:t>
            </a:r>
            <a:endParaRPr lang="en-IN" sz="2800" dirty="0"/>
          </a:p>
        </p:txBody>
      </p:sp>
      <p:sp>
        <p:nvSpPr>
          <p:cNvPr id="6" name="TextBox 5"/>
          <p:cNvSpPr txBox="1"/>
          <p:nvPr/>
        </p:nvSpPr>
        <p:spPr>
          <a:xfrm>
            <a:off x="278674" y="4971876"/>
            <a:ext cx="3175869" cy="584775"/>
          </a:xfrm>
          <a:prstGeom prst="rect">
            <a:avLst/>
          </a:prstGeom>
          <a:noFill/>
        </p:spPr>
        <p:txBody>
          <a:bodyPr wrap="none" rtlCol="0">
            <a:spAutoFit/>
          </a:bodyPr>
          <a:lstStyle/>
          <a:p>
            <a:r>
              <a:rPr lang="en-IN" sz="3200" b="1" dirty="0" smtClean="0">
                <a:solidFill>
                  <a:srgbClr val="FF0000"/>
                </a:solidFill>
              </a:rPr>
              <a:t>Order of growth:-</a:t>
            </a:r>
            <a:endParaRPr lang="en-IN" sz="3200" b="1" dirty="0">
              <a:solidFill>
                <a:srgbClr val="FF0000"/>
              </a:solidFill>
            </a:endParaRPr>
          </a:p>
        </p:txBody>
      </p:sp>
    </p:spTree>
    <p:extLst>
      <p:ext uri="{BB962C8B-B14F-4D97-AF65-F5344CB8AC3E}">
        <p14:creationId xmlns:p14="http://schemas.microsoft.com/office/powerpoint/2010/main" val="86978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91703" y="0"/>
            <a:ext cx="200297"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0" y="0"/>
            <a:ext cx="200297"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535577" y="655209"/>
            <a:ext cx="11090366" cy="5509200"/>
          </a:xfrm>
          <a:prstGeom prst="rect">
            <a:avLst/>
          </a:prstGeom>
        </p:spPr>
        <p:txBody>
          <a:bodyPr wrap="square">
            <a:spAutoFit/>
          </a:bodyPr>
          <a:lstStyle/>
          <a:p>
            <a:pPr algn="just"/>
            <a:r>
              <a:rPr lang="en-IN" sz="3200" b="1" i="0" dirty="0" smtClean="0">
                <a:solidFill>
                  <a:srgbClr val="222222"/>
                </a:solidFill>
                <a:effectLst/>
                <a:latin typeface="arial" panose="020B0604020202020204" pitchFamily="34" charset="0"/>
              </a:rPr>
              <a:t>An algorithms is a sequence of steps to solve a particular problem.</a:t>
            </a:r>
          </a:p>
          <a:p>
            <a:pPr algn="just"/>
            <a:endParaRPr lang="en-IN" sz="3200" b="1" dirty="0">
              <a:solidFill>
                <a:srgbClr val="222222"/>
              </a:solidFill>
              <a:latin typeface="arial" panose="020B0604020202020204" pitchFamily="34" charset="0"/>
            </a:endParaRPr>
          </a:p>
          <a:p>
            <a:pPr algn="just"/>
            <a:r>
              <a:rPr lang="en-IN" sz="3200" b="1" i="0" dirty="0" smtClean="0">
                <a:solidFill>
                  <a:srgbClr val="222222"/>
                </a:solidFill>
                <a:effectLst/>
                <a:latin typeface="arial" panose="020B0604020202020204" pitchFamily="34" charset="0"/>
              </a:rPr>
              <a:t>One problem can have ‘n’ number of solutions. (i.e., multiple solutions).</a:t>
            </a:r>
          </a:p>
          <a:p>
            <a:pPr algn="just"/>
            <a:endParaRPr lang="en-IN" sz="3200" b="1" i="0" dirty="0" smtClean="0">
              <a:solidFill>
                <a:srgbClr val="222222"/>
              </a:solidFill>
              <a:effectLst/>
              <a:latin typeface="arial" panose="020B0604020202020204" pitchFamily="34" charset="0"/>
            </a:endParaRPr>
          </a:p>
          <a:p>
            <a:pPr algn="just"/>
            <a:r>
              <a:rPr lang="en-IN" sz="3200" b="1" dirty="0" smtClean="0">
                <a:solidFill>
                  <a:srgbClr val="222222"/>
                </a:solidFill>
                <a:latin typeface="arial" panose="020B0604020202020204" pitchFamily="34" charset="0"/>
              </a:rPr>
              <a:t>To find out best solution among ‘n’ solutions, we apply some analysis.</a:t>
            </a:r>
          </a:p>
          <a:p>
            <a:pPr algn="just"/>
            <a:endParaRPr lang="en-IN" sz="3200" b="1" i="0" dirty="0" smtClean="0">
              <a:solidFill>
                <a:srgbClr val="222222"/>
              </a:solidFill>
              <a:effectLst/>
              <a:latin typeface="arial" panose="020B0604020202020204" pitchFamily="34" charset="0"/>
            </a:endParaRPr>
          </a:p>
          <a:p>
            <a:pPr algn="just"/>
            <a:r>
              <a:rPr lang="en-IN" sz="3200" b="1" i="0" dirty="0" smtClean="0">
                <a:solidFill>
                  <a:srgbClr val="222222"/>
                </a:solidFill>
                <a:effectLst/>
                <a:latin typeface="arial" panose="020B0604020202020204" pitchFamily="34" charset="0"/>
              </a:rPr>
              <a:t>Analysis</a:t>
            </a:r>
            <a:r>
              <a:rPr lang="en-IN" sz="3200" b="0" i="0" dirty="0" smtClean="0">
                <a:solidFill>
                  <a:srgbClr val="222222"/>
                </a:solidFill>
                <a:effectLst/>
                <a:latin typeface="arial" panose="020B0604020202020204" pitchFamily="34" charset="0"/>
              </a:rPr>
              <a:t> of </a:t>
            </a:r>
            <a:r>
              <a:rPr lang="en-IN" sz="3200" b="1" i="0" dirty="0" smtClean="0">
                <a:solidFill>
                  <a:srgbClr val="222222"/>
                </a:solidFill>
                <a:effectLst/>
                <a:latin typeface="arial" panose="020B0604020202020204" pitchFamily="34" charset="0"/>
              </a:rPr>
              <a:t>algorithms</a:t>
            </a:r>
            <a:r>
              <a:rPr lang="en-IN" sz="3200" b="0" i="0" dirty="0" smtClean="0">
                <a:solidFill>
                  <a:srgbClr val="222222"/>
                </a:solidFill>
                <a:effectLst/>
                <a:latin typeface="arial" panose="020B0604020202020204" pitchFamily="34" charset="0"/>
              </a:rPr>
              <a:t> is the determination of the amount of </a:t>
            </a:r>
            <a:r>
              <a:rPr lang="en-IN" sz="3200" b="1" i="0" dirty="0" smtClean="0">
                <a:solidFill>
                  <a:srgbClr val="FF0000"/>
                </a:solidFill>
                <a:effectLst/>
                <a:latin typeface="arial" panose="020B0604020202020204" pitchFamily="34" charset="0"/>
              </a:rPr>
              <a:t>time </a:t>
            </a:r>
            <a:r>
              <a:rPr lang="en-IN" sz="3200" b="0" i="0" dirty="0" smtClean="0">
                <a:solidFill>
                  <a:srgbClr val="222222"/>
                </a:solidFill>
                <a:effectLst/>
                <a:latin typeface="arial" panose="020B0604020202020204" pitchFamily="34" charset="0"/>
              </a:rPr>
              <a:t>and </a:t>
            </a:r>
            <a:r>
              <a:rPr lang="en-IN" sz="3200" b="1" i="0" dirty="0" smtClean="0">
                <a:solidFill>
                  <a:srgbClr val="FF0000"/>
                </a:solidFill>
                <a:effectLst/>
                <a:latin typeface="arial" panose="020B0604020202020204" pitchFamily="34" charset="0"/>
              </a:rPr>
              <a:t>space</a:t>
            </a:r>
            <a:r>
              <a:rPr lang="en-IN" sz="3200" b="0" i="0" dirty="0" smtClean="0">
                <a:solidFill>
                  <a:srgbClr val="222222"/>
                </a:solidFill>
                <a:effectLst/>
                <a:latin typeface="arial" panose="020B0604020202020204" pitchFamily="34" charset="0"/>
              </a:rPr>
              <a:t> resources required to execute it.</a:t>
            </a:r>
            <a:endParaRPr lang="en-IN" sz="3200" dirty="0"/>
          </a:p>
        </p:txBody>
      </p:sp>
    </p:spTree>
    <p:extLst>
      <p:ext uri="{BB962C8B-B14F-4D97-AF65-F5344CB8AC3E}">
        <p14:creationId xmlns:p14="http://schemas.microsoft.com/office/powerpoint/2010/main" val="5643800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8492" y="584703"/>
            <a:ext cx="7154092" cy="5632311"/>
          </a:xfrm>
          <a:prstGeom prst="rect">
            <a:avLst/>
          </a:prstGeom>
        </p:spPr>
        <p:txBody>
          <a:bodyPr wrap="square">
            <a:spAutoFit/>
          </a:bodyPr>
          <a:lstStyle/>
          <a:p>
            <a:r>
              <a:rPr lang="en-IN" sz="2400" b="1" i="0" dirty="0" smtClean="0">
                <a:effectLst/>
                <a:latin typeface="source sans pro"/>
              </a:rPr>
              <a:t>Exponential Time Complexity:</a:t>
            </a:r>
          </a:p>
          <a:p>
            <a:endParaRPr lang="en-IN" sz="2400" b="0" i="0" dirty="0" smtClean="0">
              <a:effectLst/>
              <a:latin typeface="source sans pro"/>
            </a:endParaRPr>
          </a:p>
          <a:p>
            <a:r>
              <a:rPr lang="en-IN" sz="2400" b="0" i="0" dirty="0" smtClean="0">
                <a:effectLst/>
                <a:latin typeface="source sans pro"/>
              </a:rPr>
              <a:t>For example, following recursive code to find Nth </a:t>
            </a:r>
            <a:r>
              <a:rPr lang="en-IN" sz="2400" b="0" i="0" dirty="0" err="1" smtClean="0">
                <a:effectLst/>
                <a:latin typeface="source sans pro"/>
              </a:rPr>
              <a:t>fibonacci</a:t>
            </a:r>
            <a:r>
              <a:rPr lang="en-IN" sz="2400" b="0" i="0" dirty="0" smtClean="0">
                <a:effectLst/>
                <a:latin typeface="source sans pro"/>
              </a:rPr>
              <a:t> number has Time Complexity as </a:t>
            </a:r>
            <a:r>
              <a:rPr lang="en-IN" sz="2400" b="0" i="1" dirty="0" smtClean="0">
                <a:effectLst/>
                <a:latin typeface="source sans pro"/>
              </a:rPr>
              <a:t>O(2^N)</a:t>
            </a:r>
          </a:p>
          <a:p>
            <a:endParaRPr lang="en-IN" sz="2400" i="1" dirty="0">
              <a:latin typeface="source sans pro"/>
            </a:endParaRPr>
          </a:p>
          <a:p>
            <a:r>
              <a:rPr lang="en-IN" sz="2400" dirty="0" err="1">
                <a:latin typeface="source sans pro"/>
              </a:rPr>
              <a:t>def</a:t>
            </a:r>
            <a:r>
              <a:rPr lang="en-IN" sz="2400" dirty="0">
                <a:latin typeface="source sans pro"/>
              </a:rPr>
              <a:t> F(n): </a:t>
            </a:r>
          </a:p>
          <a:p>
            <a:endParaRPr lang="en-IN" sz="2400" dirty="0">
              <a:latin typeface="source sans pro"/>
            </a:endParaRPr>
          </a:p>
          <a:p>
            <a:r>
              <a:rPr lang="en-IN" sz="2400" dirty="0">
                <a:latin typeface="source sans pro"/>
              </a:rPr>
              <a:t>	if n == 0: </a:t>
            </a:r>
          </a:p>
          <a:p>
            <a:r>
              <a:rPr lang="en-IN" sz="2400" dirty="0">
                <a:latin typeface="source sans pro"/>
              </a:rPr>
              <a:t>		return 0 </a:t>
            </a:r>
          </a:p>
          <a:p>
            <a:r>
              <a:rPr lang="en-IN" sz="2400" dirty="0">
                <a:latin typeface="source sans pro"/>
              </a:rPr>
              <a:t>	</a:t>
            </a:r>
            <a:r>
              <a:rPr lang="en-IN" sz="2400" dirty="0" err="1">
                <a:latin typeface="source sans pro"/>
              </a:rPr>
              <a:t>elif</a:t>
            </a:r>
            <a:r>
              <a:rPr lang="en-IN" sz="2400" dirty="0">
                <a:latin typeface="source sans pro"/>
              </a:rPr>
              <a:t> n == 1: </a:t>
            </a:r>
          </a:p>
          <a:p>
            <a:r>
              <a:rPr lang="en-IN" sz="2400" dirty="0">
                <a:latin typeface="source sans pro"/>
              </a:rPr>
              <a:t>		return 1 </a:t>
            </a:r>
          </a:p>
          <a:p>
            <a:r>
              <a:rPr lang="en-IN" sz="2400" dirty="0">
                <a:latin typeface="source sans pro"/>
              </a:rPr>
              <a:t>	else: </a:t>
            </a:r>
          </a:p>
          <a:p>
            <a:r>
              <a:rPr lang="en-IN" sz="2400" dirty="0">
                <a:latin typeface="source sans pro"/>
              </a:rPr>
              <a:t>	return F(n-1) + F(n-2) </a:t>
            </a:r>
            <a:r>
              <a:rPr lang="en-IN" sz="2400" dirty="0" smtClean="0">
                <a:latin typeface="source sans pro"/>
              </a:rPr>
              <a:t># </a:t>
            </a:r>
            <a:r>
              <a:rPr lang="en-IN" sz="2400" dirty="0">
                <a:latin typeface="source sans pro"/>
              </a:rPr>
              <a:t>For every call to F, we make 2 more calls to F itself </a:t>
            </a:r>
          </a:p>
          <a:p>
            <a:endParaRPr lang="en-IN" sz="2400" dirty="0">
              <a:latin typeface="source sans pro"/>
            </a:endParaRPr>
          </a:p>
        </p:txBody>
      </p:sp>
      <p:pic>
        <p:nvPicPr>
          <p:cNvPr id="6" name="Picture 5"/>
          <p:cNvPicPr>
            <a:picLocks noChangeAspect="1"/>
          </p:cNvPicPr>
          <p:nvPr/>
        </p:nvPicPr>
        <p:blipFill>
          <a:blip r:embed="rId2"/>
          <a:stretch>
            <a:fillRect/>
          </a:stretch>
        </p:blipFill>
        <p:spPr>
          <a:xfrm>
            <a:off x="7770923" y="1324111"/>
            <a:ext cx="3985648" cy="2183708"/>
          </a:xfrm>
          <a:prstGeom prst="rect">
            <a:avLst/>
          </a:prstGeom>
        </p:spPr>
      </p:pic>
      <p:sp>
        <p:nvSpPr>
          <p:cNvPr id="7" name="Rectangle 6"/>
          <p:cNvSpPr/>
          <p:nvPr/>
        </p:nvSpPr>
        <p:spPr>
          <a:xfrm>
            <a:off x="11991703" y="0"/>
            <a:ext cx="200297"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0" y="0"/>
            <a:ext cx="200297"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4796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1370" y="445872"/>
            <a:ext cx="11164389" cy="6124754"/>
          </a:xfrm>
          <a:prstGeom prst="rect">
            <a:avLst/>
          </a:prstGeom>
        </p:spPr>
        <p:txBody>
          <a:bodyPr wrap="square">
            <a:spAutoFit/>
          </a:bodyPr>
          <a:lstStyle/>
          <a:p>
            <a:pPr algn="just"/>
            <a:r>
              <a:rPr lang="en-IN" sz="2800" b="1" dirty="0" smtClean="0"/>
              <a:t>Polynomial Time Complexity:</a:t>
            </a:r>
          </a:p>
          <a:p>
            <a:pPr algn="just"/>
            <a:endParaRPr lang="en-IN" sz="2800" dirty="0" smtClean="0"/>
          </a:p>
          <a:p>
            <a:pPr algn="just"/>
            <a:r>
              <a:rPr lang="en-IN" sz="2800" dirty="0" smtClean="0"/>
              <a:t>When the computation time increases as function of N raised to some power, N being the size of input. Such a code has Polynomial Time Complexity.</a:t>
            </a:r>
          </a:p>
          <a:p>
            <a:pPr algn="just"/>
            <a:endParaRPr lang="en-IN" sz="2800" dirty="0" smtClean="0"/>
          </a:p>
          <a:p>
            <a:pPr algn="just"/>
            <a:r>
              <a:rPr lang="en-IN" sz="2800" dirty="0" smtClean="0"/>
              <a:t>For example, let’s say we have a list of size N and we have nested loops on that list.</a:t>
            </a:r>
          </a:p>
          <a:p>
            <a:pPr algn="just"/>
            <a:r>
              <a:rPr lang="en-IN" sz="2800" dirty="0" smtClean="0"/>
              <a:t>		for </a:t>
            </a:r>
            <a:r>
              <a:rPr lang="en-IN" sz="2800" dirty="0" err="1" smtClean="0"/>
              <a:t>i</a:t>
            </a:r>
            <a:r>
              <a:rPr lang="en-IN" sz="2800" dirty="0" smtClean="0"/>
              <a:t> in N:</a:t>
            </a:r>
          </a:p>
          <a:p>
            <a:pPr algn="just"/>
            <a:r>
              <a:rPr lang="en-IN" sz="2800" dirty="0" smtClean="0"/>
              <a:t>    			for j in N:</a:t>
            </a:r>
          </a:p>
          <a:p>
            <a:pPr algn="just"/>
            <a:r>
              <a:rPr lang="en-IN" sz="2800" dirty="0" smtClean="0"/>
              <a:t>        				# Some processing</a:t>
            </a:r>
          </a:p>
          <a:p>
            <a:pPr algn="just"/>
            <a:endParaRPr lang="en-IN" sz="2800" dirty="0" smtClean="0"/>
          </a:p>
          <a:p>
            <a:pPr algn="just"/>
            <a:r>
              <a:rPr lang="en-IN" sz="2800" dirty="0" smtClean="0"/>
              <a:t>In the above code, the processing part is executed N*N times i.e. N^2 times. Such a code has O(N^2) time complexity.</a:t>
            </a:r>
            <a:endParaRPr lang="en-IN" sz="2800" dirty="0"/>
          </a:p>
        </p:txBody>
      </p:sp>
      <p:sp>
        <p:nvSpPr>
          <p:cNvPr id="5" name="Rectangle 4"/>
          <p:cNvSpPr/>
          <p:nvPr/>
        </p:nvSpPr>
        <p:spPr>
          <a:xfrm>
            <a:off x="11991703" y="0"/>
            <a:ext cx="200297"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0" y="0"/>
            <a:ext cx="200297"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50644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3071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12698801"/>
              </p:ext>
            </p:extLst>
          </p:nvPr>
        </p:nvGraphicFramePr>
        <p:xfrm>
          <a:off x="1327510" y="1088277"/>
          <a:ext cx="9723666" cy="1920240"/>
        </p:xfrm>
        <a:graphic>
          <a:graphicData uri="http://schemas.openxmlformats.org/drawingml/2006/table">
            <a:tbl>
              <a:tblPr/>
              <a:tblGrid>
                <a:gridCol w="4861833">
                  <a:extLst>
                    <a:ext uri="{9D8B030D-6E8A-4147-A177-3AD203B41FA5}">
                      <a16:colId xmlns:a16="http://schemas.microsoft.com/office/drawing/2014/main" val="968418165"/>
                    </a:ext>
                  </a:extLst>
                </a:gridCol>
                <a:gridCol w="4861833">
                  <a:extLst>
                    <a:ext uri="{9D8B030D-6E8A-4147-A177-3AD203B41FA5}">
                      <a16:colId xmlns:a16="http://schemas.microsoft.com/office/drawing/2014/main" val="1980334035"/>
                    </a:ext>
                  </a:extLst>
                </a:gridCol>
              </a:tblGrid>
              <a:tr h="247650">
                <a:tc>
                  <a:txBody>
                    <a:bodyPr/>
                    <a:lstStyle/>
                    <a:p>
                      <a:r>
                        <a:rPr lang="en-IN" sz="3200" b="1" dirty="0" smtClean="0">
                          <a:effectLst/>
                        </a:rPr>
                        <a:t>Worst</a:t>
                      </a:r>
                      <a:r>
                        <a:rPr lang="en-IN" sz="3200" dirty="0" smtClean="0">
                          <a:effectLst/>
                        </a:rPr>
                        <a:t>-</a:t>
                      </a:r>
                      <a:r>
                        <a:rPr lang="en-IN" sz="3200" b="1" dirty="0" smtClean="0">
                          <a:effectLst/>
                        </a:rPr>
                        <a:t>case</a:t>
                      </a:r>
                      <a:r>
                        <a:rPr lang="en-IN" sz="3200" dirty="0">
                          <a:effectLst/>
                        </a:rPr>
                        <a:t> performance</a:t>
                      </a:r>
                    </a:p>
                  </a:txBody>
                  <a:tcPr marR="95250" marT="76200" marB="76200" anchor="ctr">
                    <a:lnL>
                      <a:noFill/>
                    </a:lnL>
                    <a:lnR>
                      <a:noFill/>
                    </a:lnR>
                    <a:lnT>
                      <a:noFill/>
                    </a:lnT>
                    <a:lnB w="9525" cap="flat" cmpd="sng" algn="ctr">
                      <a:solidFill>
                        <a:srgbClr val="EBEBEB"/>
                      </a:solidFill>
                      <a:prstDash val="solid"/>
                      <a:round/>
                      <a:headEnd type="none" w="med" len="med"/>
                      <a:tailEnd type="none" w="med" len="med"/>
                    </a:lnB>
                    <a:solidFill>
                      <a:srgbClr val="FFFFFF"/>
                    </a:solidFill>
                  </a:tcPr>
                </a:tc>
                <a:tc>
                  <a:txBody>
                    <a:bodyPr/>
                    <a:lstStyle/>
                    <a:p>
                      <a:r>
                        <a:rPr lang="en-IN" sz="3200">
                          <a:effectLst/>
                        </a:rPr>
                        <a:t>O(n)</a:t>
                      </a:r>
                    </a:p>
                  </a:txBody>
                  <a:tcPr marL="95250" marR="95250" marT="76200" marB="76200" anchor="ctr">
                    <a:lnL>
                      <a:noFill/>
                    </a:lnL>
                    <a:lnR>
                      <a:noFill/>
                    </a:lnR>
                    <a:lnT>
                      <a:noFill/>
                    </a:lnT>
                    <a:lnB w="9525"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val="4228705559"/>
                  </a:ext>
                </a:extLst>
              </a:tr>
              <a:tr h="247650">
                <a:tc>
                  <a:txBody>
                    <a:bodyPr/>
                    <a:lstStyle/>
                    <a:p>
                      <a:r>
                        <a:rPr lang="en-IN" sz="3200" b="1">
                          <a:effectLst/>
                        </a:rPr>
                        <a:t>Best</a:t>
                      </a:r>
                      <a:r>
                        <a:rPr lang="en-IN" sz="3200">
                          <a:effectLst/>
                        </a:rPr>
                        <a:t>-</a:t>
                      </a:r>
                      <a:r>
                        <a:rPr lang="en-IN" sz="3200" b="1">
                          <a:effectLst/>
                        </a:rPr>
                        <a:t>case</a:t>
                      </a:r>
                      <a:r>
                        <a:rPr lang="en-IN" sz="3200">
                          <a:effectLst/>
                        </a:rPr>
                        <a:t> performance</a:t>
                      </a:r>
                    </a:p>
                  </a:txBody>
                  <a:tcPr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tc>
                  <a:txBody>
                    <a:bodyPr/>
                    <a:lstStyle/>
                    <a:p>
                      <a:r>
                        <a:rPr lang="en-IN" sz="3200">
                          <a:effectLst/>
                        </a:rPr>
                        <a:t>O(1)</a:t>
                      </a:r>
                    </a:p>
                  </a:txBody>
                  <a:tcPr marL="95250"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val="470786744"/>
                  </a:ext>
                </a:extLst>
              </a:tr>
              <a:tr h="247650">
                <a:tc>
                  <a:txBody>
                    <a:bodyPr/>
                    <a:lstStyle/>
                    <a:p>
                      <a:r>
                        <a:rPr lang="en-IN" sz="3200" b="1" dirty="0">
                          <a:effectLst/>
                        </a:rPr>
                        <a:t>Average</a:t>
                      </a:r>
                      <a:r>
                        <a:rPr lang="en-IN" sz="3200" dirty="0">
                          <a:effectLst/>
                        </a:rPr>
                        <a:t> performance</a:t>
                      </a:r>
                    </a:p>
                  </a:txBody>
                  <a:tcPr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tc>
                  <a:txBody>
                    <a:bodyPr/>
                    <a:lstStyle/>
                    <a:p>
                      <a:r>
                        <a:rPr lang="en-IN" sz="3200" dirty="0">
                          <a:effectLst/>
                        </a:rPr>
                        <a:t>O(n)</a:t>
                      </a:r>
                    </a:p>
                  </a:txBody>
                  <a:tcPr marL="95250"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val="1283125376"/>
                  </a:ext>
                </a:extLst>
              </a:tr>
            </a:tbl>
          </a:graphicData>
        </a:graphic>
      </p:graphicFrame>
      <p:sp>
        <p:nvSpPr>
          <p:cNvPr id="3" name="Rectangle 2"/>
          <p:cNvSpPr/>
          <p:nvPr/>
        </p:nvSpPr>
        <p:spPr>
          <a:xfrm>
            <a:off x="1327510" y="281434"/>
            <a:ext cx="2698752" cy="584775"/>
          </a:xfrm>
          <a:prstGeom prst="rect">
            <a:avLst/>
          </a:prstGeom>
        </p:spPr>
        <p:txBody>
          <a:bodyPr wrap="none">
            <a:spAutoFit/>
          </a:bodyPr>
          <a:lstStyle/>
          <a:p>
            <a:r>
              <a:rPr lang="en-IN" sz="3200" b="1" dirty="0">
                <a:solidFill>
                  <a:srgbClr val="FF0000"/>
                </a:solidFill>
              </a:rPr>
              <a:t>Linear Search:-</a:t>
            </a:r>
          </a:p>
        </p:txBody>
      </p:sp>
      <p:graphicFrame>
        <p:nvGraphicFramePr>
          <p:cNvPr id="5" name="Table 4"/>
          <p:cNvGraphicFramePr>
            <a:graphicFrameLocks noGrp="1"/>
          </p:cNvGraphicFramePr>
          <p:nvPr>
            <p:extLst>
              <p:ext uri="{D42A27DB-BD31-4B8C-83A1-F6EECF244321}">
                <p14:modId xmlns:p14="http://schemas.microsoft.com/office/powerpoint/2010/main" val="824129803"/>
              </p:ext>
            </p:extLst>
          </p:nvPr>
        </p:nvGraphicFramePr>
        <p:xfrm>
          <a:off x="1231716" y="3918562"/>
          <a:ext cx="9723666" cy="1920240"/>
        </p:xfrm>
        <a:graphic>
          <a:graphicData uri="http://schemas.openxmlformats.org/drawingml/2006/table">
            <a:tbl>
              <a:tblPr/>
              <a:tblGrid>
                <a:gridCol w="4861833">
                  <a:extLst>
                    <a:ext uri="{9D8B030D-6E8A-4147-A177-3AD203B41FA5}">
                      <a16:colId xmlns:a16="http://schemas.microsoft.com/office/drawing/2014/main" val="968418165"/>
                    </a:ext>
                  </a:extLst>
                </a:gridCol>
                <a:gridCol w="4861833">
                  <a:extLst>
                    <a:ext uri="{9D8B030D-6E8A-4147-A177-3AD203B41FA5}">
                      <a16:colId xmlns:a16="http://schemas.microsoft.com/office/drawing/2014/main" val="1980334035"/>
                    </a:ext>
                  </a:extLst>
                </a:gridCol>
              </a:tblGrid>
              <a:tr h="247650">
                <a:tc>
                  <a:txBody>
                    <a:bodyPr/>
                    <a:lstStyle/>
                    <a:p>
                      <a:r>
                        <a:rPr lang="en-IN" sz="3200" b="1" dirty="0" smtClean="0">
                          <a:effectLst/>
                        </a:rPr>
                        <a:t>Worst</a:t>
                      </a:r>
                      <a:r>
                        <a:rPr lang="en-IN" sz="3200" dirty="0" smtClean="0">
                          <a:effectLst/>
                        </a:rPr>
                        <a:t>-</a:t>
                      </a:r>
                      <a:r>
                        <a:rPr lang="en-IN" sz="3200" b="1" dirty="0" smtClean="0">
                          <a:effectLst/>
                        </a:rPr>
                        <a:t>case</a:t>
                      </a:r>
                      <a:r>
                        <a:rPr lang="en-IN" sz="3200" dirty="0">
                          <a:effectLst/>
                        </a:rPr>
                        <a:t> performance</a:t>
                      </a:r>
                    </a:p>
                  </a:txBody>
                  <a:tcPr marR="95250" marT="76200" marB="76200" anchor="ctr">
                    <a:lnL>
                      <a:noFill/>
                    </a:lnL>
                    <a:lnR>
                      <a:noFill/>
                    </a:lnR>
                    <a:lnT>
                      <a:noFill/>
                    </a:lnT>
                    <a:lnB w="9525" cap="flat" cmpd="sng" algn="ctr">
                      <a:solidFill>
                        <a:srgbClr val="EBEBEB"/>
                      </a:solidFill>
                      <a:prstDash val="solid"/>
                      <a:round/>
                      <a:headEnd type="none" w="med" len="med"/>
                      <a:tailEnd type="none" w="med" len="med"/>
                    </a:lnB>
                    <a:solidFill>
                      <a:srgbClr val="FFFFFF"/>
                    </a:solidFill>
                  </a:tcPr>
                </a:tc>
                <a:tc>
                  <a:txBody>
                    <a:bodyPr/>
                    <a:lstStyle/>
                    <a:p>
                      <a:r>
                        <a:rPr lang="en-IN" sz="3200" dirty="0" smtClean="0">
                          <a:effectLst/>
                        </a:rPr>
                        <a:t>O(log</a:t>
                      </a:r>
                      <a:r>
                        <a:rPr lang="en-IN" sz="3200" baseline="0" dirty="0" smtClean="0">
                          <a:effectLst/>
                        </a:rPr>
                        <a:t> n</a:t>
                      </a:r>
                      <a:r>
                        <a:rPr lang="en-IN" sz="3200" dirty="0" smtClean="0">
                          <a:effectLst/>
                        </a:rPr>
                        <a:t>)</a:t>
                      </a:r>
                      <a:endParaRPr lang="en-IN" sz="3200" dirty="0">
                        <a:effectLst/>
                      </a:endParaRPr>
                    </a:p>
                  </a:txBody>
                  <a:tcPr marL="95250" marR="95250" marT="76200" marB="76200" anchor="ctr">
                    <a:lnL>
                      <a:noFill/>
                    </a:lnL>
                    <a:lnR>
                      <a:noFill/>
                    </a:lnR>
                    <a:lnT>
                      <a:noFill/>
                    </a:lnT>
                    <a:lnB w="9525"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val="4228705559"/>
                  </a:ext>
                </a:extLst>
              </a:tr>
              <a:tr h="247650">
                <a:tc>
                  <a:txBody>
                    <a:bodyPr/>
                    <a:lstStyle/>
                    <a:p>
                      <a:r>
                        <a:rPr lang="en-IN" sz="3200" b="1">
                          <a:effectLst/>
                        </a:rPr>
                        <a:t>Best</a:t>
                      </a:r>
                      <a:r>
                        <a:rPr lang="en-IN" sz="3200">
                          <a:effectLst/>
                        </a:rPr>
                        <a:t>-</a:t>
                      </a:r>
                      <a:r>
                        <a:rPr lang="en-IN" sz="3200" b="1">
                          <a:effectLst/>
                        </a:rPr>
                        <a:t>case</a:t>
                      </a:r>
                      <a:r>
                        <a:rPr lang="en-IN" sz="3200">
                          <a:effectLst/>
                        </a:rPr>
                        <a:t> performance</a:t>
                      </a:r>
                    </a:p>
                  </a:txBody>
                  <a:tcPr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tc>
                  <a:txBody>
                    <a:bodyPr/>
                    <a:lstStyle/>
                    <a:p>
                      <a:r>
                        <a:rPr lang="en-IN" sz="3200" dirty="0">
                          <a:effectLst/>
                        </a:rPr>
                        <a:t>O(1)</a:t>
                      </a:r>
                    </a:p>
                  </a:txBody>
                  <a:tcPr marL="95250"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val="470786744"/>
                  </a:ext>
                </a:extLst>
              </a:tr>
              <a:tr h="247650">
                <a:tc>
                  <a:txBody>
                    <a:bodyPr/>
                    <a:lstStyle/>
                    <a:p>
                      <a:r>
                        <a:rPr lang="en-IN" sz="3200" b="1" dirty="0">
                          <a:effectLst/>
                        </a:rPr>
                        <a:t>Average</a:t>
                      </a:r>
                      <a:r>
                        <a:rPr lang="en-IN" sz="3200" dirty="0">
                          <a:effectLst/>
                        </a:rPr>
                        <a:t> performance</a:t>
                      </a:r>
                    </a:p>
                  </a:txBody>
                  <a:tcPr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tc>
                  <a:txBody>
                    <a:bodyPr/>
                    <a:lstStyle/>
                    <a:p>
                      <a:r>
                        <a:rPr lang="en-IN" sz="3200" dirty="0" smtClean="0">
                          <a:effectLst/>
                        </a:rPr>
                        <a:t>O(log</a:t>
                      </a:r>
                      <a:r>
                        <a:rPr lang="en-IN" sz="3200" baseline="0" dirty="0" smtClean="0">
                          <a:effectLst/>
                        </a:rPr>
                        <a:t> n</a:t>
                      </a:r>
                      <a:r>
                        <a:rPr lang="en-IN" sz="3200" dirty="0" smtClean="0">
                          <a:effectLst/>
                        </a:rPr>
                        <a:t>)</a:t>
                      </a:r>
                      <a:endParaRPr lang="en-IN" sz="3200" dirty="0">
                        <a:effectLst/>
                      </a:endParaRPr>
                    </a:p>
                  </a:txBody>
                  <a:tcPr marL="95250" marR="95250" marT="76200" marB="7620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val="1283125376"/>
                  </a:ext>
                </a:extLst>
              </a:tr>
            </a:tbl>
          </a:graphicData>
        </a:graphic>
      </p:graphicFrame>
      <p:sp>
        <p:nvSpPr>
          <p:cNvPr id="6" name="Rectangle 5"/>
          <p:cNvSpPr/>
          <p:nvPr/>
        </p:nvSpPr>
        <p:spPr>
          <a:xfrm>
            <a:off x="1231716" y="3111719"/>
            <a:ext cx="6043386" cy="584775"/>
          </a:xfrm>
          <a:prstGeom prst="rect">
            <a:avLst/>
          </a:prstGeom>
        </p:spPr>
        <p:txBody>
          <a:bodyPr wrap="none">
            <a:spAutoFit/>
          </a:bodyPr>
          <a:lstStyle/>
          <a:p>
            <a:r>
              <a:rPr lang="en-IN" sz="3200" b="1" dirty="0" smtClean="0">
                <a:solidFill>
                  <a:srgbClr val="FF0000"/>
                </a:solidFill>
              </a:rPr>
              <a:t>Binary Search &amp; Fibonacci Search:-</a:t>
            </a:r>
            <a:endParaRPr lang="en-IN" sz="3200" b="1" dirty="0">
              <a:solidFill>
                <a:srgbClr val="FF0000"/>
              </a:solidFill>
            </a:endParaRPr>
          </a:p>
        </p:txBody>
      </p:sp>
    </p:spTree>
    <p:extLst>
      <p:ext uri="{BB962C8B-B14F-4D97-AF65-F5344CB8AC3E}">
        <p14:creationId xmlns:p14="http://schemas.microsoft.com/office/powerpoint/2010/main" val="3023753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91703" y="0"/>
            <a:ext cx="200297"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0" y="0"/>
            <a:ext cx="200297"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552994" y="2760842"/>
            <a:ext cx="11151326" cy="3539430"/>
          </a:xfrm>
          <a:prstGeom prst="rect">
            <a:avLst/>
          </a:prstGeom>
        </p:spPr>
        <p:txBody>
          <a:bodyPr wrap="square">
            <a:spAutoFit/>
          </a:bodyPr>
          <a:lstStyle/>
          <a:p>
            <a:pPr algn="just"/>
            <a:r>
              <a:rPr lang="en-IN" sz="3200" b="0" i="0" dirty="0" smtClean="0">
                <a:solidFill>
                  <a:srgbClr val="252C33"/>
                </a:solidFill>
                <a:effectLst/>
                <a:latin typeface="Open Sans"/>
              </a:rPr>
              <a:t> </a:t>
            </a:r>
            <a:r>
              <a:rPr lang="en-IN" sz="3200" b="1" i="0" dirty="0" smtClean="0">
                <a:solidFill>
                  <a:srgbClr val="FF0000"/>
                </a:solidFill>
                <a:effectLst/>
                <a:latin typeface="Open Sans"/>
              </a:rPr>
              <a:t>Time complexity </a:t>
            </a:r>
            <a:r>
              <a:rPr lang="en-IN" sz="3200" b="0" i="0" dirty="0" smtClean="0">
                <a:solidFill>
                  <a:srgbClr val="252C33"/>
                </a:solidFill>
                <a:effectLst/>
                <a:latin typeface="Open Sans"/>
              </a:rPr>
              <a:t>of an algorithm quantifies the amount of time taken by an algorithm to run as a function of the length of the input. </a:t>
            </a:r>
          </a:p>
          <a:p>
            <a:pPr algn="just"/>
            <a:endParaRPr lang="en-IN" sz="3200" dirty="0">
              <a:solidFill>
                <a:srgbClr val="252C33"/>
              </a:solidFill>
              <a:latin typeface="Open Sans"/>
            </a:endParaRPr>
          </a:p>
          <a:p>
            <a:pPr algn="just"/>
            <a:r>
              <a:rPr lang="en-IN" sz="3200" b="0" i="0" dirty="0" smtClean="0">
                <a:solidFill>
                  <a:srgbClr val="252C33"/>
                </a:solidFill>
                <a:effectLst/>
                <a:latin typeface="Open Sans"/>
              </a:rPr>
              <a:t>Similarly, </a:t>
            </a:r>
            <a:r>
              <a:rPr lang="en-IN" sz="3200" b="1" i="0" dirty="0" smtClean="0">
                <a:solidFill>
                  <a:srgbClr val="FF0000"/>
                </a:solidFill>
                <a:effectLst/>
                <a:latin typeface="Open Sans"/>
              </a:rPr>
              <a:t>Space complexity </a:t>
            </a:r>
            <a:r>
              <a:rPr lang="en-IN" sz="3200" b="0" i="0" dirty="0" smtClean="0">
                <a:solidFill>
                  <a:srgbClr val="252C33"/>
                </a:solidFill>
                <a:effectLst/>
                <a:latin typeface="Open Sans"/>
              </a:rPr>
              <a:t>of an algorithm quantifies the amount of space or memory taken by an algorithm to run as a function of the length of the input.</a:t>
            </a:r>
            <a:endParaRPr lang="en-IN" sz="3200" dirty="0"/>
          </a:p>
        </p:txBody>
      </p:sp>
      <p:sp>
        <p:nvSpPr>
          <p:cNvPr id="7" name="TextBox 6"/>
          <p:cNvSpPr txBox="1"/>
          <p:nvPr/>
        </p:nvSpPr>
        <p:spPr>
          <a:xfrm>
            <a:off x="552994" y="705394"/>
            <a:ext cx="11151326" cy="1200329"/>
          </a:xfrm>
          <a:prstGeom prst="rect">
            <a:avLst/>
          </a:prstGeom>
          <a:noFill/>
        </p:spPr>
        <p:txBody>
          <a:bodyPr wrap="square" rtlCol="0">
            <a:spAutoFit/>
          </a:bodyPr>
          <a:lstStyle/>
          <a:p>
            <a:pPr algn="just"/>
            <a:r>
              <a:rPr lang="en-IN" sz="3600" dirty="0" smtClean="0"/>
              <a:t>The performance of an algorithm can be measured by two properties:		</a:t>
            </a:r>
            <a:r>
              <a:rPr lang="en-IN" sz="3600" dirty="0" smtClean="0">
                <a:solidFill>
                  <a:srgbClr val="FF0000"/>
                </a:solidFill>
              </a:rPr>
              <a:t>Time &amp; Space</a:t>
            </a:r>
            <a:endParaRPr lang="en-IN" sz="3600" dirty="0">
              <a:solidFill>
                <a:srgbClr val="FF0000"/>
              </a:solidFill>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902240" y="62280"/>
              <a:ext cx="10296000" cy="2715480"/>
            </p14:xfrm>
          </p:contentPart>
        </mc:Choice>
        <mc:Fallback xmlns="">
          <p:pic>
            <p:nvPicPr>
              <p:cNvPr id="2" name="Ink 1"/>
              <p:cNvPicPr/>
              <p:nvPr/>
            </p:nvPicPr>
            <p:blipFill>
              <a:blip r:embed="rId3"/>
              <a:stretch>
                <a:fillRect/>
              </a:stretch>
            </p:blipFill>
            <p:spPr>
              <a:xfrm>
                <a:off x="1892880" y="52920"/>
                <a:ext cx="10313280" cy="2727720"/>
              </a:xfrm>
              <a:prstGeom prst="rect">
                <a:avLst/>
              </a:prstGeom>
            </p:spPr>
          </p:pic>
        </mc:Fallback>
      </mc:AlternateContent>
    </p:spTree>
    <p:extLst>
      <p:ext uri="{BB962C8B-B14F-4D97-AF65-F5344CB8AC3E}">
        <p14:creationId xmlns:p14="http://schemas.microsoft.com/office/powerpoint/2010/main" val="22132956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91703" y="0"/>
            <a:ext cx="200297"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0" y="0"/>
            <a:ext cx="200297"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422366" y="260645"/>
            <a:ext cx="11190514" cy="2092881"/>
          </a:xfrm>
          <a:prstGeom prst="rect">
            <a:avLst/>
          </a:prstGeom>
        </p:spPr>
        <p:txBody>
          <a:bodyPr wrap="square">
            <a:spAutoFit/>
          </a:bodyPr>
          <a:lstStyle/>
          <a:p>
            <a:pPr marL="457200" indent="-457200" algn="just">
              <a:buFontTx/>
              <a:buChar char="-"/>
            </a:pPr>
            <a:r>
              <a:rPr lang="en-IN" sz="2600" b="0" i="0" dirty="0" smtClean="0">
                <a:solidFill>
                  <a:srgbClr val="252C33"/>
                </a:solidFill>
                <a:effectLst/>
                <a:latin typeface="Open Sans"/>
              </a:rPr>
              <a:t>In fact, Time and space complexity depends on lots of things like hardware, operating system, processors, etc. </a:t>
            </a:r>
          </a:p>
          <a:p>
            <a:pPr algn="just"/>
            <a:endParaRPr lang="en-IN" sz="2600" b="0" i="0" dirty="0" smtClean="0">
              <a:solidFill>
                <a:srgbClr val="252C33"/>
              </a:solidFill>
              <a:effectLst/>
              <a:latin typeface="Open Sans"/>
            </a:endParaRPr>
          </a:p>
          <a:p>
            <a:pPr algn="just"/>
            <a:r>
              <a:rPr lang="en-IN" sz="2600" b="0" i="0" dirty="0" smtClean="0">
                <a:solidFill>
                  <a:srgbClr val="252C33"/>
                </a:solidFill>
                <a:effectLst/>
                <a:latin typeface="Open Sans"/>
              </a:rPr>
              <a:t>-  However, we don't consider any of these factors while analysing the algorithm. We will only consider the execution time of an algorithm.</a:t>
            </a:r>
            <a:endParaRPr lang="en-IN" sz="2600" dirty="0"/>
          </a:p>
        </p:txBody>
      </p:sp>
      <p:sp>
        <p:nvSpPr>
          <p:cNvPr id="7" name="Rectangle 6"/>
          <p:cNvSpPr/>
          <p:nvPr/>
        </p:nvSpPr>
        <p:spPr>
          <a:xfrm>
            <a:off x="413657" y="2498475"/>
            <a:ext cx="11364685" cy="4093428"/>
          </a:xfrm>
          <a:prstGeom prst="rect">
            <a:avLst/>
          </a:prstGeom>
        </p:spPr>
        <p:txBody>
          <a:bodyPr wrap="square">
            <a:spAutoFit/>
          </a:bodyPr>
          <a:lstStyle/>
          <a:p>
            <a:pPr algn="just"/>
            <a:r>
              <a:rPr lang="en-IN" sz="2600" b="0" i="0" dirty="0" smtClean="0">
                <a:solidFill>
                  <a:srgbClr val="000000"/>
                </a:solidFill>
                <a:effectLst/>
                <a:latin typeface="Arial" panose="020B0604020202020204" pitchFamily="34" charset="0"/>
              </a:rPr>
              <a:t>Efficiency can be measured at two different stages, before implementation and after implementation, as</a:t>
            </a:r>
          </a:p>
          <a:p>
            <a:pPr algn="just"/>
            <a:r>
              <a:rPr lang="en-IN" sz="2600" b="0" i="0" dirty="0" smtClean="0">
                <a:solidFill>
                  <a:srgbClr val="FF0000"/>
                </a:solidFill>
                <a:effectLst/>
                <a:latin typeface="Arial" panose="020B0604020202020204" pitchFamily="34" charset="0"/>
              </a:rPr>
              <a:t>A priori analysis </a:t>
            </a:r>
            <a:r>
              <a:rPr lang="en-IN" sz="2600" b="0" i="0" dirty="0" smtClean="0">
                <a:solidFill>
                  <a:srgbClr val="000000"/>
                </a:solidFill>
                <a:effectLst/>
                <a:latin typeface="Arial" panose="020B0604020202020204" pitchFamily="34" charset="0"/>
              </a:rPr>
              <a:t>− This is defined as theoretical analysis of an algorithm. Efficiency of algorithm is measured by assuming that all other factors e.g. speed of processor, are constant and have no effect on implementation.</a:t>
            </a:r>
          </a:p>
          <a:p>
            <a:pPr algn="just"/>
            <a:endParaRPr lang="en-IN" sz="2600" b="0" i="0" dirty="0" smtClean="0">
              <a:solidFill>
                <a:srgbClr val="000000"/>
              </a:solidFill>
              <a:effectLst/>
              <a:latin typeface="Arial" panose="020B0604020202020204" pitchFamily="34" charset="0"/>
            </a:endParaRPr>
          </a:p>
          <a:p>
            <a:pPr algn="just"/>
            <a:r>
              <a:rPr lang="en-IN" sz="2600" b="0" i="0" dirty="0" smtClean="0">
                <a:solidFill>
                  <a:srgbClr val="FF0000"/>
                </a:solidFill>
                <a:effectLst/>
                <a:latin typeface="Arial" panose="020B0604020202020204" pitchFamily="34" charset="0"/>
              </a:rPr>
              <a:t>A posterior analysis </a:t>
            </a:r>
            <a:r>
              <a:rPr lang="en-IN" sz="2600" b="0" i="0" dirty="0" smtClean="0">
                <a:solidFill>
                  <a:srgbClr val="000000"/>
                </a:solidFill>
                <a:effectLst/>
                <a:latin typeface="Arial" panose="020B0604020202020204" pitchFamily="34" charset="0"/>
              </a:rPr>
              <a:t>− This is defined as empirical analysis of an algorithm. The chosen algorithm is implemented using programming language. Next the chosen algorithm is executed on target computer machine. In this analysis, actual statistics like running time and space needed are collected.</a:t>
            </a:r>
            <a:endParaRPr lang="en-IN" sz="2600" b="0" i="0" dirty="0">
              <a:solidFill>
                <a:srgbClr val="000000"/>
              </a:solidFill>
              <a:effectLst/>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160" y="675360"/>
              <a:ext cx="11487240" cy="1892520"/>
            </p14:xfrm>
          </p:contentPart>
        </mc:Choice>
        <mc:Fallback xmlns="">
          <p:pic>
            <p:nvPicPr>
              <p:cNvPr id="2" name="Ink 1"/>
              <p:cNvPicPr/>
              <p:nvPr/>
            </p:nvPicPr>
            <p:blipFill>
              <a:blip r:embed="rId3"/>
              <a:stretch>
                <a:fillRect/>
              </a:stretch>
            </p:blipFill>
            <p:spPr>
              <a:xfrm>
                <a:off x="-7920" y="672840"/>
                <a:ext cx="11503440" cy="1903320"/>
              </a:xfrm>
              <a:prstGeom prst="rect">
                <a:avLst/>
              </a:prstGeom>
            </p:spPr>
          </p:pic>
        </mc:Fallback>
      </mc:AlternateContent>
    </p:spTree>
    <p:extLst>
      <p:ext uri="{BB962C8B-B14F-4D97-AF65-F5344CB8AC3E}">
        <p14:creationId xmlns:p14="http://schemas.microsoft.com/office/powerpoint/2010/main" val="3564882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91703" y="0"/>
            <a:ext cx="200297"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0" y="0"/>
            <a:ext cx="200297"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378822" y="166193"/>
            <a:ext cx="11482251" cy="6555641"/>
          </a:xfrm>
          <a:prstGeom prst="rect">
            <a:avLst/>
          </a:prstGeom>
        </p:spPr>
        <p:txBody>
          <a:bodyPr wrap="square">
            <a:spAutoFit/>
          </a:bodyPr>
          <a:lstStyle/>
          <a:p>
            <a:pPr algn="just"/>
            <a:r>
              <a:rPr lang="en-IN" sz="2800" b="1" i="0" dirty="0" smtClean="0">
                <a:solidFill>
                  <a:srgbClr val="FF0000"/>
                </a:solidFill>
                <a:effectLst/>
                <a:latin typeface="Arial" panose="020B0604020202020204" pitchFamily="34" charset="0"/>
              </a:rPr>
              <a:t>Space Complexity: </a:t>
            </a:r>
            <a:r>
              <a:rPr lang="en-IN" sz="2800" b="0" i="0" dirty="0" smtClean="0">
                <a:solidFill>
                  <a:srgbClr val="000000"/>
                </a:solidFill>
                <a:effectLst/>
                <a:latin typeface="Arial" panose="020B0604020202020204" pitchFamily="34" charset="0"/>
              </a:rPr>
              <a:t> an algorithm represents the amount of memory space needed the algorithm in its life cycle.</a:t>
            </a:r>
          </a:p>
          <a:p>
            <a:pPr algn="just"/>
            <a:endParaRPr lang="en-IN" sz="2800" b="0" i="0" dirty="0" smtClean="0">
              <a:solidFill>
                <a:srgbClr val="000000"/>
              </a:solidFill>
              <a:effectLst/>
              <a:latin typeface="Arial" panose="020B0604020202020204" pitchFamily="34" charset="0"/>
            </a:endParaRPr>
          </a:p>
          <a:p>
            <a:pPr algn="just"/>
            <a:r>
              <a:rPr lang="en-IN" sz="2800" b="0" i="0" dirty="0" smtClean="0">
                <a:solidFill>
                  <a:srgbClr val="000000"/>
                </a:solidFill>
                <a:effectLst/>
                <a:latin typeface="Arial" panose="020B0604020202020204" pitchFamily="34" charset="0"/>
              </a:rPr>
              <a:t>Space needed by an algorithm is equal to the sum of the following two components:</a:t>
            </a:r>
          </a:p>
          <a:p>
            <a:pPr algn="ctr"/>
            <a:r>
              <a:rPr lang="en-IN" sz="2800" b="1" dirty="0" smtClean="0">
                <a:solidFill>
                  <a:srgbClr val="FF0000"/>
                </a:solidFill>
                <a:effectLst>
                  <a:outerShdw blurRad="38100" dist="38100" dir="2700000" algn="tl">
                    <a:srgbClr val="000000">
                      <a:alpha val="43137"/>
                    </a:srgbClr>
                  </a:outerShdw>
                </a:effectLst>
                <a:latin typeface="Arial" panose="020B0604020202020204" pitchFamily="34" charset="0"/>
              </a:rPr>
              <a:t>Space S(p) = Fixed part (A) + Variable Part </a:t>
            </a:r>
            <a:r>
              <a:rPr lang="en-IN" sz="2800" b="1" dirty="0" err="1" smtClean="0">
                <a:solidFill>
                  <a:srgbClr val="FF0000"/>
                </a:solidFill>
                <a:effectLst>
                  <a:outerShdw blurRad="38100" dist="38100" dir="2700000" algn="tl">
                    <a:srgbClr val="000000">
                      <a:alpha val="43137"/>
                    </a:srgbClr>
                  </a:outerShdw>
                </a:effectLst>
                <a:latin typeface="Arial" panose="020B0604020202020204" pitchFamily="34" charset="0"/>
              </a:rPr>
              <a:t>Sp</a:t>
            </a:r>
            <a:r>
              <a:rPr lang="en-IN" sz="2800" b="1" dirty="0" smtClean="0">
                <a:solidFill>
                  <a:srgbClr val="FF0000"/>
                </a:solidFill>
                <a:effectLst>
                  <a:outerShdw blurRad="38100" dist="38100" dir="2700000" algn="tl">
                    <a:srgbClr val="000000">
                      <a:alpha val="43137"/>
                    </a:srgbClr>
                  </a:outerShdw>
                </a:effectLst>
                <a:latin typeface="Arial" panose="020B0604020202020204" pitchFamily="34" charset="0"/>
              </a:rPr>
              <a:t>(I)</a:t>
            </a:r>
          </a:p>
          <a:p>
            <a:pPr algn="ctr"/>
            <a:endParaRPr lang="en-IN" sz="2800" b="1" i="0" dirty="0" smtClean="0">
              <a:solidFill>
                <a:srgbClr val="FF0000"/>
              </a:solidFill>
              <a:effectLst>
                <a:outerShdw blurRad="38100" dist="38100" dir="2700000" algn="tl">
                  <a:srgbClr val="000000">
                    <a:alpha val="43137"/>
                  </a:srgbClr>
                </a:outerShdw>
              </a:effectLst>
              <a:latin typeface="Arial" panose="020B0604020202020204" pitchFamily="34" charset="0"/>
            </a:endParaRPr>
          </a:p>
          <a:p>
            <a:pPr algn="just"/>
            <a:r>
              <a:rPr lang="en-IN" sz="2800" b="0" i="0" dirty="0" smtClean="0">
                <a:solidFill>
                  <a:srgbClr val="000000"/>
                </a:solidFill>
                <a:effectLst/>
                <a:latin typeface="Arial" panose="020B0604020202020204" pitchFamily="34" charset="0"/>
              </a:rPr>
              <a:t>A fixed part that is a space required to store certain data and variables (i.e. simple variables and constants, program size etc.), that are not dependent of the size of the problem.</a:t>
            </a:r>
          </a:p>
          <a:p>
            <a:pPr algn="just"/>
            <a:endParaRPr lang="en-IN" sz="2800" b="0" i="0" dirty="0" smtClean="0">
              <a:solidFill>
                <a:srgbClr val="000000"/>
              </a:solidFill>
              <a:effectLst/>
              <a:latin typeface="Arial" panose="020B0604020202020204" pitchFamily="34" charset="0"/>
            </a:endParaRPr>
          </a:p>
          <a:p>
            <a:pPr algn="just"/>
            <a:r>
              <a:rPr lang="en-IN" sz="2800" b="0" i="0" dirty="0" smtClean="0">
                <a:solidFill>
                  <a:srgbClr val="000000"/>
                </a:solidFill>
                <a:effectLst/>
                <a:latin typeface="Arial" panose="020B0604020202020204" pitchFamily="34" charset="0"/>
              </a:rPr>
              <a:t>A variable part is a space required by variables, whose size is totally dependent on the size of the problem. </a:t>
            </a:r>
          </a:p>
          <a:p>
            <a:pPr algn="just"/>
            <a:endParaRPr lang="en-IN" sz="2800" dirty="0">
              <a:solidFill>
                <a:srgbClr val="000000"/>
              </a:solidFill>
              <a:latin typeface="Arial" panose="020B0604020202020204" pitchFamily="34" charset="0"/>
            </a:endParaRPr>
          </a:p>
          <a:p>
            <a:pPr algn="just"/>
            <a:r>
              <a:rPr lang="en-IN" sz="2800" b="1" i="0" dirty="0" smtClean="0">
                <a:solidFill>
                  <a:srgbClr val="000000"/>
                </a:solidFill>
                <a:effectLst/>
                <a:latin typeface="Arial" panose="020B0604020202020204" pitchFamily="34" charset="0"/>
              </a:rPr>
              <a:t>For example</a:t>
            </a:r>
            <a:r>
              <a:rPr lang="en-IN" sz="2800" b="0" i="0" dirty="0" smtClean="0">
                <a:solidFill>
                  <a:srgbClr val="000000"/>
                </a:solidFill>
                <a:effectLst/>
                <a:latin typeface="Arial" panose="020B0604020202020204" pitchFamily="34" charset="0"/>
              </a:rPr>
              <a:t>, recursion stack space, dynamic memory allocation etc.</a:t>
            </a:r>
          </a:p>
        </p:txBody>
      </p:sp>
    </p:spTree>
    <p:extLst>
      <p:ext uri="{BB962C8B-B14F-4D97-AF65-F5344CB8AC3E}">
        <p14:creationId xmlns:p14="http://schemas.microsoft.com/office/powerpoint/2010/main" val="4323787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91703" y="0"/>
            <a:ext cx="200297"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0" y="0"/>
            <a:ext cx="200297"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500742" y="378211"/>
            <a:ext cx="11164389" cy="4524315"/>
          </a:xfrm>
          <a:prstGeom prst="rect">
            <a:avLst/>
          </a:prstGeom>
        </p:spPr>
        <p:txBody>
          <a:bodyPr wrap="square">
            <a:spAutoFit/>
          </a:bodyPr>
          <a:lstStyle/>
          <a:p>
            <a:pPr algn="just"/>
            <a:r>
              <a:rPr lang="en-IN" sz="3200" b="0" i="0" dirty="0" smtClean="0">
                <a:solidFill>
                  <a:srgbClr val="333333"/>
                </a:solidFill>
                <a:effectLst/>
                <a:latin typeface="Open Sans"/>
              </a:rPr>
              <a:t>In other words…….</a:t>
            </a:r>
          </a:p>
          <a:p>
            <a:pPr algn="just"/>
            <a:endParaRPr lang="en-IN" sz="3200" dirty="0">
              <a:solidFill>
                <a:srgbClr val="333333"/>
              </a:solidFill>
              <a:latin typeface="Open Sans"/>
            </a:endParaRPr>
          </a:p>
          <a:p>
            <a:pPr algn="just"/>
            <a:r>
              <a:rPr lang="en-IN" sz="3200" b="0" i="0" dirty="0" smtClean="0">
                <a:solidFill>
                  <a:srgbClr val="333333"/>
                </a:solidFill>
                <a:effectLst/>
                <a:latin typeface="Open Sans"/>
              </a:rPr>
              <a:t>Space can be calculated based on amount of space required</a:t>
            </a:r>
          </a:p>
          <a:p>
            <a:pPr algn="just"/>
            <a:r>
              <a:rPr lang="en-IN" sz="3200" b="0" i="0" dirty="0" smtClean="0">
                <a:solidFill>
                  <a:srgbClr val="333333"/>
                </a:solidFill>
                <a:effectLst/>
                <a:latin typeface="Open Sans"/>
              </a:rPr>
              <a:t> </a:t>
            </a:r>
          </a:p>
          <a:p>
            <a:pPr marL="1828800" lvl="3" indent="-457200" algn="just">
              <a:buFont typeface="Wingdings" panose="05000000000000000000" pitchFamily="2" charset="2"/>
              <a:buChar char="ü"/>
            </a:pPr>
            <a:r>
              <a:rPr lang="en-IN" sz="3200" b="0" i="0" dirty="0" smtClean="0">
                <a:solidFill>
                  <a:srgbClr val="333333"/>
                </a:solidFill>
                <a:effectLst/>
                <a:latin typeface="Open Sans"/>
              </a:rPr>
              <a:t>To store program instructions.</a:t>
            </a:r>
          </a:p>
          <a:p>
            <a:pPr marL="1828800" lvl="3" indent="-457200" algn="just">
              <a:buFont typeface="Wingdings" panose="05000000000000000000" pitchFamily="2" charset="2"/>
              <a:buChar char="ü"/>
            </a:pPr>
            <a:r>
              <a:rPr lang="en-IN" sz="3200" b="0" i="0" dirty="0" smtClean="0">
                <a:solidFill>
                  <a:srgbClr val="333333"/>
                </a:solidFill>
                <a:effectLst/>
                <a:latin typeface="Open Sans"/>
              </a:rPr>
              <a:t>To store constant values.</a:t>
            </a:r>
          </a:p>
          <a:p>
            <a:pPr marL="1828800" lvl="3" indent="-457200" algn="just">
              <a:buFont typeface="Wingdings" panose="05000000000000000000" pitchFamily="2" charset="2"/>
              <a:buChar char="ü"/>
            </a:pPr>
            <a:r>
              <a:rPr lang="en-IN" sz="3200" b="0" i="0" dirty="0" smtClean="0">
                <a:solidFill>
                  <a:srgbClr val="333333"/>
                </a:solidFill>
                <a:effectLst/>
                <a:latin typeface="Open Sans"/>
              </a:rPr>
              <a:t>To store variable values.</a:t>
            </a:r>
          </a:p>
          <a:p>
            <a:pPr marL="1828800" lvl="3" indent="-457200" algn="just">
              <a:buFont typeface="Wingdings" panose="05000000000000000000" pitchFamily="2" charset="2"/>
              <a:buChar char="ü"/>
            </a:pPr>
            <a:r>
              <a:rPr lang="en-IN" sz="3200" b="0" i="0" dirty="0" smtClean="0">
                <a:solidFill>
                  <a:srgbClr val="333333"/>
                </a:solidFill>
                <a:effectLst/>
                <a:latin typeface="Open Sans"/>
              </a:rPr>
              <a:t>And for few other things like function calls, jumping statements etc</a:t>
            </a:r>
            <a:r>
              <a:rPr lang="en-IN" sz="3200" dirty="0" smtClean="0">
                <a:solidFill>
                  <a:srgbClr val="333333"/>
                </a:solidFill>
                <a:latin typeface="Open Sans"/>
              </a:rPr>
              <a:t>.,</a:t>
            </a:r>
            <a:endParaRPr lang="en-IN" sz="3200" b="0" i="0" dirty="0">
              <a:solidFill>
                <a:srgbClr val="333333"/>
              </a:solidFill>
              <a:effectLst/>
              <a:latin typeface="Open Sans"/>
            </a:endParaRPr>
          </a:p>
        </p:txBody>
      </p:sp>
    </p:spTree>
    <p:extLst>
      <p:ext uri="{BB962C8B-B14F-4D97-AF65-F5344CB8AC3E}">
        <p14:creationId xmlns:p14="http://schemas.microsoft.com/office/powerpoint/2010/main" val="5431052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91703" y="0"/>
            <a:ext cx="200297"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0" y="0"/>
            <a:ext cx="200297"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1"/>
          <p:cNvSpPr>
            <a:spLocks noChangeArrowheads="1"/>
          </p:cNvSpPr>
          <p:nvPr/>
        </p:nvSpPr>
        <p:spPr bwMode="auto">
          <a:xfrm>
            <a:off x="444137" y="262594"/>
            <a:ext cx="11390812" cy="64748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36" rIns="0" bIns="88872"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33333"/>
                </a:solidFill>
                <a:effectLst/>
                <a:latin typeface="Menlo"/>
              </a:rPr>
              <a:t>Ex-1:</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333333"/>
                </a:solidFill>
                <a:effectLst/>
                <a:latin typeface="Menlo"/>
              </a:rPr>
              <a:t>int</a:t>
            </a:r>
            <a:r>
              <a:rPr kumimoji="0" lang="en-US" altLang="en-US" sz="2400" b="0" i="0" u="none" strike="noStrike" cap="none" normalizeH="0" baseline="0" dirty="0" smtClean="0">
                <a:ln>
                  <a:noFill/>
                </a:ln>
                <a:solidFill>
                  <a:srgbClr val="333333"/>
                </a:solidFill>
                <a:effectLst/>
                <a:latin typeface="Menlo"/>
              </a:rPr>
              <a:t> sum(</a:t>
            </a:r>
            <a:r>
              <a:rPr kumimoji="0" lang="en-US" altLang="en-US" sz="2400" b="0" i="0" u="none" strike="noStrike" cap="none" normalizeH="0" baseline="0" dirty="0" err="1" smtClean="0">
                <a:ln>
                  <a:noFill/>
                </a:ln>
                <a:solidFill>
                  <a:srgbClr val="333333"/>
                </a:solidFill>
                <a:effectLst/>
                <a:latin typeface="Menlo"/>
              </a:rPr>
              <a:t>int</a:t>
            </a:r>
            <a:r>
              <a:rPr kumimoji="0" lang="en-US" altLang="en-US" sz="2400" b="0" i="0" u="none" strike="noStrike" cap="none" normalizeH="0" baseline="0" dirty="0" smtClean="0">
                <a:ln>
                  <a:noFill/>
                </a:ln>
                <a:solidFill>
                  <a:srgbClr val="333333"/>
                </a:solidFill>
                <a:effectLst/>
                <a:latin typeface="Menlo"/>
              </a:rPr>
              <a:t> A[ ], </a:t>
            </a:r>
            <a:r>
              <a:rPr kumimoji="0" lang="en-US" altLang="en-US" sz="2400" b="0" i="0" u="none" strike="noStrike" cap="none" normalizeH="0" baseline="0" dirty="0" err="1" smtClean="0">
                <a:ln>
                  <a:noFill/>
                </a:ln>
                <a:solidFill>
                  <a:srgbClr val="333333"/>
                </a:solidFill>
                <a:effectLst/>
                <a:latin typeface="Menlo"/>
              </a:rPr>
              <a:t>int</a:t>
            </a:r>
            <a:r>
              <a:rPr kumimoji="0" lang="en-US" altLang="en-US" sz="2400" b="0" i="0" u="none" strike="noStrike" cap="none" normalizeH="0" baseline="0" dirty="0" smtClean="0">
                <a:ln>
                  <a:noFill/>
                </a:ln>
                <a:solidFill>
                  <a:srgbClr val="333333"/>
                </a:solidFill>
                <a:effectLst/>
                <a:latin typeface="Menlo"/>
              </a:rPr>
              <a:t> 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33333"/>
                </a:solidFill>
                <a:effectLst/>
                <a:latin typeface="Menlo"/>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33333"/>
                </a:solidFill>
                <a:effectLst/>
                <a:latin typeface="Menlo"/>
              </a:rPr>
              <a:t>	</a:t>
            </a:r>
            <a:r>
              <a:rPr kumimoji="0" lang="en-US" altLang="en-US" sz="2400" b="0" i="0" u="none" strike="noStrike" cap="none" normalizeH="0" baseline="0" dirty="0" err="1" smtClean="0">
                <a:ln>
                  <a:noFill/>
                </a:ln>
                <a:solidFill>
                  <a:srgbClr val="333333"/>
                </a:solidFill>
                <a:effectLst/>
                <a:latin typeface="Menlo"/>
              </a:rPr>
              <a:t>int</a:t>
            </a:r>
            <a:r>
              <a:rPr kumimoji="0" lang="en-US" altLang="en-US" sz="2400" b="0" i="0" u="none" strike="noStrike" cap="none" normalizeH="0" baseline="0" dirty="0" smtClean="0">
                <a:ln>
                  <a:noFill/>
                </a:ln>
                <a:solidFill>
                  <a:srgbClr val="333333"/>
                </a:solidFill>
                <a:effectLst/>
                <a:latin typeface="Menlo"/>
              </a:rPr>
              <a:t> sum = 0, </a:t>
            </a:r>
            <a:r>
              <a:rPr kumimoji="0" lang="en-US" altLang="en-US" sz="2400" b="0" i="0" u="none" strike="noStrike" cap="none" normalizeH="0" baseline="0" dirty="0" err="1" smtClean="0">
                <a:ln>
                  <a:noFill/>
                </a:ln>
                <a:solidFill>
                  <a:srgbClr val="333333"/>
                </a:solidFill>
                <a:effectLst/>
                <a:latin typeface="Menlo"/>
              </a:rPr>
              <a:t>i</a:t>
            </a:r>
            <a:r>
              <a:rPr kumimoji="0" lang="en-US" altLang="en-US" sz="2400" b="0" i="0" u="none" strike="noStrike" cap="none" normalizeH="0" baseline="0" dirty="0" smtClean="0">
                <a:ln>
                  <a:noFill/>
                </a:ln>
                <a:solidFill>
                  <a:srgbClr val="333333"/>
                </a:solidFill>
                <a:effectLst/>
                <a:latin typeface="Menlo"/>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33333"/>
                </a:solidFill>
                <a:effectLst/>
                <a:latin typeface="Menlo"/>
              </a:rPr>
              <a:t>	for(</a:t>
            </a:r>
            <a:r>
              <a:rPr kumimoji="0" lang="en-US" altLang="en-US" sz="2400" b="0" i="0" u="none" strike="noStrike" cap="none" normalizeH="0" baseline="0" dirty="0" err="1" smtClean="0">
                <a:ln>
                  <a:noFill/>
                </a:ln>
                <a:solidFill>
                  <a:srgbClr val="333333"/>
                </a:solidFill>
                <a:effectLst/>
                <a:latin typeface="Menlo"/>
              </a:rPr>
              <a:t>i</a:t>
            </a:r>
            <a:r>
              <a:rPr kumimoji="0" lang="en-US" altLang="en-US" sz="2400" b="0" i="0" u="none" strike="noStrike" cap="none" normalizeH="0" baseline="0" dirty="0" smtClean="0">
                <a:ln>
                  <a:noFill/>
                </a:ln>
                <a:solidFill>
                  <a:srgbClr val="333333"/>
                </a:solidFill>
                <a:effectLst/>
                <a:latin typeface="Menlo"/>
              </a:rPr>
              <a:t> = 0; </a:t>
            </a:r>
            <a:r>
              <a:rPr kumimoji="0" lang="en-US" altLang="en-US" sz="2400" b="0" i="0" u="none" strike="noStrike" cap="none" normalizeH="0" baseline="0" dirty="0" err="1" smtClean="0">
                <a:ln>
                  <a:noFill/>
                </a:ln>
                <a:solidFill>
                  <a:srgbClr val="333333"/>
                </a:solidFill>
                <a:effectLst/>
                <a:latin typeface="Menlo"/>
              </a:rPr>
              <a:t>i</a:t>
            </a:r>
            <a:r>
              <a:rPr kumimoji="0" lang="en-US" altLang="en-US" sz="2400" b="0" i="0" u="none" strike="noStrike" cap="none" normalizeH="0" baseline="0" dirty="0" smtClean="0">
                <a:ln>
                  <a:noFill/>
                </a:ln>
                <a:solidFill>
                  <a:srgbClr val="333333"/>
                </a:solidFill>
                <a:effectLst/>
                <a:latin typeface="Menlo"/>
              </a:rPr>
              <a:t> &lt; n; </a:t>
            </a:r>
            <a:r>
              <a:rPr kumimoji="0" lang="en-US" altLang="en-US" sz="2400" b="0" i="0" u="none" strike="noStrike" cap="none" normalizeH="0" baseline="0" dirty="0" err="1" smtClean="0">
                <a:ln>
                  <a:noFill/>
                </a:ln>
                <a:solidFill>
                  <a:srgbClr val="333333"/>
                </a:solidFill>
                <a:effectLst/>
                <a:latin typeface="Menlo"/>
              </a:rPr>
              <a:t>i</a:t>
            </a:r>
            <a:r>
              <a:rPr kumimoji="0" lang="en-US" altLang="en-US" sz="2400" b="0" i="0" u="none" strike="noStrike" cap="none" normalizeH="0" baseline="0" dirty="0" smtClean="0">
                <a:ln>
                  <a:noFill/>
                </a:ln>
                <a:solidFill>
                  <a:srgbClr val="333333"/>
                </a:solidFill>
                <a:effectLst/>
                <a:latin typeface="Menlo"/>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33333"/>
                </a:solidFill>
                <a:effectLst/>
                <a:latin typeface="Menlo"/>
              </a:rPr>
              <a:t>		sum = sum + A[</a:t>
            </a:r>
            <a:r>
              <a:rPr kumimoji="0" lang="en-US" altLang="en-US" sz="2400" b="0" i="0" u="none" strike="noStrike" cap="none" normalizeH="0" baseline="0" dirty="0" err="1" smtClean="0">
                <a:ln>
                  <a:noFill/>
                </a:ln>
                <a:solidFill>
                  <a:srgbClr val="333333"/>
                </a:solidFill>
                <a:effectLst/>
                <a:latin typeface="Menlo"/>
              </a:rPr>
              <a:t>i</a:t>
            </a:r>
            <a:r>
              <a:rPr kumimoji="0" lang="en-US" altLang="en-US" sz="2400" b="0" i="0" u="none" strike="noStrike" cap="none" normalizeH="0" baseline="0" dirty="0" smtClean="0">
                <a:ln>
                  <a:noFill/>
                </a:ln>
                <a:solidFill>
                  <a:srgbClr val="333333"/>
                </a:solidFill>
                <a:effectLst/>
                <a:latin typeface="Menlo"/>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33333"/>
                </a:solidFill>
                <a:effectLst/>
                <a:latin typeface="Menlo"/>
              </a:rPr>
              <a:t>	return sum;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33333"/>
                </a:solidFill>
                <a:effectLst/>
                <a:latin typeface="Menlo"/>
              </a:rPr>
              <a:t>}</a:t>
            </a:r>
            <a:r>
              <a:rPr kumimoji="0" lang="en-US" altLang="en-US" sz="2400" b="0" i="0" u="none" strike="noStrike" cap="none" normalizeH="0" baseline="0" dirty="0" smtClean="0">
                <a:ln>
                  <a:noFill/>
                </a:ln>
                <a:solidFill>
                  <a:schemeClr val="tx1"/>
                </a:solidFill>
                <a:effectLst/>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800" dirty="0">
              <a:latin typeface="Arial" panose="020B0604020202020204" pitchFamily="34" charset="0"/>
            </a:endParaRPr>
          </a:p>
          <a:p>
            <a:pPr lvl="0" eaLnBrk="0" fontAlgn="base" hangingPunct="0">
              <a:spcBef>
                <a:spcPct val="0"/>
              </a:spcBef>
              <a:spcAft>
                <a:spcPct val="0"/>
              </a:spcAft>
            </a:pPr>
            <a:r>
              <a:rPr lang="en-IN" sz="2800" dirty="0"/>
              <a:t>In the above piece of code it requires</a:t>
            </a:r>
            <a:r>
              <a:rPr lang="en-IN" sz="4000" dirty="0" smtClean="0"/>
              <a:t/>
            </a:r>
            <a:br>
              <a:rPr lang="en-IN" sz="4000" dirty="0" smtClean="0"/>
            </a:br>
            <a:r>
              <a:rPr lang="en-IN" sz="4000" dirty="0" smtClean="0"/>
              <a:t>- </a:t>
            </a:r>
            <a:r>
              <a:rPr lang="en-IN" sz="2800" b="1" dirty="0" smtClean="0"/>
              <a:t>'n*4'</a:t>
            </a:r>
            <a:r>
              <a:rPr lang="en-IN" sz="2800" dirty="0"/>
              <a:t> bytes of memory to store array variable </a:t>
            </a:r>
            <a:r>
              <a:rPr lang="en-IN" sz="2800" b="1" dirty="0"/>
              <a:t>'a[ ]'</a:t>
            </a:r>
            <a:r>
              <a:rPr lang="en-IN" sz="4000" dirty="0" smtClean="0"/>
              <a:t/>
            </a:r>
            <a:br>
              <a:rPr lang="en-IN" sz="4000" dirty="0" smtClean="0"/>
            </a:br>
            <a:r>
              <a:rPr lang="en-IN" sz="4000" dirty="0" smtClean="0"/>
              <a:t>- </a:t>
            </a:r>
            <a:r>
              <a:rPr lang="en-IN" sz="2800" dirty="0"/>
              <a:t>4</a:t>
            </a:r>
            <a:r>
              <a:rPr lang="en-IN" sz="2800" dirty="0" smtClean="0"/>
              <a:t> </a:t>
            </a:r>
            <a:r>
              <a:rPr lang="en-IN" sz="2800" dirty="0"/>
              <a:t>bytes of memory for integer parameter </a:t>
            </a:r>
            <a:r>
              <a:rPr lang="en-IN" sz="2800" b="1" dirty="0"/>
              <a:t>'n'</a:t>
            </a:r>
            <a:r>
              <a:rPr lang="en-IN" sz="4000" dirty="0" smtClean="0"/>
              <a:t/>
            </a:r>
            <a:br>
              <a:rPr lang="en-IN" sz="4000" dirty="0" smtClean="0"/>
            </a:br>
            <a:r>
              <a:rPr lang="en-IN" sz="4000" dirty="0" smtClean="0"/>
              <a:t>- </a:t>
            </a:r>
            <a:r>
              <a:rPr lang="en-IN" sz="2800" dirty="0"/>
              <a:t>8</a:t>
            </a:r>
            <a:r>
              <a:rPr lang="en-IN" sz="2800" dirty="0" smtClean="0"/>
              <a:t> </a:t>
            </a:r>
            <a:r>
              <a:rPr lang="en-IN" sz="2800" dirty="0"/>
              <a:t>bytes of memory for local integer variables </a:t>
            </a:r>
            <a:r>
              <a:rPr lang="en-IN" sz="2800" b="1" dirty="0"/>
              <a:t>'sum'</a:t>
            </a:r>
            <a:r>
              <a:rPr lang="en-IN" sz="2800" dirty="0"/>
              <a:t> and </a:t>
            </a:r>
            <a:r>
              <a:rPr lang="en-IN" sz="2800" b="1" dirty="0"/>
              <a:t>'</a:t>
            </a:r>
            <a:r>
              <a:rPr lang="en-IN" sz="2800" b="1" dirty="0" err="1"/>
              <a:t>i</a:t>
            </a:r>
            <a:r>
              <a:rPr lang="en-IN" sz="2800" b="1" dirty="0"/>
              <a:t>'</a:t>
            </a:r>
            <a:r>
              <a:rPr lang="en-IN" sz="2800" dirty="0"/>
              <a:t> </a:t>
            </a:r>
            <a:r>
              <a:rPr lang="en-IN" sz="2800" dirty="0" smtClean="0"/>
              <a:t>(4 </a:t>
            </a:r>
            <a:r>
              <a:rPr lang="en-IN" sz="2800" dirty="0"/>
              <a:t>bytes each)</a:t>
            </a:r>
            <a:r>
              <a:rPr lang="en-IN" sz="4000" dirty="0" smtClean="0"/>
              <a:t/>
            </a:r>
            <a:br>
              <a:rPr lang="en-IN" sz="4000" dirty="0" smtClean="0"/>
            </a:br>
            <a:r>
              <a:rPr lang="en-IN" sz="4000" dirty="0" smtClean="0"/>
              <a:t>- </a:t>
            </a:r>
            <a:r>
              <a:rPr lang="en-IN" sz="2800" dirty="0"/>
              <a:t>4</a:t>
            </a:r>
            <a:r>
              <a:rPr lang="en-IN" sz="2800" dirty="0" smtClean="0"/>
              <a:t> </a:t>
            </a:r>
            <a:r>
              <a:rPr lang="en-IN" sz="2800" dirty="0"/>
              <a:t>bytes of memory for </a:t>
            </a:r>
            <a:r>
              <a:rPr lang="en-IN" sz="2800" b="1" dirty="0"/>
              <a:t>return value</a:t>
            </a:r>
            <a:r>
              <a:rPr lang="en-IN" sz="2800" dirty="0"/>
              <a:t>.</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88648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2697" y="60444"/>
            <a:ext cx="11456126" cy="6740307"/>
          </a:xfrm>
          <a:prstGeom prst="rect">
            <a:avLst/>
          </a:prstGeom>
        </p:spPr>
        <p:txBody>
          <a:bodyPr wrap="square">
            <a:spAutoFit/>
          </a:bodyPr>
          <a:lstStyle/>
          <a:p>
            <a:pPr algn="just"/>
            <a:r>
              <a:rPr lang="en-IN" sz="2800" b="0" i="0" dirty="0" smtClean="0">
                <a:solidFill>
                  <a:srgbClr val="333333"/>
                </a:solidFill>
                <a:effectLst/>
                <a:latin typeface="Open Sans"/>
              </a:rPr>
              <a:t>In case of </a:t>
            </a:r>
            <a:r>
              <a:rPr lang="en-IN" sz="2800" b="1" i="0" dirty="0" smtClean="0">
                <a:solidFill>
                  <a:srgbClr val="FF0000"/>
                </a:solidFill>
                <a:effectLst/>
                <a:latin typeface="Open Sans"/>
              </a:rPr>
              <a:t>Time complexity</a:t>
            </a:r>
            <a:r>
              <a:rPr lang="en-IN" sz="2800" b="0" i="0" dirty="0" smtClean="0">
                <a:solidFill>
                  <a:srgbClr val="333333"/>
                </a:solidFill>
                <a:effectLst/>
                <a:latin typeface="Open Sans"/>
              </a:rPr>
              <a:t>,  the running time of an algorithm depends upon the following...</a:t>
            </a:r>
          </a:p>
          <a:p>
            <a:pPr algn="just"/>
            <a:endParaRPr lang="en-IN" sz="3200" b="0" i="0" dirty="0" smtClean="0">
              <a:solidFill>
                <a:srgbClr val="333333"/>
              </a:solidFill>
              <a:effectLst/>
              <a:latin typeface="Open Sans"/>
            </a:endParaRPr>
          </a:p>
          <a:p>
            <a:pPr marL="457200" indent="-457200" algn="just">
              <a:buFontTx/>
              <a:buChar char="-"/>
            </a:pPr>
            <a:r>
              <a:rPr lang="en-IN" sz="2800" b="0" i="0" dirty="0" smtClean="0">
                <a:solidFill>
                  <a:srgbClr val="333333"/>
                </a:solidFill>
                <a:effectLst/>
                <a:latin typeface="Open Sans"/>
              </a:rPr>
              <a:t>Whether it is running on </a:t>
            </a:r>
            <a:r>
              <a:rPr lang="en-IN" sz="2800" b="1" i="0" dirty="0" smtClean="0">
                <a:solidFill>
                  <a:srgbClr val="333333"/>
                </a:solidFill>
                <a:effectLst/>
                <a:latin typeface="Open Sans"/>
              </a:rPr>
              <a:t>Single</a:t>
            </a:r>
            <a:r>
              <a:rPr lang="en-IN" sz="2800" b="0" i="0" dirty="0" smtClean="0">
                <a:solidFill>
                  <a:srgbClr val="333333"/>
                </a:solidFill>
                <a:effectLst/>
                <a:latin typeface="Open Sans"/>
              </a:rPr>
              <a:t> processor machine or </a:t>
            </a:r>
            <a:r>
              <a:rPr lang="en-IN" sz="2800" b="1" i="0" dirty="0" smtClean="0">
                <a:solidFill>
                  <a:srgbClr val="333333"/>
                </a:solidFill>
                <a:effectLst/>
                <a:latin typeface="Open Sans"/>
              </a:rPr>
              <a:t>Multi</a:t>
            </a:r>
            <a:r>
              <a:rPr lang="en-IN" sz="2800" b="0" i="0" dirty="0" smtClean="0">
                <a:solidFill>
                  <a:srgbClr val="333333"/>
                </a:solidFill>
                <a:effectLst/>
                <a:latin typeface="Open Sans"/>
              </a:rPr>
              <a:t> processor machine.</a:t>
            </a:r>
          </a:p>
          <a:p>
            <a:pPr marL="457200" indent="-457200" algn="just">
              <a:buFontTx/>
              <a:buChar char="-"/>
            </a:pPr>
            <a:endParaRPr lang="en-IN" sz="2800" b="0" i="0" dirty="0" smtClean="0">
              <a:solidFill>
                <a:srgbClr val="333333"/>
              </a:solidFill>
              <a:effectLst/>
              <a:latin typeface="Open Sans"/>
            </a:endParaRPr>
          </a:p>
          <a:p>
            <a:pPr marL="457200" indent="-457200" algn="just">
              <a:buFontTx/>
              <a:buChar char="-"/>
            </a:pPr>
            <a:r>
              <a:rPr lang="en-IN" sz="2800" b="0" i="0" dirty="0" smtClean="0">
                <a:solidFill>
                  <a:srgbClr val="333333"/>
                </a:solidFill>
                <a:effectLst/>
                <a:latin typeface="Open Sans"/>
              </a:rPr>
              <a:t>Whether it is a </a:t>
            </a:r>
            <a:r>
              <a:rPr lang="en-IN" sz="2800" b="1" i="0" dirty="0" smtClean="0">
                <a:solidFill>
                  <a:srgbClr val="333333"/>
                </a:solidFill>
                <a:effectLst/>
                <a:latin typeface="Open Sans"/>
              </a:rPr>
              <a:t>32 bit</a:t>
            </a:r>
            <a:r>
              <a:rPr lang="en-IN" sz="2800" b="0" i="0" dirty="0" smtClean="0">
                <a:solidFill>
                  <a:srgbClr val="333333"/>
                </a:solidFill>
                <a:effectLst/>
                <a:latin typeface="Open Sans"/>
              </a:rPr>
              <a:t> machine or </a:t>
            </a:r>
            <a:r>
              <a:rPr lang="en-IN" sz="2800" b="1" i="0" dirty="0" smtClean="0">
                <a:solidFill>
                  <a:srgbClr val="333333"/>
                </a:solidFill>
                <a:effectLst/>
                <a:latin typeface="Open Sans"/>
              </a:rPr>
              <a:t>64 bit</a:t>
            </a:r>
            <a:r>
              <a:rPr lang="en-IN" sz="2800" b="0" i="0" dirty="0" smtClean="0">
                <a:solidFill>
                  <a:srgbClr val="333333"/>
                </a:solidFill>
                <a:effectLst/>
                <a:latin typeface="Open Sans"/>
              </a:rPr>
              <a:t> machine.</a:t>
            </a:r>
          </a:p>
          <a:p>
            <a:pPr marL="457200" indent="-457200" algn="just">
              <a:buFontTx/>
              <a:buChar char="-"/>
            </a:pPr>
            <a:endParaRPr lang="en-IN" sz="2800" b="0" i="0" dirty="0" smtClean="0">
              <a:solidFill>
                <a:srgbClr val="333333"/>
              </a:solidFill>
              <a:effectLst/>
              <a:latin typeface="Open Sans"/>
            </a:endParaRPr>
          </a:p>
          <a:p>
            <a:pPr marL="457200" indent="-457200" algn="just">
              <a:buFontTx/>
              <a:buChar char="-"/>
            </a:pPr>
            <a:r>
              <a:rPr lang="en-IN" sz="2800" b="1" i="0" dirty="0" smtClean="0">
                <a:solidFill>
                  <a:srgbClr val="333333"/>
                </a:solidFill>
                <a:effectLst/>
                <a:latin typeface="Open Sans"/>
              </a:rPr>
              <a:t>Read</a:t>
            </a:r>
            <a:r>
              <a:rPr lang="en-IN" sz="2800" b="0" i="0" dirty="0" smtClean="0">
                <a:solidFill>
                  <a:srgbClr val="333333"/>
                </a:solidFill>
                <a:effectLst/>
                <a:latin typeface="Open Sans"/>
              </a:rPr>
              <a:t> and </a:t>
            </a:r>
            <a:r>
              <a:rPr lang="en-IN" sz="2800" b="1" i="0" dirty="0" smtClean="0">
                <a:solidFill>
                  <a:srgbClr val="333333"/>
                </a:solidFill>
                <a:effectLst/>
                <a:latin typeface="Open Sans"/>
              </a:rPr>
              <a:t>Write</a:t>
            </a:r>
            <a:r>
              <a:rPr lang="en-IN" sz="2800" b="0" i="0" dirty="0" smtClean="0">
                <a:solidFill>
                  <a:srgbClr val="333333"/>
                </a:solidFill>
                <a:effectLst/>
                <a:latin typeface="Open Sans"/>
              </a:rPr>
              <a:t> speed of the machine.</a:t>
            </a:r>
          </a:p>
          <a:p>
            <a:pPr marL="457200" indent="-457200" algn="just">
              <a:buFontTx/>
              <a:buChar char="-"/>
            </a:pPr>
            <a:endParaRPr lang="en-IN" sz="2800" b="0" i="0" dirty="0" smtClean="0">
              <a:solidFill>
                <a:srgbClr val="333333"/>
              </a:solidFill>
              <a:effectLst/>
              <a:latin typeface="Open Sans"/>
            </a:endParaRPr>
          </a:p>
          <a:p>
            <a:pPr marL="457200" indent="-457200" algn="just">
              <a:buFontTx/>
              <a:buChar char="-"/>
            </a:pPr>
            <a:r>
              <a:rPr lang="en-IN" sz="2800" b="0" i="0" dirty="0" smtClean="0">
                <a:solidFill>
                  <a:srgbClr val="333333"/>
                </a:solidFill>
                <a:effectLst/>
                <a:latin typeface="Open Sans"/>
              </a:rPr>
              <a:t>The amount of time required by an algorithm to perform </a:t>
            </a:r>
            <a:r>
              <a:rPr lang="en-IN" sz="2800" b="1" i="0" dirty="0" smtClean="0">
                <a:solidFill>
                  <a:srgbClr val="333333"/>
                </a:solidFill>
                <a:effectLst/>
                <a:latin typeface="Open Sans"/>
              </a:rPr>
              <a:t>Arithmetic</a:t>
            </a:r>
            <a:r>
              <a:rPr lang="en-IN" sz="2800" b="0" i="0" dirty="0" smtClean="0">
                <a:solidFill>
                  <a:srgbClr val="333333"/>
                </a:solidFill>
                <a:effectLst/>
                <a:latin typeface="Open Sans"/>
              </a:rPr>
              <a:t> operations, </a:t>
            </a:r>
            <a:r>
              <a:rPr lang="en-IN" sz="2800" b="1" i="0" dirty="0" smtClean="0">
                <a:solidFill>
                  <a:srgbClr val="333333"/>
                </a:solidFill>
                <a:effectLst/>
                <a:latin typeface="Open Sans"/>
              </a:rPr>
              <a:t>logical</a:t>
            </a:r>
            <a:r>
              <a:rPr lang="en-IN" sz="2800" b="0" i="0" dirty="0" smtClean="0">
                <a:solidFill>
                  <a:srgbClr val="333333"/>
                </a:solidFill>
                <a:effectLst/>
                <a:latin typeface="Open Sans"/>
              </a:rPr>
              <a:t> operations, </a:t>
            </a:r>
            <a:r>
              <a:rPr lang="en-IN" sz="2800" b="1" i="0" dirty="0" smtClean="0">
                <a:solidFill>
                  <a:srgbClr val="333333"/>
                </a:solidFill>
                <a:effectLst/>
                <a:latin typeface="Open Sans"/>
              </a:rPr>
              <a:t>return</a:t>
            </a:r>
            <a:r>
              <a:rPr lang="en-IN" sz="2800" b="0" i="0" dirty="0" smtClean="0">
                <a:solidFill>
                  <a:srgbClr val="333333"/>
                </a:solidFill>
                <a:effectLst/>
                <a:latin typeface="Open Sans"/>
              </a:rPr>
              <a:t> value and </a:t>
            </a:r>
            <a:r>
              <a:rPr lang="en-IN" sz="2800" b="1" i="0" dirty="0" smtClean="0">
                <a:solidFill>
                  <a:srgbClr val="333333"/>
                </a:solidFill>
                <a:effectLst/>
                <a:latin typeface="Open Sans"/>
              </a:rPr>
              <a:t>assignment</a:t>
            </a:r>
            <a:r>
              <a:rPr lang="en-IN" sz="2800" b="0" i="0" dirty="0" smtClean="0">
                <a:solidFill>
                  <a:srgbClr val="333333"/>
                </a:solidFill>
                <a:effectLst/>
                <a:latin typeface="Open Sans"/>
              </a:rPr>
              <a:t> operations etc.,</a:t>
            </a:r>
          </a:p>
          <a:p>
            <a:pPr marL="457200" indent="-457200" algn="just">
              <a:buFontTx/>
              <a:buChar char="-"/>
            </a:pPr>
            <a:endParaRPr lang="en-IN" sz="2800" b="0" i="0" dirty="0" smtClean="0">
              <a:solidFill>
                <a:srgbClr val="333333"/>
              </a:solidFill>
              <a:effectLst/>
              <a:latin typeface="Open Sans"/>
            </a:endParaRPr>
          </a:p>
          <a:p>
            <a:pPr algn="just"/>
            <a:r>
              <a:rPr lang="en-IN" sz="2800" i="0" dirty="0" smtClean="0">
                <a:solidFill>
                  <a:srgbClr val="333333"/>
                </a:solidFill>
                <a:effectLst/>
                <a:latin typeface="Open Sans"/>
              </a:rPr>
              <a:t>- </a:t>
            </a:r>
            <a:r>
              <a:rPr lang="en-IN" sz="2800" b="1" i="0" dirty="0" smtClean="0">
                <a:solidFill>
                  <a:srgbClr val="333333"/>
                </a:solidFill>
                <a:effectLst/>
                <a:latin typeface="Open Sans"/>
              </a:rPr>
              <a:t>Input</a:t>
            </a:r>
            <a:r>
              <a:rPr lang="en-IN" sz="2800" b="0" i="0" dirty="0" smtClean="0">
                <a:solidFill>
                  <a:srgbClr val="333333"/>
                </a:solidFill>
                <a:effectLst/>
                <a:latin typeface="Open Sans"/>
              </a:rPr>
              <a:t> data</a:t>
            </a:r>
            <a:endParaRPr lang="en-IN" sz="2800" b="0" i="0" dirty="0">
              <a:solidFill>
                <a:srgbClr val="333333"/>
              </a:solidFill>
              <a:effectLst/>
              <a:latin typeface="Open Sans"/>
            </a:endParaRPr>
          </a:p>
        </p:txBody>
      </p:sp>
      <p:sp>
        <p:nvSpPr>
          <p:cNvPr id="5" name="Rectangle 4"/>
          <p:cNvSpPr/>
          <p:nvPr/>
        </p:nvSpPr>
        <p:spPr>
          <a:xfrm>
            <a:off x="11991703" y="0"/>
            <a:ext cx="200297"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0" y="0"/>
            <a:ext cx="200297"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567360" y="1801440"/>
              <a:ext cx="11138040" cy="4622760"/>
            </p14:xfrm>
          </p:contentPart>
        </mc:Choice>
        <mc:Fallback>
          <p:pic>
            <p:nvPicPr>
              <p:cNvPr id="2" name="Ink 1"/>
              <p:cNvPicPr/>
              <p:nvPr/>
            </p:nvPicPr>
            <p:blipFill>
              <a:blip r:embed="rId3"/>
              <a:stretch>
                <a:fillRect/>
              </a:stretch>
            </p:blipFill>
            <p:spPr>
              <a:xfrm>
                <a:off x="559440" y="1792800"/>
                <a:ext cx="11152800" cy="4639680"/>
              </a:xfrm>
              <a:prstGeom prst="rect">
                <a:avLst/>
              </a:prstGeom>
            </p:spPr>
          </p:pic>
        </mc:Fallback>
      </mc:AlternateContent>
    </p:spTree>
    <p:extLst>
      <p:ext uri="{BB962C8B-B14F-4D97-AF65-F5344CB8AC3E}">
        <p14:creationId xmlns:p14="http://schemas.microsoft.com/office/powerpoint/2010/main" val="3644581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91703" y="0"/>
            <a:ext cx="200297"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0" y="0"/>
            <a:ext cx="200297"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1"/>
          <p:cNvSpPr>
            <a:spLocks noChangeArrowheads="1"/>
          </p:cNvSpPr>
          <p:nvPr/>
        </p:nvSpPr>
        <p:spPr bwMode="auto">
          <a:xfrm>
            <a:off x="1555523" y="124331"/>
            <a:ext cx="4166008" cy="2104380"/>
          </a:xfrm>
          <a:prstGeom prst="rect">
            <a:avLst/>
          </a:prstGeom>
          <a:solidFill>
            <a:schemeClr val="accent1">
              <a:lumMod val="40000"/>
              <a:lumOff val="60000"/>
            </a:schemeClr>
          </a:solidFill>
          <a:ln>
            <a:noFill/>
          </a:ln>
          <a:effectLst/>
        </p:spPr>
        <p:txBody>
          <a:bodyPr vert="horz" wrap="square" lIns="0" tIns="44436" rIns="0" bIns="88872"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800" b="1" dirty="0" smtClean="0">
                <a:solidFill>
                  <a:srgbClr val="FF0000"/>
                </a:solidFill>
                <a:latin typeface="Menlo"/>
              </a:rPr>
              <a:t>Ex-1: </a:t>
            </a:r>
            <a:endParaRPr kumimoji="0" lang="en-US" altLang="en-US" sz="2800" b="1" i="0" u="none" strike="noStrike" cap="none" normalizeH="0" baseline="0" dirty="0" smtClean="0">
              <a:ln>
                <a:noFill/>
              </a:ln>
              <a:solidFill>
                <a:srgbClr val="FF0000"/>
              </a:solidFill>
              <a:effectLst/>
              <a:latin typeface="Menlo"/>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333333"/>
                </a:solidFill>
                <a:effectLst/>
                <a:latin typeface="Menlo"/>
              </a:rPr>
              <a:t>	</a:t>
            </a:r>
            <a:r>
              <a:rPr kumimoji="0" lang="en-US" altLang="en-US" sz="2400" b="0" i="0" u="none" strike="noStrike" cap="none" normalizeH="0" baseline="0" dirty="0" err="1" smtClean="0">
                <a:ln>
                  <a:noFill/>
                </a:ln>
                <a:solidFill>
                  <a:schemeClr val="accent1">
                    <a:lumMod val="50000"/>
                  </a:schemeClr>
                </a:solidFill>
                <a:effectLst/>
                <a:latin typeface="Menlo"/>
              </a:rPr>
              <a:t>int</a:t>
            </a:r>
            <a:r>
              <a:rPr kumimoji="0" lang="en-US" altLang="en-US" sz="2400" b="0" i="0" u="none" strike="noStrike" cap="none" normalizeH="0" baseline="0" dirty="0" smtClean="0">
                <a:ln>
                  <a:noFill/>
                </a:ln>
                <a:solidFill>
                  <a:schemeClr val="accent1">
                    <a:lumMod val="50000"/>
                  </a:schemeClr>
                </a:solidFill>
                <a:effectLst/>
                <a:latin typeface="Menlo"/>
              </a:rPr>
              <a:t> sum(</a:t>
            </a:r>
            <a:r>
              <a:rPr kumimoji="0" lang="en-US" altLang="en-US" sz="2400" b="0" i="0" u="none" strike="noStrike" cap="none" normalizeH="0" baseline="0" dirty="0" err="1" smtClean="0">
                <a:ln>
                  <a:noFill/>
                </a:ln>
                <a:solidFill>
                  <a:schemeClr val="accent1">
                    <a:lumMod val="50000"/>
                  </a:schemeClr>
                </a:solidFill>
                <a:effectLst/>
                <a:latin typeface="Menlo"/>
              </a:rPr>
              <a:t>int</a:t>
            </a:r>
            <a:r>
              <a:rPr kumimoji="0" lang="en-US" altLang="en-US" sz="2400" b="0" i="0" u="none" strike="noStrike" cap="none" normalizeH="0" baseline="0" dirty="0" smtClean="0">
                <a:ln>
                  <a:noFill/>
                </a:ln>
                <a:solidFill>
                  <a:schemeClr val="accent1">
                    <a:lumMod val="50000"/>
                  </a:schemeClr>
                </a:solidFill>
                <a:effectLst/>
                <a:latin typeface="Menlo"/>
              </a:rPr>
              <a:t> a, </a:t>
            </a:r>
            <a:r>
              <a:rPr kumimoji="0" lang="en-US" altLang="en-US" sz="2400" b="0" i="0" u="none" strike="noStrike" cap="none" normalizeH="0" baseline="0" dirty="0" err="1" smtClean="0">
                <a:ln>
                  <a:noFill/>
                </a:ln>
                <a:solidFill>
                  <a:schemeClr val="accent1">
                    <a:lumMod val="50000"/>
                  </a:schemeClr>
                </a:solidFill>
                <a:effectLst/>
                <a:latin typeface="Menlo"/>
              </a:rPr>
              <a:t>int</a:t>
            </a:r>
            <a:r>
              <a:rPr kumimoji="0" lang="en-US" altLang="en-US" sz="2400" b="0" i="0" u="none" strike="noStrike" cap="none" normalizeH="0" baseline="0" dirty="0" smtClean="0">
                <a:ln>
                  <a:noFill/>
                </a:ln>
                <a:solidFill>
                  <a:schemeClr val="accent1">
                    <a:lumMod val="50000"/>
                  </a:schemeClr>
                </a:solidFill>
                <a:effectLst/>
                <a:latin typeface="Menlo"/>
              </a:rPr>
              <a:t> b)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accent1">
                    <a:lumMod val="50000"/>
                  </a:schemeClr>
                </a:solidFill>
                <a:effectLst/>
                <a:latin typeface="Menlo"/>
              </a:rPr>
              <a:t>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accent1">
                    <a:lumMod val="50000"/>
                  </a:schemeClr>
                </a:solidFill>
                <a:effectLst/>
                <a:latin typeface="Menlo"/>
              </a:rPr>
              <a:t>		return </a:t>
            </a:r>
            <a:r>
              <a:rPr kumimoji="0" lang="en-US" altLang="en-US" sz="2400" b="0" i="0" u="none" strike="noStrike" cap="none" normalizeH="0" baseline="0" dirty="0" err="1" smtClean="0">
                <a:ln>
                  <a:noFill/>
                </a:ln>
                <a:solidFill>
                  <a:schemeClr val="accent1">
                    <a:lumMod val="50000"/>
                  </a:schemeClr>
                </a:solidFill>
                <a:effectLst/>
                <a:latin typeface="Menlo"/>
              </a:rPr>
              <a:t>a+b</a:t>
            </a:r>
            <a:r>
              <a:rPr kumimoji="0" lang="en-US" altLang="en-US" sz="2400" b="0" i="0" u="none" strike="noStrike" cap="none" normalizeH="0" baseline="0" dirty="0" smtClean="0">
                <a:ln>
                  <a:noFill/>
                </a:ln>
                <a:solidFill>
                  <a:schemeClr val="accent1">
                    <a:lumMod val="50000"/>
                  </a:schemeClr>
                </a:solidFill>
                <a:effectLst/>
                <a:latin typeface="Menlo"/>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accent1">
                    <a:lumMod val="50000"/>
                  </a:schemeClr>
                </a:solidFill>
                <a:effectLst/>
                <a:latin typeface="Menlo"/>
              </a:rPr>
              <a:t>	}</a:t>
            </a:r>
            <a:r>
              <a:rPr kumimoji="0" lang="en-US" altLang="en-US" sz="2400" b="0" i="0" u="none" strike="noStrike" cap="none" normalizeH="0" baseline="0" dirty="0" smtClean="0">
                <a:ln>
                  <a:noFill/>
                </a:ln>
                <a:solidFill>
                  <a:schemeClr val="accent1">
                    <a:lumMod val="50000"/>
                  </a:schemeClr>
                </a:solidFill>
                <a:effectLst/>
              </a:rPr>
              <a:t> </a:t>
            </a:r>
            <a:endParaRPr kumimoji="0" lang="en-US" altLang="en-US" sz="2400" b="0" i="0" u="none" strike="noStrike" cap="none" normalizeH="0" baseline="0" dirty="0" smtClean="0">
              <a:ln>
                <a:noFill/>
              </a:ln>
              <a:solidFill>
                <a:schemeClr val="accent1">
                  <a:lumMod val="50000"/>
                </a:schemeClr>
              </a:solidFill>
              <a:effectLst/>
              <a:latin typeface="Arial" panose="020B0604020202020204" pitchFamily="34" charset="0"/>
            </a:endParaRPr>
          </a:p>
        </p:txBody>
      </p:sp>
      <p:pic>
        <p:nvPicPr>
          <p:cNvPr id="5123" name="Picture 3" descr="time complexity of an algorithms"/>
          <p:cNvPicPr>
            <a:picLocks noChangeAspect="1" noChangeArrowheads="1"/>
          </p:cNvPicPr>
          <p:nvPr/>
        </p:nvPicPr>
        <p:blipFill rotWithShape="1">
          <a:blip r:embed="rId2">
            <a:extLst>
              <a:ext uri="{28A0092B-C50C-407E-A947-70E740481C1C}">
                <a14:useLocalDpi xmlns:a14="http://schemas.microsoft.com/office/drawing/2010/main" val="0"/>
              </a:ext>
            </a:extLst>
          </a:blip>
          <a:srcRect r="51374"/>
          <a:stretch/>
        </p:blipFill>
        <p:spPr bwMode="auto">
          <a:xfrm>
            <a:off x="1383528" y="2799602"/>
            <a:ext cx="4142061" cy="345750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891349" y="124331"/>
            <a:ext cx="5172891" cy="2092881"/>
          </a:xfrm>
          <a:prstGeom prst="rect">
            <a:avLst/>
          </a:prstGeom>
          <a:solidFill>
            <a:schemeClr val="accent1">
              <a:lumMod val="40000"/>
              <a:lumOff val="60000"/>
            </a:schemeClr>
          </a:solidFill>
        </p:spPr>
        <p:txBody>
          <a:bodyPr wrap="square" rtlCol="0">
            <a:spAutoFit/>
          </a:bodyPr>
          <a:lstStyle/>
          <a:p>
            <a:r>
              <a:rPr lang="en-IN" sz="2600" dirty="0" smtClean="0">
                <a:solidFill>
                  <a:schemeClr val="accent1">
                    <a:lumMod val="50000"/>
                  </a:schemeClr>
                </a:solidFill>
              </a:rPr>
              <a:t>Here, there are 2 Statements:</a:t>
            </a:r>
          </a:p>
          <a:p>
            <a:endParaRPr lang="en-IN" sz="2600" dirty="0">
              <a:solidFill>
                <a:schemeClr val="accent1">
                  <a:lumMod val="50000"/>
                </a:schemeClr>
              </a:solidFill>
            </a:endParaRPr>
          </a:p>
          <a:p>
            <a:r>
              <a:rPr lang="en-IN" sz="2600" dirty="0" smtClean="0">
                <a:solidFill>
                  <a:schemeClr val="accent1">
                    <a:lumMod val="50000"/>
                  </a:schemeClr>
                </a:solidFill>
              </a:rPr>
              <a:t>Calculating </a:t>
            </a:r>
            <a:r>
              <a:rPr lang="en-IN" sz="2600" dirty="0" err="1" smtClean="0">
                <a:solidFill>
                  <a:schemeClr val="accent1">
                    <a:lumMod val="50000"/>
                  </a:schemeClr>
                </a:solidFill>
              </a:rPr>
              <a:t>a+b</a:t>
            </a:r>
            <a:r>
              <a:rPr lang="en-IN" sz="2600" dirty="0" smtClean="0">
                <a:solidFill>
                  <a:schemeClr val="accent1">
                    <a:lumMod val="50000"/>
                  </a:schemeClr>
                </a:solidFill>
              </a:rPr>
              <a:t>	</a:t>
            </a:r>
            <a:r>
              <a:rPr lang="en-IN" sz="2600" dirty="0" smtClean="0">
                <a:solidFill>
                  <a:schemeClr val="accent1">
                    <a:lumMod val="50000"/>
                  </a:schemeClr>
                </a:solidFill>
                <a:sym typeface="Wingdings" panose="05000000000000000000" pitchFamily="2" charset="2"/>
              </a:rPr>
              <a:t> 1 Unit</a:t>
            </a:r>
            <a:endParaRPr lang="en-IN" sz="2600" dirty="0" smtClean="0">
              <a:solidFill>
                <a:schemeClr val="accent1">
                  <a:lumMod val="50000"/>
                </a:schemeClr>
              </a:solidFill>
            </a:endParaRPr>
          </a:p>
          <a:p>
            <a:r>
              <a:rPr lang="en-IN" sz="2600" dirty="0" smtClean="0">
                <a:solidFill>
                  <a:schemeClr val="accent1">
                    <a:lumMod val="50000"/>
                  </a:schemeClr>
                </a:solidFill>
              </a:rPr>
              <a:t>Returning </a:t>
            </a:r>
            <a:r>
              <a:rPr lang="en-IN" sz="2600" dirty="0" err="1" smtClean="0">
                <a:solidFill>
                  <a:schemeClr val="accent1">
                    <a:lumMod val="50000"/>
                  </a:schemeClr>
                </a:solidFill>
              </a:rPr>
              <a:t>a+b</a:t>
            </a:r>
            <a:r>
              <a:rPr lang="en-IN" sz="2600" dirty="0" smtClean="0">
                <a:solidFill>
                  <a:schemeClr val="accent1">
                    <a:lumMod val="50000"/>
                  </a:schemeClr>
                </a:solidFill>
              </a:rPr>
              <a:t>.	</a:t>
            </a:r>
            <a:r>
              <a:rPr lang="en-IN" sz="2600" dirty="0" smtClean="0">
                <a:solidFill>
                  <a:schemeClr val="accent1">
                    <a:lumMod val="50000"/>
                  </a:schemeClr>
                </a:solidFill>
                <a:sym typeface="Wingdings" panose="05000000000000000000" pitchFamily="2" charset="2"/>
              </a:rPr>
              <a:t> 1 Unit</a:t>
            </a:r>
          </a:p>
          <a:p>
            <a:r>
              <a:rPr lang="en-IN" sz="2600" dirty="0" smtClean="0">
                <a:solidFill>
                  <a:schemeClr val="accent1">
                    <a:lumMod val="50000"/>
                  </a:schemeClr>
                </a:solidFill>
                <a:sym typeface="Wingdings" panose="05000000000000000000" pitchFamily="2" charset="2"/>
              </a:rPr>
              <a:t>Total			2 Units</a:t>
            </a:r>
            <a:endParaRPr lang="en-IN" sz="2600" dirty="0">
              <a:solidFill>
                <a:schemeClr val="accent1">
                  <a:lumMod val="50000"/>
                </a:schemeClr>
              </a:solidFill>
            </a:endParaRPr>
          </a:p>
        </p:txBody>
      </p:sp>
      <p:sp>
        <p:nvSpPr>
          <p:cNvPr id="8" name="TextBox 7"/>
          <p:cNvSpPr txBox="1"/>
          <p:nvPr/>
        </p:nvSpPr>
        <p:spPr>
          <a:xfrm>
            <a:off x="1555523" y="2243332"/>
            <a:ext cx="4166008" cy="584775"/>
          </a:xfrm>
          <a:prstGeom prst="rect">
            <a:avLst/>
          </a:prstGeom>
          <a:solidFill>
            <a:schemeClr val="accent1">
              <a:lumMod val="40000"/>
              <a:lumOff val="60000"/>
            </a:schemeClr>
          </a:solidFill>
        </p:spPr>
        <p:txBody>
          <a:bodyPr wrap="square" rtlCol="0">
            <a:spAutoFit/>
          </a:bodyPr>
          <a:lstStyle/>
          <a:p>
            <a:r>
              <a:rPr lang="en-IN" sz="3200" b="1" dirty="0" smtClean="0">
                <a:solidFill>
                  <a:srgbClr val="FF0000"/>
                </a:solidFill>
              </a:rPr>
              <a:t>Ex-2:</a:t>
            </a:r>
            <a:endParaRPr lang="en-IN" sz="3200" b="1" dirty="0">
              <a:solidFill>
                <a:srgbClr val="FF0000"/>
              </a:solidFill>
            </a:endParaRPr>
          </a:p>
        </p:txBody>
      </p:sp>
      <p:sp>
        <p:nvSpPr>
          <p:cNvPr id="2" name="TextBox 1"/>
          <p:cNvSpPr txBox="1"/>
          <p:nvPr/>
        </p:nvSpPr>
        <p:spPr>
          <a:xfrm>
            <a:off x="6146075" y="2840787"/>
            <a:ext cx="3925388" cy="3416320"/>
          </a:xfrm>
          <a:prstGeom prst="rect">
            <a:avLst/>
          </a:prstGeom>
          <a:noFill/>
        </p:spPr>
        <p:txBody>
          <a:bodyPr wrap="square" rtlCol="0">
            <a:spAutoFit/>
          </a:bodyPr>
          <a:lstStyle/>
          <a:p>
            <a:endParaRPr lang="en-IN" sz="2400" dirty="0" smtClean="0"/>
          </a:p>
          <a:p>
            <a:endParaRPr lang="en-IN" sz="2400" dirty="0"/>
          </a:p>
          <a:p>
            <a:r>
              <a:rPr lang="en-IN" sz="2400" dirty="0" smtClean="0"/>
              <a:t>1</a:t>
            </a:r>
          </a:p>
          <a:p>
            <a:endParaRPr lang="en-IN" sz="2400" dirty="0" smtClean="0"/>
          </a:p>
          <a:p>
            <a:r>
              <a:rPr lang="en-IN" sz="2400" dirty="0" smtClean="0"/>
              <a:t>1+3n</a:t>
            </a:r>
          </a:p>
          <a:p>
            <a:endParaRPr lang="en-IN" sz="2400" dirty="0"/>
          </a:p>
          <a:p>
            <a:r>
              <a:rPr lang="en-IN" sz="2400" dirty="0" smtClean="0"/>
              <a:t>1</a:t>
            </a:r>
          </a:p>
          <a:p>
            <a:r>
              <a:rPr lang="en-IN" sz="2400" dirty="0" smtClean="0"/>
              <a:t>---------</a:t>
            </a:r>
          </a:p>
          <a:p>
            <a:r>
              <a:rPr lang="en-IN" sz="2400" dirty="0" smtClean="0"/>
              <a:t>3n+3  units of time</a:t>
            </a:r>
            <a:endParaRPr lang="en-IN" sz="2400" dirty="0"/>
          </a:p>
        </p:txBody>
      </p:sp>
    </p:spTree>
    <p:extLst>
      <p:ext uri="{BB962C8B-B14F-4D97-AF65-F5344CB8AC3E}">
        <p14:creationId xmlns:p14="http://schemas.microsoft.com/office/powerpoint/2010/main" val="17062735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TotalTime>
  <Words>1018</Words>
  <Application>Microsoft Office PowerPoint</Application>
  <PresentationFormat>Widescreen</PresentationFormat>
  <Paragraphs>204</Paragraphs>
  <Slides>23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23</vt:i4>
      </vt:variant>
    </vt:vector>
  </HeadingPairs>
  <TitlesOfParts>
    <vt:vector size="36" baseType="lpstr">
      <vt:lpstr>Arial</vt:lpstr>
      <vt:lpstr>Arial</vt:lpstr>
      <vt:lpstr>Calibri</vt:lpstr>
      <vt:lpstr>Calibri Light</vt:lpstr>
      <vt:lpstr>Consolas</vt:lpstr>
      <vt:lpstr>Droid Sans Mono</vt:lpstr>
      <vt:lpstr>euclid_circular_a</vt:lpstr>
      <vt:lpstr>Menlo</vt:lpstr>
      <vt:lpstr>Open Sans</vt:lpstr>
      <vt:lpstr>Roboto</vt:lpstr>
      <vt:lpstr>source sans pro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26</cp:revision>
  <dcterms:created xsi:type="dcterms:W3CDTF">2020-08-23T04:37:54Z</dcterms:created>
  <dcterms:modified xsi:type="dcterms:W3CDTF">2020-08-27T07:16:56Z</dcterms:modified>
</cp:coreProperties>
</file>