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357D-0C12-4A99-92AE-80A05ACC37BC}" v="33" dt="2021-01-21T14:23:29.928"/>
    <p1510:client id="{42D3175B-3DF7-4378-B773-820C43878B0D}" v="399" dt="2021-01-21T14:04:04.543"/>
    <p1510:client id="{82B6B127-CF3F-4BDF-9DB4-87F8C9EBBFAD}" v="59" dt="2021-01-19T17:34:30.211"/>
    <p1510:client id="{9ECDB423-1369-4B75-A335-2391DC29D2DF}" v="44" dt="2021-01-22T16:54:28.384"/>
    <p1510:client id="{B0BF9B66-1EEB-453A-A04E-AC8BE48F7D44}" v="11" dt="2021-01-22T16:47:15.437"/>
    <p1510:client id="{F65B1099-2BDD-4B45-98BA-B7A616B83E4A}" v="58" dt="2021-01-22T17:34:50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Adapa" userId="a5d98125c19c70c1" providerId="Windows Live" clId="Web-{82B6B127-CF3F-4BDF-9DB4-87F8C9EBBFAD}"/>
    <pc:docChg chg="addSld modSld">
      <pc:chgData name="Siri Adapa" userId="a5d98125c19c70c1" providerId="Windows Live" clId="Web-{82B6B127-CF3F-4BDF-9DB4-87F8C9EBBFAD}" dt="2021-01-19T17:34:30.211" v="45"/>
      <pc:docMkLst>
        <pc:docMk/>
      </pc:docMkLst>
      <pc:sldChg chg="addSp delSp modSp">
        <pc:chgData name="Siri Adapa" userId="a5d98125c19c70c1" providerId="Windows Live" clId="Web-{82B6B127-CF3F-4BDF-9DB4-87F8C9EBBFAD}" dt="2021-01-19T14:46:21.869" v="20"/>
        <pc:sldMkLst>
          <pc:docMk/>
          <pc:sldMk cId="3879346322" sldId="256"/>
        </pc:sldMkLst>
        <pc:spChg chg="mod">
          <ac:chgData name="Siri Adapa" userId="a5d98125c19c70c1" providerId="Windows Live" clId="Web-{82B6B127-CF3F-4BDF-9DB4-87F8C9EBBFAD}" dt="2021-01-19T14:44:27.321" v="12" actId="14100"/>
          <ac:spMkLst>
            <pc:docMk/>
            <pc:sldMk cId="3879346322" sldId="256"/>
            <ac:spMk id="2" creationId="{00000000-0000-0000-0000-000000000000}"/>
          </ac:spMkLst>
        </pc:spChg>
        <pc:spChg chg="del">
          <ac:chgData name="Siri Adapa" userId="a5d98125c19c70c1" providerId="Windows Live" clId="Web-{82B6B127-CF3F-4BDF-9DB4-87F8C9EBBFAD}" dt="2021-01-19T14:44:09.461" v="9"/>
          <ac:spMkLst>
            <pc:docMk/>
            <pc:sldMk cId="3879346322" sldId="256"/>
            <ac:spMk id="3" creationId="{00000000-0000-0000-0000-000000000000}"/>
          </ac:spMkLst>
        </pc:spChg>
        <pc:picChg chg="add mod">
          <ac:chgData name="Siri Adapa" userId="a5d98125c19c70c1" providerId="Windows Live" clId="Web-{82B6B127-CF3F-4BDF-9DB4-87F8C9EBBFAD}" dt="2021-01-19T14:46:21.869" v="20"/>
          <ac:picMkLst>
            <pc:docMk/>
            <pc:sldMk cId="3879346322" sldId="256"/>
            <ac:picMk id="4" creationId="{CA5E8AD9-4E91-47D4-A6C1-CA256DB679A0}"/>
          </ac:picMkLst>
        </pc:picChg>
      </pc:sldChg>
      <pc:sldChg chg="delSp modSp new">
        <pc:chgData name="Siri Adapa" userId="a5d98125c19c70c1" providerId="Windows Live" clId="Web-{82B6B127-CF3F-4BDF-9DB4-87F8C9EBBFAD}" dt="2021-01-19T17:34:04.711" v="43" actId="20577"/>
        <pc:sldMkLst>
          <pc:docMk/>
          <pc:sldMk cId="383932968" sldId="257"/>
        </pc:sldMkLst>
        <pc:spChg chg="mod">
          <ac:chgData name="Siri Adapa" userId="a5d98125c19c70c1" providerId="Windows Live" clId="Web-{82B6B127-CF3F-4BDF-9DB4-87F8C9EBBFAD}" dt="2021-01-19T17:34:04.711" v="43" actId="20577"/>
          <ac:spMkLst>
            <pc:docMk/>
            <pc:sldMk cId="383932968" sldId="257"/>
            <ac:spMk id="2" creationId="{EDEBA0BF-58C9-4BA5-A019-FB4821281D0A}"/>
          </ac:spMkLst>
        </pc:spChg>
        <pc:spChg chg="mod">
          <ac:chgData name="Siri Adapa" userId="a5d98125c19c70c1" providerId="Windows Live" clId="Web-{82B6B127-CF3F-4BDF-9DB4-87F8C9EBBFAD}" dt="2021-01-19T14:47:50.402" v="29" actId="1076"/>
          <ac:spMkLst>
            <pc:docMk/>
            <pc:sldMk cId="383932968" sldId="257"/>
            <ac:spMk id="3" creationId="{AA09A193-69F5-440B-975F-7326513BC8EA}"/>
          </ac:spMkLst>
        </pc:spChg>
        <pc:spChg chg="del mod">
          <ac:chgData name="Siri Adapa" userId="a5d98125c19c70c1" providerId="Windows Live" clId="Web-{82B6B127-CF3F-4BDF-9DB4-87F8C9EBBFAD}" dt="2021-01-19T17:33:42.226" v="40"/>
          <ac:spMkLst>
            <pc:docMk/>
            <pc:sldMk cId="383932968" sldId="257"/>
            <ac:spMk id="4" creationId="{6B1724E0-4E27-4C8F-9BA3-64C3F7987D91}"/>
          </ac:spMkLst>
        </pc:spChg>
      </pc:sldChg>
      <pc:sldChg chg="delSp new">
        <pc:chgData name="Siri Adapa" userId="a5d98125c19c70c1" providerId="Windows Live" clId="Web-{82B6B127-CF3F-4BDF-9DB4-87F8C9EBBFAD}" dt="2021-01-19T17:34:30.211" v="45"/>
        <pc:sldMkLst>
          <pc:docMk/>
          <pc:sldMk cId="2199231157" sldId="258"/>
        </pc:sldMkLst>
        <pc:spChg chg="del">
          <ac:chgData name="Siri Adapa" userId="a5d98125c19c70c1" providerId="Windows Live" clId="Web-{82B6B127-CF3F-4BDF-9DB4-87F8C9EBBFAD}" dt="2021-01-19T17:34:30.211" v="45"/>
          <ac:spMkLst>
            <pc:docMk/>
            <pc:sldMk cId="2199231157" sldId="258"/>
            <ac:spMk id="3" creationId="{BF45B2C4-116E-426D-888F-58A828F8B820}"/>
          </ac:spMkLst>
        </pc:spChg>
      </pc:sldChg>
    </pc:docChg>
  </pc:docChgLst>
  <pc:docChgLst>
    <pc:chgData name="Siri Adapa" userId="a5d98125c19c70c1" providerId="Windows Live" clId="Web-{F65B1099-2BDD-4B45-98BA-B7A616B83E4A}"/>
    <pc:docChg chg="modSld">
      <pc:chgData name="Siri Adapa" userId="a5d98125c19c70c1" providerId="Windows Live" clId="Web-{F65B1099-2BDD-4B45-98BA-B7A616B83E4A}" dt="2021-01-22T17:34:50.597" v="37" actId="1076"/>
      <pc:docMkLst>
        <pc:docMk/>
      </pc:docMkLst>
      <pc:sldChg chg="modSp">
        <pc:chgData name="Siri Adapa" userId="a5d98125c19c70c1" providerId="Windows Live" clId="Web-{F65B1099-2BDD-4B45-98BA-B7A616B83E4A}" dt="2021-01-22T17:28:02.151" v="1" actId="20577"/>
        <pc:sldMkLst>
          <pc:docMk/>
          <pc:sldMk cId="3879346322" sldId="256"/>
        </pc:sldMkLst>
        <pc:spChg chg="mod">
          <ac:chgData name="Siri Adapa" userId="a5d98125c19c70c1" providerId="Windows Live" clId="Web-{F65B1099-2BDD-4B45-98BA-B7A616B83E4A}" dt="2021-01-22T17:28:02.151" v="1" actId="20577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Siri Adapa" userId="a5d98125c19c70c1" providerId="Windows Live" clId="Web-{F65B1099-2BDD-4B45-98BA-B7A616B83E4A}" dt="2021-01-22T17:27:46.994" v="0" actId="20577"/>
          <ac:spMkLst>
            <pc:docMk/>
            <pc:sldMk cId="3879346322" sldId="256"/>
            <ac:spMk id="5" creationId="{381FC102-BBB5-40D6-93D3-6C0E61EF6FC9}"/>
          </ac:spMkLst>
        </pc:spChg>
      </pc:sldChg>
      <pc:sldChg chg="modSp">
        <pc:chgData name="Siri Adapa" userId="a5d98125c19c70c1" providerId="Windows Live" clId="Web-{F65B1099-2BDD-4B45-98BA-B7A616B83E4A}" dt="2021-01-22T17:28:12.948" v="2" actId="20577"/>
        <pc:sldMkLst>
          <pc:docMk/>
          <pc:sldMk cId="383932968" sldId="257"/>
        </pc:sldMkLst>
        <pc:spChg chg="mod">
          <ac:chgData name="Siri Adapa" userId="a5d98125c19c70c1" providerId="Windows Live" clId="Web-{F65B1099-2BDD-4B45-98BA-B7A616B83E4A}" dt="2021-01-22T17:28:12.948" v="2" actId="20577"/>
          <ac:spMkLst>
            <pc:docMk/>
            <pc:sldMk cId="383932968" sldId="257"/>
            <ac:spMk id="2" creationId="{EDEBA0BF-58C9-4BA5-A019-FB4821281D0A}"/>
          </ac:spMkLst>
        </pc:spChg>
      </pc:sldChg>
      <pc:sldChg chg="modSp">
        <pc:chgData name="Siri Adapa" userId="a5d98125c19c70c1" providerId="Windows Live" clId="Web-{F65B1099-2BDD-4B45-98BA-B7A616B83E4A}" dt="2021-01-22T17:28:20.729" v="3" actId="20577"/>
        <pc:sldMkLst>
          <pc:docMk/>
          <pc:sldMk cId="2199231157" sldId="258"/>
        </pc:sldMkLst>
        <pc:spChg chg="mod">
          <ac:chgData name="Siri Adapa" userId="a5d98125c19c70c1" providerId="Windows Live" clId="Web-{F65B1099-2BDD-4B45-98BA-B7A616B83E4A}" dt="2021-01-22T17:28:20.729" v="3" actId="20577"/>
          <ac:spMkLst>
            <pc:docMk/>
            <pc:sldMk cId="2199231157" sldId="258"/>
            <ac:spMk id="2" creationId="{C29E8D9E-8E41-40CA-834D-E6BB6A665E45}"/>
          </ac:spMkLst>
        </pc:spChg>
      </pc:sldChg>
      <pc:sldChg chg="addSp modSp">
        <pc:chgData name="Siri Adapa" userId="a5d98125c19c70c1" providerId="Windows Live" clId="Web-{F65B1099-2BDD-4B45-98BA-B7A616B83E4A}" dt="2021-01-22T17:34:08.643" v="31" actId="1076"/>
        <pc:sldMkLst>
          <pc:docMk/>
          <pc:sldMk cId="1885148103" sldId="259"/>
        </pc:sldMkLst>
        <pc:spChg chg="mod">
          <ac:chgData name="Siri Adapa" userId="a5d98125c19c70c1" providerId="Windows Live" clId="Web-{F65B1099-2BDD-4B45-98BA-B7A616B83E4A}" dt="2021-01-22T17:28:40.120" v="5" actId="20577"/>
          <ac:spMkLst>
            <pc:docMk/>
            <pc:sldMk cId="1885148103" sldId="259"/>
            <ac:spMk id="2" creationId="{6725B2C4-147A-4962-97C6-95BD10D13244}"/>
          </ac:spMkLst>
        </pc:spChg>
        <pc:picChg chg="add mod">
          <ac:chgData name="Siri Adapa" userId="a5d98125c19c70c1" providerId="Windows Live" clId="Web-{F65B1099-2BDD-4B45-98BA-B7A616B83E4A}" dt="2021-01-22T17:34:08.643" v="31" actId="1076"/>
          <ac:picMkLst>
            <pc:docMk/>
            <pc:sldMk cId="1885148103" sldId="259"/>
            <ac:picMk id="3" creationId="{FD756006-A7B7-4422-ADE8-D75BD01013D6}"/>
          </ac:picMkLst>
        </pc:picChg>
      </pc:sldChg>
      <pc:sldChg chg="addSp delSp modSp">
        <pc:chgData name="Siri Adapa" userId="a5d98125c19c70c1" providerId="Windows Live" clId="Web-{F65B1099-2BDD-4B45-98BA-B7A616B83E4A}" dt="2021-01-22T17:33:39.783" v="27" actId="1076"/>
        <pc:sldMkLst>
          <pc:docMk/>
          <pc:sldMk cId="350693315" sldId="260"/>
        </pc:sldMkLst>
        <pc:spChg chg="mod">
          <ac:chgData name="Siri Adapa" userId="a5d98125c19c70c1" providerId="Windows Live" clId="Web-{F65B1099-2BDD-4B45-98BA-B7A616B83E4A}" dt="2021-01-22T17:29:06.777" v="8" actId="20577"/>
          <ac:spMkLst>
            <pc:docMk/>
            <pc:sldMk cId="350693315" sldId="260"/>
            <ac:spMk id="2" creationId="{12EF4487-B4B0-476A-9225-8E2C13461608}"/>
          </ac:spMkLst>
        </pc:spChg>
        <pc:spChg chg="del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22" creationId="{52C0B2E1-0268-42EC-ABD3-94F81A05BCBD}"/>
          </ac:spMkLst>
        </pc:spChg>
        <pc:spChg chg="del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24" creationId="{7D2256B4-48EA-40FC-BBC0-AA1EE6E0080C}"/>
          </ac:spMkLst>
        </pc:spChg>
        <pc:spChg chg="del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28" creationId="{88C4CF77-7AF8-4122-A7B0-041ABDF16B2B}"/>
          </ac:spMkLst>
        </pc:spChg>
        <pc:spChg chg="del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30" creationId="{D509D458-5758-41CE-89DE-485C1BBCD86D}"/>
          </ac:spMkLst>
        </pc:spChg>
        <pc:spChg chg="del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32" creationId="{1D38966F-378A-47DC-83CC-D5A783224D48}"/>
          </ac:spMkLst>
        </pc:spChg>
        <pc:spChg chg="add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37" creationId="{52C0B2E1-0268-42EC-ABD3-94F81A05BCBD}"/>
          </ac:spMkLst>
        </pc:spChg>
        <pc:spChg chg="add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39" creationId="{7D2256B4-48EA-40FC-BBC0-AA1EE6E0080C}"/>
          </ac:spMkLst>
        </pc:spChg>
        <pc:spChg chg="add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43" creationId="{8C6E698C-8155-4B8B-BDC9-B7299772B509}"/>
          </ac:spMkLst>
        </pc:spChg>
        <pc:spChg chg="add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45" creationId="{0EEF5601-A8BC-411D-AA64-3E79320BA122}"/>
          </ac:spMkLst>
        </pc:spChg>
        <pc:spChg chg="add">
          <ac:chgData name="Siri Adapa" userId="a5d98125c19c70c1" providerId="Windows Live" clId="Web-{F65B1099-2BDD-4B45-98BA-B7A616B83E4A}" dt="2021-01-22T17:28:57.183" v="7"/>
          <ac:spMkLst>
            <pc:docMk/>
            <pc:sldMk cId="350693315" sldId="260"/>
            <ac:spMk id="47" creationId="{33209156-242F-4B26-8D07-CEB2B68A9F9A}"/>
          </ac:spMkLst>
        </pc:spChg>
        <pc:picChg chg="add del mod">
          <ac:chgData name="Siri Adapa" userId="a5d98125c19c70c1" providerId="Windows Live" clId="Web-{F65B1099-2BDD-4B45-98BA-B7A616B83E4A}" dt="2021-01-22T17:32:29.735" v="16"/>
          <ac:picMkLst>
            <pc:docMk/>
            <pc:sldMk cId="350693315" sldId="260"/>
            <ac:picMk id="3" creationId="{33A29D00-7CA0-41A0-BE43-711FFA754E19}"/>
          </ac:picMkLst>
        </pc:picChg>
        <pc:picChg chg="add mod">
          <ac:chgData name="Siri Adapa" userId="a5d98125c19c70c1" providerId="Windows Live" clId="Web-{F65B1099-2BDD-4B45-98BA-B7A616B83E4A}" dt="2021-01-22T17:33:39.783" v="27" actId="1076"/>
          <ac:picMkLst>
            <pc:docMk/>
            <pc:sldMk cId="350693315" sldId="260"/>
            <ac:picMk id="4" creationId="{FF839FE1-47E3-4AFA-A3BB-0460D6D8E375}"/>
          </ac:picMkLst>
        </pc:picChg>
        <pc:cxnChg chg="del">
          <ac:chgData name="Siri Adapa" userId="a5d98125c19c70c1" providerId="Windows Live" clId="Web-{F65B1099-2BDD-4B45-98BA-B7A616B83E4A}" dt="2021-01-22T17:28:57.183" v="7"/>
          <ac:cxnSpMkLst>
            <pc:docMk/>
            <pc:sldMk cId="350693315" sldId="260"/>
            <ac:cxnSpMk id="26" creationId="{3D44BCCA-102D-4A9D-B1E4-2450CAF0B05E}"/>
          </ac:cxnSpMkLst>
        </pc:cxnChg>
        <pc:cxnChg chg="add">
          <ac:chgData name="Siri Adapa" userId="a5d98125c19c70c1" providerId="Windows Live" clId="Web-{F65B1099-2BDD-4B45-98BA-B7A616B83E4A}" dt="2021-01-22T17:28:57.183" v="7"/>
          <ac:cxnSpMkLst>
            <pc:docMk/>
            <pc:sldMk cId="350693315" sldId="260"/>
            <ac:cxnSpMk id="41" creationId="{3D44BCCA-102D-4A9D-B1E4-2450CAF0B05E}"/>
          </ac:cxnSpMkLst>
        </pc:cxnChg>
      </pc:sldChg>
      <pc:sldChg chg="modSp">
        <pc:chgData name="Siri Adapa" userId="a5d98125c19c70c1" providerId="Windows Live" clId="Web-{F65B1099-2BDD-4B45-98BA-B7A616B83E4A}" dt="2021-01-22T17:29:34.872" v="9" actId="20577"/>
        <pc:sldMkLst>
          <pc:docMk/>
          <pc:sldMk cId="1567411262" sldId="261"/>
        </pc:sldMkLst>
        <pc:spChg chg="mod">
          <ac:chgData name="Siri Adapa" userId="a5d98125c19c70c1" providerId="Windows Live" clId="Web-{F65B1099-2BDD-4B45-98BA-B7A616B83E4A}" dt="2021-01-22T17:29:34.872" v="9" actId="20577"/>
          <ac:spMkLst>
            <pc:docMk/>
            <pc:sldMk cId="1567411262" sldId="261"/>
            <ac:spMk id="2" creationId="{B5ADCBE8-FB78-4B77-91DC-90BD7906C22D}"/>
          </ac:spMkLst>
        </pc:spChg>
      </pc:sldChg>
      <pc:sldChg chg="addSp modSp">
        <pc:chgData name="Siri Adapa" userId="a5d98125c19c70c1" providerId="Windows Live" clId="Web-{F65B1099-2BDD-4B45-98BA-B7A616B83E4A}" dt="2021-01-22T17:34:50.597" v="37" actId="1076"/>
        <pc:sldMkLst>
          <pc:docMk/>
          <pc:sldMk cId="47855174" sldId="262"/>
        </pc:sldMkLst>
        <pc:spChg chg="mod">
          <ac:chgData name="Siri Adapa" userId="a5d98125c19c70c1" providerId="Windows Live" clId="Web-{F65B1099-2BDD-4B45-98BA-B7A616B83E4A}" dt="2021-01-22T17:29:52.138" v="10" actId="20577"/>
          <ac:spMkLst>
            <pc:docMk/>
            <pc:sldMk cId="47855174" sldId="262"/>
            <ac:spMk id="2" creationId="{68CF198C-4A42-4BE2-A17D-C05D3C5F90E7}"/>
          </ac:spMkLst>
        </pc:spChg>
        <pc:picChg chg="add mod">
          <ac:chgData name="Siri Adapa" userId="a5d98125c19c70c1" providerId="Windows Live" clId="Web-{F65B1099-2BDD-4B45-98BA-B7A616B83E4A}" dt="2021-01-22T17:34:50.597" v="37" actId="1076"/>
          <ac:picMkLst>
            <pc:docMk/>
            <pc:sldMk cId="47855174" sldId="262"/>
            <ac:picMk id="3" creationId="{39744058-760B-4595-9FC6-CB96CA34A1E3}"/>
          </ac:picMkLst>
        </pc:picChg>
      </pc:sldChg>
    </pc:docChg>
  </pc:docChgLst>
  <pc:docChgLst>
    <pc:chgData name="Siri Adapa" userId="a5d98125c19c70c1" providerId="Windows Live" clId="Web-{B0BF9B66-1EEB-453A-A04E-AC8BE48F7D44}"/>
    <pc:docChg chg="modSld">
      <pc:chgData name="Siri Adapa" userId="a5d98125c19c70c1" providerId="Windows Live" clId="Web-{B0BF9B66-1EEB-453A-A04E-AC8BE48F7D44}" dt="2021-01-22T16:47:14.437" v="3" actId="20577"/>
      <pc:docMkLst>
        <pc:docMk/>
      </pc:docMkLst>
      <pc:sldChg chg="modSp">
        <pc:chgData name="Siri Adapa" userId="a5d98125c19c70c1" providerId="Windows Live" clId="Web-{B0BF9B66-1EEB-453A-A04E-AC8BE48F7D44}" dt="2021-01-22T16:47:14.437" v="3" actId="20577"/>
        <pc:sldMkLst>
          <pc:docMk/>
          <pc:sldMk cId="3879346322" sldId="256"/>
        </pc:sldMkLst>
        <pc:spChg chg="mod">
          <ac:chgData name="Siri Adapa" userId="a5d98125c19c70c1" providerId="Windows Live" clId="Web-{B0BF9B66-1EEB-453A-A04E-AC8BE48F7D44}" dt="2021-01-22T16:47:14.437" v="3" actId="20577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Siri Adapa" userId="a5d98125c19c70c1" providerId="Windows Live" clId="Web-{B0BF9B66-1EEB-453A-A04E-AC8BE48F7D44}" dt="2021-01-22T16:46:43.404" v="1" actId="20577"/>
          <ac:spMkLst>
            <pc:docMk/>
            <pc:sldMk cId="3879346322" sldId="256"/>
            <ac:spMk id="5" creationId="{381FC102-BBB5-40D6-93D3-6C0E61EF6FC9}"/>
          </ac:spMkLst>
        </pc:spChg>
      </pc:sldChg>
    </pc:docChg>
  </pc:docChgLst>
  <pc:docChgLst>
    <pc:chgData clId="Web-{B0BF9B66-1EEB-453A-A04E-AC8BE48F7D44}"/>
    <pc:docChg chg="modSld">
      <pc:chgData name="" userId="" providerId="" clId="Web-{B0BF9B66-1EEB-453A-A04E-AC8BE48F7D44}" dt="2021-01-22T16:46:16.700" v="0" actId="1076"/>
      <pc:docMkLst>
        <pc:docMk/>
      </pc:docMkLst>
      <pc:sldChg chg="modSp">
        <pc:chgData name="" userId="" providerId="" clId="Web-{B0BF9B66-1EEB-453A-A04E-AC8BE48F7D44}" dt="2021-01-22T16:46:16.700" v="0" actId="1076"/>
        <pc:sldMkLst>
          <pc:docMk/>
          <pc:sldMk cId="3879346322" sldId="256"/>
        </pc:sldMkLst>
        <pc:spChg chg="mod">
          <ac:chgData name="" userId="" providerId="" clId="Web-{B0BF9B66-1EEB-453A-A04E-AC8BE48F7D44}" dt="2021-01-22T16:46:16.700" v="0" actId="1076"/>
          <ac:spMkLst>
            <pc:docMk/>
            <pc:sldMk cId="3879346322" sldId="256"/>
            <ac:spMk id="5" creationId="{381FC102-BBB5-40D6-93D3-6C0E61EF6FC9}"/>
          </ac:spMkLst>
        </pc:spChg>
      </pc:sldChg>
    </pc:docChg>
  </pc:docChgLst>
  <pc:docChgLst>
    <pc:chgData name="Siri Adapa" userId="a5d98125c19c70c1" providerId="Windows Live" clId="Web-{1093357D-0C12-4A99-92AE-80A05ACC37BC}"/>
    <pc:docChg chg="modSld">
      <pc:chgData name="Siri Adapa" userId="a5d98125c19c70c1" providerId="Windows Live" clId="Web-{1093357D-0C12-4A99-92AE-80A05ACC37BC}" dt="2021-01-21T14:23:29.928" v="19" actId="20577"/>
      <pc:docMkLst>
        <pc:docMk/>
      </pc:docMkLst>
      <pc:sldChg chg="modSp">
        <pc:chgData name="Siri Adapa" userId="a5d98125c19c70c1" providerId="Windows Live" clId="Web-{1093357D-0C12-4A99-92AE-80A05ACC37BC}" dt="2021-01-21T14:23:29.928" v="19" actId="20577"/>
        <pc:sldMkLst>
          <pc:docMk/>
          <pc:sldMk cId="2199231157" sldId="258"/>
        </pc:sldMkLst>
        <pc:spChg chg="mod">
          <ac:chgData name="Siri Adapa" userId="a5d98125c19c70c1" providerId="Windows Live" clId="Web-{1093357D-0C12-4A99-92AE-80A05ACC37BC}" dt="2021-01-21T14:23:29.928" v="19" actId="20577"/>
          <ac:spMkLst>
            <pc:docMk/>
            <pc:sldMk cId="2199231157" sldId="258"/>
            <ac:spMk id="2" creationId="{C29E8D9E-8E41-40CA-834D-E6BB6A665E45}"/>
          </ac:spMkLst>
        </pc:spChg>
      </pc:sldChg>
      <pc:sldChg chg="modSp">
        <pc:chgData name="Siri Adapa" userId="a5d98125c19c70c1" providerId="Windows Live" clId="Web-{1093357D-0C12-4A99-92AE-80A05ACC37BC}" dt="2021-01-21T14:23:27.318" v="18" actId="20577"/>
        <pc:sldMkLst>
          <pc:docMk/>
          <pc:sldMk cId="1885148103" sldId="259"/>
        </pc:sldMkLst>
        <pc:spChg chg="mod">
          <ac:chgData name="Siri Adapa" userId="a5d98125c19c70c1" providerId="Windows Live" clId="Web-{1093357D-0C12-4A99-92AE-80A05ACC37BC}" dt="2021-01-21T14:23:27.318" v="18" actId="20577"/>
          <ac:spMkLst>
            <pc:docMk/>
            <pc:sldMk cId="1885148103" sldId="259"/>
            <ac:spMk id="2" creationId="{6725B2C4-147A-4962-97C6-95BD10D13244}"/>
          </ac:spMkLst>
        </pc:spChg>
      </pc:sldChg>
    </pc:docChg>
  </pc:docChgLst>
  <pc:docChgLst>
    <pc:chgData name="Siri Adapa" userId="a5d98125c19c70c1" providerId="Windows Live" clId="Web-{9ECDB423-1369-4B75-A335-2391DC29D2DF}"/>
    <pc:docChg chg="modSld">
      <pc:chgData name="Siri Adapa" userId="a5d98125c19c70c1" providerId="Windows Live" clId="Web-{9ECDB423-1369-4B75-A335-2391DC29D2DF}" dt="2021-01-22T16:54:28.384" v="34" actId="1076"/>
      <pc:docMkLst>
        <pc:docMk/>
      </pc:docMkLst>
      <pc:sldChg chg="addSp modSp mod setBg setClrOvrMap">
        <pc:chgData name="Siri Adapa" userId="a5d98125c19c70c1" providerId="Windows Live" clId="Web-{9ECDB423-1369-4B75-A335-2391DC29D2DF}" dt="2021-01-22T16:54:28.384" v="34" actId="1076"/>
        <pc:sldMkLst>
          <pc:docMk/>
          <pc:sldMk cId="3879346322" sldId="256"/>
        </pc:sldMkLst>
        <pc:spChg chg="mod">
          <ac:chgData name="Siri Adapa" userId="a5d98125c19c70c1" providerId="Windows Live" clId="Web-{9ECDB423-1369-4B75-A335-2391DC29D2DF}" dt="2021-01-22T16:54:28.384" v="34" actId="1076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Siri Adapa" userId="a5d98125c19c70c1" providerId="Windows Live" clId="Web-{9ECDB423-1369-4B75-A335-2391DC29D2DF}" dt="2021-01-22T16:53:45.946" v="30"/>
          <ac:spMkLst>
            <pc:docMk/>
            <pc:sldMk cId="3879346322" sldId="256"/>
            <ac:spMk id="5" creationId="{381FC102-BBB5-40D6-93D3-6C0E61EF6FC9}"/>
          </ac:spMkLst>
        </pc:spChg>
        <pc:spChg chg="add">
          <ac:chgData name="Siri Adapa" userId="a5d98125c19c70c1" providerId="Windows Live" clId="Web-{9ECDB423-1369-4B75-A335-2391DC29D2DF}" dt="2021-01-22T16:53:45.946" v="30"/>
          <ac:spMkLst>
            <pc:docMk/>
            <pc:sldMk cId="3879346322" sldId="256"/>
            <ac:spMk id="7" creationId="{FA4CD5CB-D209-4D70-8CA4-629731C59219}"/>
          </ac:spMkLst>
        </pc:spChg>
        <pc:spChg chg="add">
          <ac:chgData name="Siri Adapa" userId="a5d98125c19c70c1" providerId="Windows Live" clId="Web-{9ECDB423-1369-4B75-A335-2391DC29D2DF}" dt="2021-01-22T16:53:45.946" v="30"/>
          <ac:spMkLst>
            <pc:docMk/>
            <pc:sldMk cId="3879346322" sldId="256"/>
            <ac:spMk id="14" creationId="{B4C27B90-DF2B-4D00-BA07-18ED774CD2F1}"/>
          </ac:spMkLst>
        </pc:spChg>
        <pc:spChg chg="add">
          <ac:chgData name="Siri Adapa" userId="a5d98125c19c70c1" providerId="Windows Live" clId="Web-{9ECDB423-1369-4B75-A335-2391DC29D2DF}" dt="2021-01-22T16:53:45.946" v="30"/>
          <ac:spMkLst>
            <pc:docMk/>
            <pc:sldMk cId="3879346322" sldId="256"/>
            <ac:spMk id="16" creationId="{593ACC25-C262-417A-8AA9-0641C772BDB6}"/>
          </ac:spMkLst>
        </pc:spChg>
        <pc:picChg chg="mod">
          <ac:chgData name="Siri Adapa" userId="a5d98125c19c70c1" providerId="Windows Live" clId="Web-{9ECDB423-1369-4B75-A335-2391DC29D2DF}" dt="2021-01-22T16:53:45.946" v="30"/>
          <ac:picMkLst>
            <pc:docMk/>
            <pc:sldMk cId="3879346322" sldId="256"/>
            <ac:picMk id="3" creationId="{6CB78ACB-6C5D-416D-89CC-8F1C3FF0E307}"/>
          </ac:picMkLst>
        </pc:picChg>
        <pc:cxnChg chg="add">
          <ac:chgData name="Siri Adapa" userId="a5d98125c19c70c1" providerId="Windows Live" clId="Web-{9ECDB423-1369-4B75-A335-2391DC29D2DF}" dt="2021-01-22T16:53:45.946" v="30"/>
          <ac:cxnSpMkLst>
            <pc:docMk/>
            <pc:sldMk cId="3879346322" sldId="256"/>
            <ac:cxnSpMk id="12" creationId="{5C6A2BAE-B461-4B55-8E1F-0722ABDD1393}"/>
          </ac:cxnSpMkLst>
        </pc:cxnChg>
      </pc:sldChg>
      <pc:sldChg chg="addSp delSp modSp mod setClrOvrMap">
        <pc:chgData name="Siri Adapa" userId="a5d98125c19c70c1" providerId="Windows Live" clId="Web-{9ECDB423-1369-4B75-A335-2391DC29D2DF}" dt="2021-01-22T16:50:44.568" v="12" actId="20577"/>
        <pc:sldMkLst>
          <pc:docMk/>
          <pc:sldMk cId="383932968" sldId="257"/>
        </pc:sldMkLst>
        <pc:spChg chg="mod">
          <ac:chgData name="Siri Adapa" userId="a5d98125c19c70c1" providerId="Windows Live" clId="Web-{9ECDB423-1369-4B75-A335-2391DC29D2DF}" dt="2021-01-22T16:50:44.568" v="12" actId="20577"/>
          <ac:spMkLst>
            <pc:docMk/>
            <pc:sldMk cId="383932968" sldId="257"/>
            <ac:spMk id="2" creationId="{EDEBA0BF-58C9-4BA5-A019-FB4821281D0A}"/>
          </ac:spMkLst>
        </pc:spChg>
        <pc:spChg chg="del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6" creationId="{25C8D2C1-DA83-420D-9635-D52CE066B5DA}"/>
          </ac:spMkLst>
        </pc:spChg>
        <pc:spChg chg="del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8" creationId="{434F74C9-6A0B-409E-AD1C-45B58BE91BB8}"/>
          </ac:spMkLst>
        </pc:spChg>
        <pc:spChg chg="del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12" creationId="{B9E780F8-2452-4595-A281-E594BA83DB0D}"/>
          </ac:spMkLst>
        </pc:spChg>
        <pc:spChg chg="del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14" creationId="{A917F44A-7774-4C79-BEDC-0CC73C8C0E04}"/>
          </ac:spMkLst>
        </pc:spChg>
        <pc:spChg chg="add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20" creationId="{25C8D2C1-DA83-420D-9635-D52CE066B5DA}"/>
          </ac:spMkLst>
        </pc:spChg>
        <pc:spChg chg="add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22" creationId="{434F74C9-6A0B-409E-AD1C-45B58BE91BB8}"/>
          </ac:spMkLst>
        </pc:spChg>
        <pc:spChg chg="add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23" creationId="{1C520CBD-F82E-44E4-BDA5-128716AD79C8}"/>
          </ac:spMkLst>
        </pc:spChg>
        <pc:spChg chg="add">
          <ac:chgData name="Siri Adapa" userId="a5d98125c19c70c1" providerId="Windows Live" clId="Web-{9ECDB423-1369-4B75-A335-2391DC29D2DF}" dt="2021-01-22T16:50:15.912" v="7"/>
          <ac:spMkLst>
            <pc:docMk/>
            <pc:sldMk cId="383932968" sldId="257"/>
            <ac:spMk id="25" creationId="{4618AE32-A526-42FC-A854-732740BD38DA}"/>
          </ac:spMkLst>
        </pc:spChg>
        <pc:picChg chg="mod">
          <ac:chgData name="Siri Adapa" userId="a5d98125c19c70c1" providerId="Windows Live" clId="Web-{9ECDB423-1369-4B75-A335-2391DC29D2DF}" dt="2021-01-22T16:50:15.912" v="7"/>
          <ac:picMkLst>
            <pc:docMk/>
            <pc:sldMk cId="383932968" sldId="257"/>
            <ac:picMk id="4" creationId="{F345845A-F5EE-4C28-8592-EC1D834D8FC2}"/>
          </ac:picMkLst>
        </pc:picChg>
        <pc:cxnChg chg="del">
          <ac:chgData name="Siri Adapa" userId="a5d98125c19c70c1" providerId="Windows Live" clId="Web-{9ECDB423-1369-4B75-A335-2391DC29D2DF}" dt="2021-01-22T16:50:15.912" v="7"/>
          <ac:cxnSpMkLst>
            <pc:docMk/>
            <pc:sldMk cId="383932968" sldId="257"/>
            <ac:cxnSpMk id="10" creationId="{F5486A9D-1265-4B57-91E6-68E666B978BC}"/>
          </ac:cxnSpMkLst>
        </pc:cxnChg>
        <pc:cxnChg chg="del">
          <ac:chgData name="Siri Adapa" userId="a5d98125c19c70c1" providerId="Windows Live" clId="Web-{9ECDB423-1369-4B75-A335-2391DC29D2DF}" dt="2021-01-22T16:50:15.912" v="7"/>
          <ac:cxnSpMkLst>
            <pc:docMk/>
            <pc:sldMk cId="383932968" sldId="257"/>
            <ac:cxnSpMk id="15" creationId="{E6E50488-8E5E-4E36-9763-092234CAED4A}"/>
          </ac:cxnSpMkLst>
        </pc:cxnChg>
        <pc:cxnChg chg="add">
          <ac:chgData name="Siri Adapa" userId="a5d98125c19c70c1" providerId="Windows Live" clId="Web-{9ECDB423-1369-4B75-A335-2391DC29D2DF}" dt="2021-01-22T16:50:15.912" v="7"/>
          <ac:cxnSpMkLst>
            <pc:docMk/>
            <pc:sldMk cId="383932968" sldId="257"/>
            <ac:cxnSpMk id="18" creationId="{F5486A9D-1265-4B57-91E6-68E666B978BC}"/>
          </ac:cxnSpMkLst>
        </pc:cxnChg>
        <pc:cxnChg chg="add">
          <ac:chgData name="Siri Adapa" userId="a5d98125c19c70c1" providerId="Windows Live" clId="Web-{9ECDB423-1369-4B75-A335-2391DC29D2DF}" dt="2021-01-22T16:50:15.912" v="7"/>
          <ac:cxnSpMkLst>
            <pc:docMk/>
            <pc:sldMk cId="383932968" sldId="257"/>
            <ac:cxnSpMk id="21" creationId="{77AB95BF-57D0-4E49-9EF2-408B47C8D40D}"/>
          </ac:cxnSpMkLst>
        </pc:cxnChg>
      </pc:sldChg>
      <pc:sldChg chg="addSp delSp modSp">
        <pc:chgData name="Siri Adapa" userId="a5d98125c19c70c1" providerId="Windows Live" clId="Web-{9ECDB423-1369-4B75-A335-2391DC29D2DF}" dt="2021-01-22T16:49:47.036" v="5"/>
        <pc:sldMkLst>
          <pc:docMk/>
          <pc:sldMk cId="2199231157" sldId="258"/>
        </pc:sldMkLst>
        <pc:spChg chg="mo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2" creationId="{C29E8D9E-8E41-40CA-834D-E6BB6A665E45}"/>
          </ac:spMkLst>
        </pc:spChg>
        <pc:spChg chg="del">
          <ac:chgData name="Siri Adapa" userId="a5d98125c19c70c1" providerId="Windows Live" clId="Web-{9ECDB423-1369-4B75-A335-2391DC29D2DF}" dt="2021-01-22T16:49:13.645" v="1"/>
          <ac:spMkLst>
            <pc:docMk/>
            <pc:sldMk cId="2199231157" sldId="258"/>
            <ac:spMk id="25" creationId="{4E4490D0-3672-446A-AC12-B4830333BDDD}"/>
          </ac:spMkLst>
        </pc:spChg>
        <pc:spChg chg="del">
          <ac:chgData name="Siri Adapa" userId="a5d98125c19c70c1" providerId="Windows Live" clId="Web-{9ECDB423-1369-4B75-A335-2391DC29D2DF}" dt="2021-01-22T16:49:13.645" v="1"/>
          <ac:spMkLst>
            <pc:docMk/>
            <pc:sldMk cId="2199231157" sldId="258"/>
            <ac:spMk id="27" creationId="{39CB82C2-DF65-4EC1-8280-F201D50F570B}"/>
          </ac:spMkLst>
        </pc:spChg>
        <pc:spChg chg="del">
          <ac:chgData name="Siri Adapa" userId="a5d98125c19c70c1" providerId="Windows Live" clId="Web-{9ECDB423-1369-4B75-A335-2391DC29D2DF}" dt="2021-01-22T16:49:13.645" v="1"/>
          <ac:spMkLst>
            <pc:docMk/>
            <pc:sldMk cId="2199231157" sldId="258"/>
            <ac:spMk id="31" creationId="{5A1B47C8-47A0-4A88-8830-6DEA3B5DE392}"/>
          </ac:spMkLst>
        </pc:spChg>
        <pc:spChg chg="del">
          <ac:chgData name="Siri Adapa" userId="a5d98125c19c70c1" providerId="Windows Live" clId="Web-{9ECDB423-1369-4B75-A335-2391DC29D2DF}" dt="2021-01-22T16:49:13.645" v="1"/>
          <ac:spMkLst>
            <pc:docMk/>
            <pc:sldMk cId="2199231157" sldId="258"/>
            <ac:spMk id="33" creationId="{984BBFDD-E720-4805-A9C8-129FBBF6DD70}"/>
          </ac:spMkLst>
        </pc:spChg>
        <pc:spChg chg="del">
          <ac:chgData name="Siri Adapa" userId="a5d98125c19c70c1" providerId="Windows Live" clId="Web-{9ECDB423-1369-4B75-A335-2391DC29D2DF}" dt="2021-01-22T16:49:13.645" v="1"/>
          <ac:spMkLst>
            <pc:docMk/>
            <pc:sldMk cId="2199231157" sldId="258"/>
            <ac:spMk id="35" creationId="{5AC4BE46-4A77-42FE-9D15-065CDB2F847C}"/>
          </ac:spMkLst>
        </pc:spChg>
        <pc:spChg chg="add del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40" creationId="{4E4490D0-3672-446A-AC12-B4830333BDDD}"/>
          </ac:spMkLst>
        </pc:spChg>
        <pc:spChg chg="add del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42" creationId="{39CB82C2-DF65-4EC1-8280-F201D50F570B}"/>
          </ac:spMkLst>
        </pc:spChg>
        <pc:spChg chg="add del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46" creationId="{AE220058-3FCE-496E-ADF2-D8A6961F39F6}"/>
          </ac:spMkLst>
        </pc:spChg>
        <pc:spChg chg="add del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50" creationId="{3E9C5090-7D25-41E3-A6D3-CCAEE505E785}"/>
          </ac:spMkLst>
        </pc:spChg>
        <pc:spChg chg="add del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52" creationId="{11BF8809-0DAC-41E5-A212-ACB4A01BE95B}"/>
          </ac:spMkLst>
        </pc:spChg>
        <pc:spChg chg="ad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57" creationId="{4E4490D0-3672-446A-AC12-B4830333BDDD}"/>
          </ac:spMkLst>
        </pc:spChg>
        <pc:spChg chg="ad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59" creationId="{39CB82C2-DF65-4EC1-8280-F201D50F570B}"/>
          </ac:spMkLst>
        </pc:spChg>
        <pc:spChg chg="ad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63" creationId="{9971ECC5-51D9-4E70-89C1-3DCF3A3725B1}"/>
          </ac:spMkLst>
        </pc:spChg>
        <pc:spChg chg="ad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67" creationId="{7E11F890-74C3-40C9-9A8B-A80E38704358}"/>
          </ac:spMkLst>
        </pc:spChg>
        <pc:spChg chg="add">
          <ac:chgData name="Siri Adapa" userId="a5d98125c19c70c1" providerId="Windows Live" clId="Web-{9ECDB423-1369-4B75-A335-2391DC29D2DF}" dt="2021-01-22T16:49:47.036" v="5"/>
          <ac:spMkLst>
            <pc:docMk/>
            <pc:sldMk cId="2199231157" sldId="258"/>
            <ac:spMk id="69" creationId="{27874070-078A-470B-9C8C-BD1BCB55A005}"/>
          </ac:spMkLst>
        </pc:spChg>
        <pc:picChg chg="mod ord">
          <ac:chgData name="Siri Adapa" userId="a5d98125c19c70c1" providerId="Windows Live" clId="Web-{9ECDB423-1369-4B75-A335-2391DC29D2DF}" dt="2021-01-22T16:49:47.036" v="5"/>
          <ac:picMkLst>
            <pc:docMk/>
            <pc:sldMk cId="2199231157" sldId="258"/>
            <ac:picMk id="3" creationId="{EF44A4F8-03A9-4FE6-8DE6-C103E249D955}"/>
          </ac:picMkLst>
        </pc:picChg>
        <pc:cxnChg chg="del">
          <ac:chgData name="Siri Adapa" userId="a5d98125c19c70c1" providerId="Windows Live" clId="Web-{9ECDB423-1369-4B75-A335-2391DC29D2DF}" dt="2021-01-22T16:49:13.645" v="1"/>
          <ac:cxnSpMkLst>
            <pc:docMk/>
            <pc:sldMk cId="2199231157" sldId="258"/>
            <ac:cxnSpMk id="29" creationId="{7E1D4427-852B-4B37-8E76-0E9F1810BA2A}"/>
          </ac:cxnSpMkLst>
        </pc:cxnChg>
        <pc:cxnChg chg="add del">
          <ac:chgData name="Siri Adapa" userId="a5d98125c19c70c1" providerId="Windows Live" clId="Web-{9ECDB423-1369-4B75-A335-2391DC29D2DF}" dt="2021-01-22T16:49:47.036" v="5"/>
          <ac:cxnSpMkLst>
            <pc:docMk/>
            <pc:sldMk cId="2199231157" sldId="258"/>
            <ac:cxnSpMk id="44" creationId="{7E1D4427-852B-4B37-8E76-0E9F1810BA2A}"/>
          </ac:cxnSpMkLst>
        </pc:cxnChg>
        <pc:cxnChg chg="add del">
          <ac:chgData name="Siri Adapa" userId="a5d98125c19c70c1" providerId="Windows Live" clId="Web-{9ECDB423-1369-4B75-A335-2391DC29D2DF}" dt="2021-01-22T16:49:47.036" v="5"/>
          <ac:cxnSpMkLst>
            <pc:docMk/>
            <pc:sldMk cId="2199231157" sldId="258"/>
            <ac:cxnSpMk id="48" creationId="{E193F809-7E50-4AAD-8E26-878207931CB5}"/>
          </ac:cxnSpMkLst>
        </pc:cxnChg>
        <pc:cxnChg chg="add">
          <ac:chgData name="Siri Adapa" userId="a5d98125c19c70c1" providerId="Windows Live" clId="Web-{9ECDB423-1369-4B75-A335-2391DC29D2DF}" dt="2021-01-22T16:49:47.036" v="5"/>
          <ac:cxnSpMkLst>
            <pc:docMk/>
            <pc:sldMk cId="2199231157" sldId="258"/>
            <ac:cxnSpMk id="61" creationId="{7E1D4427-852B-4B37-8E76-0E9F1810BA2A}"/>
          </ac:cxnSpMkLst>
        </pc:cxnChg>
        <pc:cxnChg chg="add">
          <ac:chgData name="Siri Adapa" userId="a5d98125c19c70c1" providerId="Windows Live" clId="Web-{9ECDB423-1369-4B75-A335-2391DC29D2DF}" dt="2021-01-22T16:49:47.036" v="5"/>
          <ac:cxnSpMkLst>
            <pc:docMk/>
            <pc:sldMk cId="2199231157" sldId="258"/>
            <ac:cxnSpMk id="65" creationId="{432529AB-8F99-47FB-91B5-93565E543B50}"/>
          </ac:cxnSpMkLst>
        </pc:cxnChg>
      </pc:sldChg>
      <pc:sldChg chg="addSp modSp mod setBg">
        <pc:chgData name="Siri Adapa" userId="a5d98125c19c70c1" providerId="Windows Live" clId="Web-{9ECDB423-1369-4B75-A335-2391DC29D2DF}" dt="2021-01-22T16:49:03.254" v="0"/>
        <pc:sldMkLst>
          <pc:docMk/>
          <pc:sldMk cId="1885148103" sldId="259"/>
        </pc:sldMkLst>
        <pc:spChg chg="mo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2" creationId="{6725B2C4-147A-4962-97C6-95BD10D13244}"/>
          </ac:spMkLst>
        </pc:spChg>
        <pc:spChg chg="ad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4" creationId="{52C0B2E1-0268-42EC-ABD3-94F81A05BCBD}"/>
          </ac:spMkLst>
        </pc:spChg>
        <pc:spChg chg="ad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5" creationId="{7D2256B4-48EA-40FC-BBC0-AA1EE6E0080C}"/>
          </ac:spMkLst>
        </pc:spChg>
        <pc:spChg chg="ad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13" creationId="{8C6E698C-8155-4B8B-BDC9-B7299772B509}"/>
          </ac:spMkLst>
        </pc:spChg>
        <pc:spChg chg="ad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15" creationId="{0EEF5601-A8BC-411D-AA64-3E79320BA122}"/>
          </ac:spMkLst>
        </pc:spChg>
        <pc:spChg chg="add">
          <ac:chgData name="Siri Adapa" userId="a5d98125c19c70c1" providerId="Windows Live" clId="Web-{9ECDB423-1369-4B75-A335-2391DC29D2DF}" dt="2021-01-22T16:49:03.254" v="0"/>
          <ac:spMkLst>
            <pc:docMk/>
            <pc:sldMk cId="1885148103" sldId="259"/>
            <ac:spMk id="17" creationId="{33209156-242F-4B26-8D07-CEB2B68A9F9A}"/>
          </ac:spMkLst>
        </pc:spChg>
        <pc:cxnChg chg="add">
          <ac:chgData name="Siri Adapa" userId="a5d98125c19c70c1" providerId="Windows Live" clId="Web-{9ECDB423-1369-4B75-A335-2391DC29D2DF}" dt="2021-01-22T16:49:03.254" v="0"/>
          <ac:cxnSpMkLst>
            <pc:docMk/>
            <pc:sldMk cId="1885148103" sldId="259"/>
            <ac:cxnSpMk id="6" creationId="{3D44BCCA-102D-4A9D-B1E4-2450CAF0B05E}"/>
          </ac:cxnSpMkLst>
        </pc:cxnChg>
      </pc:sldChg>
      <pc:sldChg chg="addSp delSp modSp mod setBg setClrOvrMap">
        <pc:chgData name="Siri Adapa" userId="a5d98125c19c70c1" providerId="Windows Live" clId="Web-{9ECDB423-1369-4B75-A335-2391DC29D2DF}" dt="2021-01-22T16:51:35.397" v="18" actId="1076"/>
        <pc:sldMkLst>
          <pc:docMk/>
          <pc:sldMk cId="350693315" sldId="260"/>
        </pc:sldMkLst>
        <pc:spChg chg="mod">
          <ac:chgData name="Siri Adapa" userId="a5d98125c19c70c1" providerId="Windows Live" clId="Web-{9ECDB423-1369-4B75-A335-2391DC29D2DF}" dt="2021-01-22T16:51:35.397" v="18" actId="1076"/>
          <ac:spMkLst>
            <pc:docMk/>
            <pc:sldMk cId="350693315" sldId="260"/>
            <ac:spMk id="2" creationId="{12EF4487-B4B0-476A-9225-8E2C13461608}"/>
          </ac:spMkLst>
        </pc:spChg>
        <pc:spChg chg="del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7" creationId="{52C0B2E1-0268-42EC-ABD3-94F81A05BCBD}"/>
          </ac:spMkLst>
        </pc:spChg>
        <pc:spChg chg="del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9" creationId="{7D2256B4-48EA-40FC-BBC0-AA1EE6E0080C}"/>
          </ac:spMkLst>
        </pc:spChg>
        <pc:spChg chg="del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13" creationId="{8C6E698C-8155-4B8B-BDC9-B7299772B509}"/>
          </ac:spMkLst>
        </pc:spChg>
        <pc:spChg chg="del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17" creationId="{A05250E5-90D0-4E41-B9BD-FF661DE54040}"/>
          </ac:spMkLst>
        </pc:spChg>
        <pc:spChg chg="add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22" creationId="{52C0B2E1-0268-42EC-ABD3-94F81A05BCBD}"/>
          </ac:spMkLst>
        </pc:spChg>
        <pc:spChg chg="add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24" creationId="{7D2256B4-48EA-40FC-BBC0-AA1EE6E0080C}"/>
          </ac:spMkLst>
        </pc:spChg>
        <pc:spChg chg="add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28" creationId="{88C4CF77-7AF8-4122-A7B0-041ABDF16B2B}"/>
          </ac:spMkLst>
        </pc:spChg>
        <pc:spChg chg="add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30" creationId="{D509D458-5758-41CE-89DE-485C1BBCD86D}"/>
          </ac:spMkLst>
        </pc:spChg>
        <pc:spChg chg="add">
          <ac:chgData name="Siri Adapa" userId="a5d98125c19c70c1" providerId="Windows Live" clId="Web-{9ECDB423-1369-4B75-A335-2391DC29D2DF}" dt="2021-01-22T16:50:56.584" v="13"/>
          <ac:spMkLst>
            <pc:docMk/>
            <pc:sldMk cId="350693315" sldId="260"/>
            <ac:spMk id="32" creationId="{1D38966F-378A-47DC-83CC-D5A783224D48}"/>
          </ac:spMkLst>
        </pc:spChg>
        <pc:cxnChg chg="del">
          <ac:chgData name="Siri Adapa" userId="a5d98125c19c70c1" providerId="Windows Live" clId="Web-{9ECDB423-1369-4B75-A335-2391DC29D2DF}" dt="2021-01-22T16:50:56.584" v="13"/>
          <ac:cxnSpMkLst>
            <pc:docMk/>
            <pc:sldMk cId="350693315" sldId="260"/>
            <ac:cxnSpMk id="11" creationId="{3D44BCCA-102D-4A9D-B1E4-2450CAF0B05E}"/>
          </ac:cxnSpMkLst>
        </pc:cxnChg>
        <pc:cxnChg chg="del">
          <ac:chgData name="Siri Adapa" userId="a5d98125c19c70c1" providerId="Windows Live" clId="Web-{9ECDB423-1369-4B75-A335-2391DC29D2DF}" dt="2021-01-22T16:50:56.584" v="13"/>
          <ac:cxnSpMkLst>
            <pc:docMk/>
            <pc:sldMk cId="350693315" sldId="260"/>
            <ac:cxnSpMk id="15" creationId="{09525C9A-1972-4836-BA7A-706C946EF4DA}"/>
          </ac:cxnSpMkLst>
        </pc:cxnChg>
        <pc:cxnChg chg="add">
          <ac:chgData name="Siri Adapa" userId="a5d98125c19c70c1" providerId="Windows Live" clId="Web-{9ECDB423-1369-4B75-A335-2391DC29D2DF}" dt="2021-01-22T16:50:56.584" v="13"/>
          <ac:cxnSpMkLst>
            <pc:docMk/>
            <pc:sldMk cId="350693315" sldId="260"/>
            <ac:cxnSpMk id="26" creationId="{3D44BCCA-102D-4A9D-B1E4-2450CAF0B05E}"/>
          </ac:cxnSpMkLst>
        </pc:cxnChg>
      </pc:sldChg>
      <pc:sldChg chg="addSp delSp modSp">
        <pc:chgData name="Siri Adapa" userId="a5d98125c19c70c1" providerId="Windows Live" clId="Web-{9ECDB423-1369-4B75-A335-2391DC29D2DF}" dt="2021-01-22T16:51:43.272" v="19"/>
        <pc:sldMkLst>
          <pc:docMk/>
          <pc:sldMk cId="1567411262" sldId="261"/>
        </pc:sldMkLst>
        <pc:spChg chg="mo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2" creationId="{B5ADCBE8-FB78-4B77-91DC-90BD7906C22D}"/>
          </ac:spMkLst>
        </pc:spChg>
        <pc:spChg chg="del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14" creationId="{4E4490D0-3672-446A-AC12-B4830333BDDD}"/>
          </ac:spMkLst>
        </pc:spChg>
        <pc:spChg chg="del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19" creationId="{39CB82C2-DF65-4EC1-8280-F201D50F570B}"/>
          </ac:spMkLst>
        </pc:spChg>
        <pc:spChg chg="del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23" creationId="{5A1B47C8-47A0-4A88-8830-6DEA3B5DE392}"/>
          </ac:spMkLst>
        </pc:spChg>
        <pc:spChg chg="del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25" creationId="{984BBFDD-E720-4805-A9C8-129FBBF6DD70}"/>
          </ac:spMkLst>
        </pc:spChg>
        <pc:spChg chg="del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27" creationId="{5AC4BE46-4A77-42FE-9D15-065CDB2F847C}"/>
          </ac:spMkLst>
        </pc:spChg>
        <pc:spChg chg="ad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32" creationId="{4E4490D0-3672-446A-AC12-B4830333BDDD}"/>
          </ac:spMkLst>
        </pc:spChg>
        <pc:spChg chg="ad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34" creationId="{39CB82C2-DF65-4EC1-8280-F201D50F570B}"/>
          </ac:spMkLst>
        </pc:spChg>
        <pc:spChg chg="ad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38" creationId="{EB1836F0-F9E0-4D93-9BDD-7EEC6EA05F7B}"/>
          </ac:spMkLst>
        </pc:spChg>
        <pc:spChg chg="ad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42" creationId="{6D2F28D1-82F9-40FE-935C-85ECF7660D2D}"/>
          </ac:spMkLst>
        </pc:spChg>
        <pc:spChg chg="add">
          <ac:chgData name="Siri Adapa" userId="a5d98125c19c70c1" providerId="Windows Live" clId="Web-{9ECDB423-1369-4B75-A335-2391DC29D2DF}" dt="2021-01-22T16:51:43.272" v="19"/>
          <ac:spMkLst>
            <pc:docMk/>
            <pc:sldMk cId="1567411262" sldId="261"/>
            <ac:spMk id="44" creationId="{4B670E93-2F53-48FC-AB6C-E99E22D17F31}"/>
          </ac:spMkLst>
        </pc:spChg>
        <pc:picChg chg="mod ord">
          <ac:chgData name="Siri Adapa" userId="a5d98125c19c70c1" providerId="Windows Live" clId="Web-{9ECDB423-1369-4B75-A335-2391DC29D2DF}" dt="2021-01-22T16:51:43.272" v="19"/>
          <ac:picMkLst>
            <pc:docMk/>
            <pc:sldMk cId="1567411262" sldId="261"/>
            <ac:picMk id="3" creationId="{036F1B66-616D-4364-B0E9-5CDECA595856}"/>
          </ac:picMkLst>
        </pc:picChg>
        <pc:cxnChg chg="del">
          <ac:chgData name="Siri Adapa" userId="a5d98125c19c70c1" providerId="Windows Live" clId="Web-{9ECDB423-1369-4B75-A335-2391DC29D2DF}" dt="2021-01-22T16:51:43.272" v="19"/>
          <ac:cxnSpMkLst>
            <pc:docMk/>
            <pc:sldMk cId="1567411262" sldId="261"/>
            <ac:cxnSpMk id="21" creationId="{7E1D4427-852B-4B37-8E76-0E9F1810BA2A}"/>
          </ac:cxnSpMkLst>
        </pc:cxnChg>
        <pc:cxnChg chg="add">
          <ac:chgData name="Siri Adapa" userId="a5d98125c19c70c1" providerId="Windows Live" clId="Web-{9ECDB423-1369-4B75-A335-2391DC29D2DF}" dt="2021-01-22T16:51:43.272" v="19"/>
          <ac:cxnSpMkLst>
            <pc:docMk/>
            <pc:sldMk cId="1567411262" sldId="261"/>
            <ac:cxnSpMk id="36" creationId="{7E1D4427-852B-4B37-8E76-0E9F1810BA2A}"/>
          </ac:cxnSpMkLst>
        </pc:cxnChg>
        <pc:cxnChg chg="add">
          <ac:chgData name="Siri Adapa" userId="a5d98125c19c70c1" providerId="Windows Live" clId="Web-{9ECDB423-1369-4B75-A335-2391DC29D2DF}" dt="2021-01-22T16:51:43.272" v="19"/>
          <ac:cxnSpMkLst>
            <pc:docMk/>
            <pc:sldMk cId="1567411262" sldId="261"/>
            <ac:cxnSpMk id="40" creationId="{7A49EFD3-A806-4D59-99F1-AA9AFAE4EF71}"/>
          </ac:cxnSpMkLst>
        </pc:cxnChg>
      </pc:sldChg>
      <pc:sldChg chg="addSp delSp modSp mod setBg setClrOvrMap">
        <pc:chgData name="Siri Adapa" userId="a5d98125c19c70c1" providerId="Windows Live" clId="Web-{9ECDB423-1369-4B75-A335-2391DC29D2DF}" dt="2021-01-22T16:51:59.554" v="20"/>
        <pc:sldMkLst>
          <pc:docMk/>
          <pc:sldMk cId="47855174" sldId="262"/>
        </pc:sldMkLst>
        <pc:spChg chg="mo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2" creationId="{68CF198C-4A42-4BE2-A17D-C05D3C5F90E7}"/>
          </ac:spMkLst>
        </pc:spChg>
        <pc:spChg chg="del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7" creationId="{52C0B2E1-0268-42EC-ABD3-94F81A05BCBD}"/>
          </ac:spMkLst>
        </pc:spChg>
        <pc:spChg chg="del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9" creationId="{7D2256B4-48EA-40FC-BBC0-AA1EE6E0080C}"/>
          </ac:spMkLst>
        </pc:spChg>
        <pc:spChg chg="del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13" creationId="{FBDCECDC-EEE3-4128-AA5E-82A8C08796E8}"/>
          </ac:spMkLst>
        </pc:spChg>
        <pc:spChg chg="del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15" creationId="{4260EDE0-989C-4E16-AF94-F652294D828E}"/>
          </ac:spMkLst>
        </pc:spChg>
        <pc:spChg chg="del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17" creationId="{1F3985C0-E548-44D2-B30E-F3E42DADE133}"/>
          </ac:spMkLst>
        </pc:spChg>
        <pc:spChg chg="ad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22" creationId="{52C0B2E1-0268-42EC-ABD3-94F81A05BCBD}"/>
          </ac:spMkLst>
        </pc:spChg>
        <pc:spChg chg="ad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24" creationId="{7D2256B4-48EA-40FC-BBC0-AA1EE6E0080C}"/>
          </ac:spMkLst>
        </pc:spChg>
        <pc:spChg chg="ad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28" creationId="{8C6E698C-8155-4B8B-BDC9-B7299772B509}"/>
          </ac:spMkLst>
        </pc:spChg>
        <pc:spChg chg="ad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32" creationId="{8A549DE7-671D-4575-AF43-858FD99981CF}"/>
          </ac:spMkLst>
        </pc:spChg>
        <pc:spChg chg="add">
          <ac:chgData name="Siri Adapa" userId="a5d98125c19c70c1" providerId="Windows Live" clId="Web-{9ECDB423-1369-4B75-A335-2391DC29D2DF}" dt="2021-01-22T16:51:59.554" v="20"/>
          <ac:spMkLst>
            <pc:docMk/>
            <pc:sldMk cId="47855174" sldId="262"/>
            <ac:spMk id="34" creationId="{C22D9B36-9BE7-472B-8808-7E0D6810738F}"/>
          </ac:spMkLst>
        </pc:spChg>
        <pc:cxnChg chg="del">
          <ac:chgData name="Siri Adapa" userId="a5d98125c19c70c1" providerId="Windows Live" clId="Web-{9ECDB423-1369-4B75-A335-2391DC29D2DF}" dt="2021-01-22T16:51:59.554" v="20"/>
          <ac:cxnSpMkLst>
            <pc:docMk/>
            <pc:sldMk cId="47855174" sldId="262"/>
            <ac:cxnSpMk id="11" creationId="{3D44BCCA-102D-4A9D-B1E4-2450CAF0B05E}"/>
          </ac:cxnSpMkLst>
        </pc:cxnChg>
        <pc:cxnChg chg="add">
          <ac:chgData name="Siri Adapa" userId="a5d98125c19c70c1" providerId="Windows Live" clId="Web-{9ECDB423-1369-4B75-A335-2391DC29D2DF}" dt="2021-01-22T16:51:59.554" v="20"/>
          <ac:cxnSpMkLst>
            <pc:docMk/>
            <pc:sldMk cId="47855174" sldId="262"/>
            <ac:cxnSpMk id="26" creationId="{3D44BCCA-102D-4A9D-B1E4-2450CAF0B05E}"/>
          </ac:cxnSpMkLst>
        </pc:cxnChg>
        <pc:cxnChg chg="add">
          <ac:chgData name="Siri Adapa" userId="a5d98125c19c70c1" providerId="Windows Live" clId="Web-{9ECDB423-1369-4B75-A335-2391DC29D2DF}" dt="2021-01-22T16:51:59.554" v="20"/>
          <ac:cxnSpMkLst>
            <pc:docMk/>
            <pc:sldMk cId="47855174" sldId="262"/>
            <ac:cxnSpMk id="30" creationId="{09525C9A-1972-4836-BA7A-706C946EF4DA}"/>
          </ac:cxnSpMkLst>
        </pc:cxnChg>
      </pc:sldChg>
    </pc:docChg>
  </pc:docChgLst>
  <pc:docChgLst>
    <pc:chgData name="Siri Adapa" userId="a5d98125c19c70c1" providerId="Windows Live" clId="Web-{42D3175B-3DF7-4378-B773-820C43878B0D}"/>
    <pc:docChg chg="addSld modSld addMainMaster delMainMaster">
      <pc:chgData name="Siri Adapa" userId="a5d98125c19c70c1" providerId="Windows Live" clId="Web-{42D3175B-3DF7-4378-B773-820C43878B0D}" dt="2021-01-21T14:04:04.543" v="270"/>
      <pc:docMkLst>
        <pc:docMk/>
      </pc:docMkLst>
      <pc:sldChg chg="addSp delSp modSp mod modTransition setBg modClrScheme setClrOvrMap delDesignElem chgLayout">
        <pc:chgData name="Siri Adapa" userId="a5d98125c19c70c1" providerId="Windows Live" clId="Web-{42D3175B-3DF7-4378-B773-820C43878B0D}" dt="2021-01-21T14:04:04.543" v="270"/>
        <pc:sldMkLst>
          <pc:docMk/>
          <pc:sldMk cId="3879346322" sldId="256"/>
        </pc:sldMkLst>
        <pc:spChg chg="mod ord">
          <ac:chgData name="Siri Adapa" userId="a5d98125c19c70c1" providerId="Windows Live" clId="Web-{42D3175B-3DF7-4378-B773-820C43878B0D}" dt="2021-01-21T13:40:26.379" v="164"/>
          <ac:spMkLst>
            <pc:docMk/>
            <pc:sldMk cId="3879346322" sldId="256"/>
            <ac:spMk id="2" creationId="{00000000-0000-0000-0000-000000000000}"/>
          </ac:spMkLst>
        </pc:spChg>
        <pc:spChg chg="add mod">
          <ac:chgData name="Siri Adapa" userId="a5d98125c19c70c1" providerId="Windows Live" clId="Web-{42D3175B-3DF7-4378-B773-820C43878B0D}" dt="2021-01-21T13:37:04.064" v="148" actId="1076"/>
          <ac:spMkLst>
            <pc:docMk/>
            <pc:sldMk cId="3879346322" sldId="256"/>
            <ac:spMk id="5" creationId="{381FC102-BBB5-40D6-93D3-6C0E61EF6FC9}"/>
          </ac:spMkLst>
        </pc:spChg>
        <pc:spChg chg="add del">
          <ac:chgData name="Siri Adapa" userId="a5d98125c19c70c1" providerId="Windows Live" clId="Web-{42D3175B-3DF7-4378-B773-820C43878B0D}" dt="2021-01-21T13:30:09.338" v="45"/>
          <ac:spMkLst>
            <pc:docMk/>
            <pc:sldMk cId="3879346322" sldId="256"/>
            <ac:spMk id="8" creationId="{2A0E4E09-FC02-4ADC-951A-3FFA90B6FE39}"/>
          </ac:spMkLst>
        </pc:spChg>
        <pc:spChg chg="add del">
          <ac:chgData name="Siri Adapa" userId="a5d98125c19c70c1" providerId="Windows Live" clId="Web-{42D3175B-3DF7-4378-B773-820C43878B0D}" dt="2021-01-21T13:30:09.338" v="45"/>
          <ac:spMkLst>
            <pc:docMk/>
            <pc:sldMk cId="3879346322" sldId="256"/>
            <ac:spMk id="10" creationId="{14A1598B-1957-47CF-AAF4-F7A36DA0E7CB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79346322" sldId="256"/>
            <ac:spMk id="15" creationId="{0E2D3DCD-4716-40AA-90C0-6F2F9F116CF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79346322" sldId="256"/>
            <ac:spMk id="17" creationId="{037BACED-9574-4AAE-9D04-5100308350B6}"/>
          </ac:spMkLst>
        </pc:spChg>
        <pc:picChg chg="add mod">
          <ac:chgData name="Siri Adapa" userId="a5d98125c19c70c1" providerId="Windows Live" clId="Web-{42D3175B-3DF7-4378-B773-820C43878B0D}" dt="2021-01-21T13:34:22.233" v="94" actId="1076"/>
          <ac:picMkLst>
            <pc:docMk/>
            <pc:sldMk cId="3879346322" sldId="256"/>
            <ac:picMk id="3" creationId="{6CB78ACB-6C5D-416D-89CC-8F1C3FF0E307}"/>
          </ac:picMkLst>
        </pc:picChg>
        <pc:picChg chg="del">
          <ac:chgData name="Siri Adapa" userId="a5d98125c19c70c1" providerId="Windows Live" clId="Web-{42D3175B-3DF7-4378-B773-820C43878B0D}" dt="2021-01-21T13:19:44.281" v="6"/>
          <ac:picMkLst>
            <pc:docMk/>
            <pc:sldMk cId="3879346322" sldId="256"/>
            <ac:picMk id="4" creationId="{CA5E8AD9-4E91-47D4-A6C1-CA256DB679A0}"/>
          </ac:picMkLst>
        </pc:picChg>
      </pc:sldChg>
      <pc:sldChg chg="addSp delSp modSp mod setBg modClrScheme setClrOvrMap delDesignElem chgLayout">
        <pc:chgData name="Siri Adapa" userId="a5d98125c19c70c1" providerId="Windows Live" clId="Web-{42D3175B-3DF7-4378-B773-820C43878B0D}" dt="2021-01-21T13:44:12.305" v="195"/>
        <pc:sldMkLst>
          <pc:docMk/>
          <pc:sldMk cId="383932968" sldId="257"/>
        </pc:sldMkLst>
        <pc:spChg chg="mod or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2" creationId="{EDEBA0BF-58C9-4BA5-A019-FB4821281D0A}"/>
          </ac:spMkLst>
        </pc:spChg>
        <pc:spChg chg="del">
          <ac:chgData name="Siri Adapa" userId="a5d98125c19c70c1" providerId="Windows Live" clId="Web-{42D3175B-3DF7-4378-B773-820C43878B0D}" dt="2021-01-21T13:23:01.894" v="21"/>
          <ac:spMkLst>
            <pc:docMk/>
            <pc:sldMk cId="383932968" sldId="257"/>
            <ac:spMk id="3" creationId="{AA09A193-69F5-440B-975F-7326513BC8EA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6" creationId="{25C8D2C1-DA83-420D-9635-D52CE066B5DA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7" creationId="{9A3D0CE2-91FF-49B3-A5D8-181E900D7501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8" creationId="{434F74C9-6A0B-409E-AD1C-45B58BE91BB8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9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11" creationId="{78916AAA-66F6-4DFA-88ED-7E27CF6B8DAD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12" creationId="{B9E780F8-2452-4595-A281-E594BA83DB0D}"/>
          </ac:spMkLst>
        </pc:spChg>
        <pc:spChg chg="add">
          <ac:chgData name="Siri Adapa" userId="a5d98125c19c70c1" providerId="Windows Live" clId="Web-{42D3175B-3DF7-4378-B773-820C43878B0D}" dt="2021-01-21T13:44:12.305" v="195"/>
          <ac:spMkLst>
            <pc:docMk/>
            <pc:sldMk cId="383932968" sldId="257"/>
            <ac:spMk id="14" creationId="{A917F44A-7774-4C79-BEDC-0CC73C8C0E04}"/>
          </ac:spMkLst>
        </pc:spChg>
        <pc:spChg chg="add del">
          <ac:chgData name="Siri Adapa" userId="a5d98125c19c70c1" providerId="Windows Live" clId="Web-{42D3175B-3DF7-4378-B773-820C43878B0D}" dt="2021-01-21T13:24:33.739" v="28"/>
          <ac:spMkLst>
            <pc:docMk/>
            <pc:sldMk cId="383932968" sldId="257"/>
            <ac:spMk id="17" creationId="{48FDEBDB-5859-4B9E-8810-2C5CFED093F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4" creationId="{2550AE69-AC86-4188-83E5-A856C4F1DCFF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6" creationId="{EC4CA156-2C9D-4F0C-B229-88D8B5E17BCF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28" creationId="{D7361ED3-EBE5-4EFC-8DA3-D0CE4BF2F4B1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4" creationId="{5C28659E-412C-4600-B45E-BAE370BC24B9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6" creationId="{AE95896B-6905-4618-A7DF-DED8A61FBC83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383932968" sldId="257"/>
            <ac:spMk id="38" creationId="{7748BD8C-4984-4138-94CA-2DC5F39DC379}"/>
          </ac:spMkLst>
        </pc:spChg>
        <pc:grpChg chg="add del">
          <ac:chgData name="Siri Adapa" userId="a5d98125c19c70c1" providerId="Windows Live" clId="Web-{42D3175B-3DF7-4378-B773-820C43878B0D}" dt="2021-01-21T13:24:33.739" v="28"/>
          <ac:grpSpMkLst>
            <pc:docMk/>
            <pc:sldMk cId="383932968" sldId="257"/>
            <ac:grpSpMk id="13" creationId="{A137D43F-BAD6-47F1-AA65-AEEA38A2FF30}"/>
          </ac:grpSpMkLst>
        </pc:grpChg>
        <pc:grpChg chg="add del">
          <ac:chgData name="Siri Adapa" userId="a5d98125c19c70c1" providerId="Windows Live" clId="Web-{42D3175B-3DF7-4378-B773-820C43878B0D}" dt="2021-01-21T13:39:52.645" v="162"/>
          <ac:grpSpMkLst>
            <pc:docMk/>
            <pc:sldMk cId="383932968" sldId="257"/>
            <ac:grpSpMk id="30" creationId="{85105087-7F16-4C94-837C-C45445116665}"/>
          </ac:grpSpMkLst>
        </pc:grpChg>
        <pc:picChg chg="add mod">
          <ac:chgData name="Siri Adapa" userId="a5d98125c19c70c1" providerId="Windows Live" clId="Web-{42D3175B-3DF7-4378-B773-820C43878B0D}" dt="2021-01-21T13:44:12.305" v="195"/>
          <ac:picMkLst>
            <pc:docMk/>
            <pc:sldMk cId="383932968" sldId="257"/>
            <ac:picMk id="4" creationId="{F345845A-F5EE-4C28-8592-EC1D834D8FC2}"/>
          </ac:picMkLst>
        </pc:picChg>
        <pc:cxnChg chg="add">
          <ac:chgData name="Siri Adapa" userId="a5d98125c19c70c1" providerId="Windows Live" clId="Web-{42D3175B-3DF7-4378-B773-820C43878B0D}" dt="2021-01-21T13:44:12.305" v="195"/>
          <ac:cxnSpMkLst>
            <pc:docMk/>
            <pc:sldMk cId="383932968" sldId="257"/>
            <ac:cxnSpMk id="10" creationId="{F5486A9D-1265-4B57-91E6-68E666B978BC}"/>
          </ac:cxnSpMkLst>
        </pc:cxnChg>
        <pc:cxnChg chg="add">
          <ac:chgData name="Siri Adapa" userId="a5d98125c19c70c1" providerId="Windows Live" clId="Web-{42D3175B-3DF7-4378-B773-820C43878B0D}" dt="2021-01-21T13:44:12.305" v="195"/>
          <ac:cxnSpMkLst>
            <pc:docMk/>
            <pc:sldMk cId="383932968" sldId="257"/>
            <ac:cxnSpMk id="15" creationId="{E6E50488-8E5E-4E36-9763-092234CAED4A}"/>
          </ac:cxnSpMkLst>
        </pc:cxnChg>
        <pc:cxnChg chg="add del">
          <ac:chgData name="Siri Adapa" userId="a5d98125c19c70c1" providerId="Windows Live" clId="Web-{42D3175B-3DF7-4378-B773-820C43878B0D}" dt="2021-01-21T13:24:33.739" v="28"/>
          <ac:cxnSpMkLst>
            <pc:docMk/>
            <pc:sldMk cId="383932968" sldId="257"/>
            <ac:cxnSpMk id="19" creationId="{B1D1A340-723B-4014-B5FE-204F06273136}"/>
          </ac:cxnSpMkLst>
        </pc:cxnChg>
      </pc:sldChg>
      <pc:sldChg chg="addSp delSp modSp mod setBg modClrScheme delDesignElem chgLayout">
        <pc:chgData name="Siri Adapa" userId="a5d98125c19c70c1" providerId="Windows Live" clId="Web-{42D3175B-3DF7-4378-B773-820C43878B0D}" dt="2021-01-21T13:43:52.305" v="194" actId="1076"/>
        <pc:sldMkLst>
          <pc:docMk/>
          <pc:sldMk cId="2199231157" sldId="258"/>
        </pc:sldMkLst>
        <pc:spChg chg="mod ord">
          <ac:chgData name="Siri Adapa" userId="a5d98125c19c70c1" providerId="Windows Live" clId="Web-{42D3175B-3DF7-4378-B773-820C43878B0D}" dt="2021-01-21T13:43:52.305" v="194" actId="1076"/>
          <ac:spMkLst>
            <pc:docMk/>
            <pc:sldMk cId="2199231157" sldId="258"/>
            <ac:spMk id="2" creationId="{C29E8D9E-8E41-40CA-834D-E6BB6A665E45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7" creationId="{9A3D0CE2-91FF-49B3-A5D8-181E900D7501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8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9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0" creationId="{39CB82C2-DF65-4EC1-8280-F201D50F570B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1" creationId="{78916AAA-66F6-4DFA-88ED-7E27CF6B8DAD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4" creationId="{EB1836F0-F9E0-4D93-9BDD-7EEC6EA05F7B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7" creationId="{76C0DFDE-6363-4485-AAF5-8514D9C53CD9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18" creationId="{6D2F28D1-82F9-40FE-935C-85ECF7660D2D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19" creationId="{397ED09B-959B-46A7-9205-3318FE5C84A6}"/>
          </ac:spMkLst>
        </pc:spChg>
        <pc:spChg chg="add del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0" creationId="{4B670E93-2F53-48FC-AB6C-E99E22D17F31}"/>
          </ac:spMkLst>
        </pc:spChg>
        <pc:spChg chg="add del">
          <ac:chgData name="Siri Adapa" userId="a5d98125c19c70c1" providerId="Windows Live" clId="Web-{42D3175B-3DF7-4378-B773-820C43878B0D}" dt="2021-01-21T13:28:23.758" v="38"/>
          <ac:spMkLst>
            <pc:docMk/>
            <pc:sldMk cId="2199231157" sldId="258"/>
            <ac:spMk id="21" creationId="{66040056-521D-4899-85D7-161D0E847E62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5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26" creationId="{9A3D0CE2-91FF-49B3-A5D8-181E900D7501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27" creationId="{39CB82C2-DF65-4EC1-8280-F201D50F570B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28" creationId="{58AEBD96-C315-4F53-9D9E-0E20E993EBFA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30" creationId="{78916AAA-66F6-4DFA-88ED-7E27CF6B8DAD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1" creationId="{5A1B47C8-47A0-4A88-8830-6DEA3B5DE392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3" creationId="{984BBFDD-E720-4805-A9C8-129FBBF6DD70}"/>
          </ac:spMkLst>
        </pc:spChg>
        <pc:spChg chg="add">
          <ac:chgData name="Siri Adapa" userId="a5d98125c19c70c1" providerId="Windows Live" clId="Web-{42D3175B-3DF7-4378-B773-820C43878B0D}" dt="2021-01-21T13:42:35.913" v="184"/>
          <ac:spMkLst>
            <pc:docMk/>
            <pc:sldMk cId="2199231157" sldId="258"/>
            <ac:spMk id="35" creationId="{5AC4BE46-4A77-42FE-9D15-065CDB2F847C}"/>
          </ac:spMkLst>
        </pc:spChg>
        <pc:spChg chg="add del">
          <ac:chgData name="Siri Adapa" userId="a5d98125c19c70c1" providerId="Windows Live" clId="Web-{42D3175B-3DF7-4378-B773-820C43878B0D}" dt="2021-01-21T13:39:52.645" v="162"/>
          <ac:spMkLst>
            <pc:docMk/>
            <pc:sldMk cId="2199231157" sldId="258"/>
            <ac:spMk id="36" creationId="{48FDEBDB-5859-4B9E-8810-2C5CFED093F3}"/>
          </ac:spMkLst>
        </pc:spChg>
        <pc:grpChg chg="add del">
          <ac:chgData name="Siri Adapa" userId="a5d98125c19c70c1" providerId="Windows Live" clId="Web-{42D3175B-3DF7-4378-B773-820C43878B0D}" dt="2021-01-21T13:28:23.758" v="38"/>
          <ac:grpSpMkLst>
            <pc:docMk/>
            <pc:sldMk cId="2199231157" sldId="258"/>
            <ac:grpSpMk id="13" creationId="{A137D43F-BAD6-47F1-AA65-AEEA38A2FF30}"/>
          </ac:grpSpMkLst>
        </pc:grpChg>
        <pc:grpChg chg="add del">
          <ac:chgData name="Siri Adapa" userId="a5d98125c19c70c1" providerId="Windows Live" clId="Web-{42D3175B-3DF7-4378-B773-820C43878B0D}" dt="2021-01-21T13:39:52.645" v="162"/>
          <ac:grpSpMkLst>
            <pc:docMk/>
            <pc:sldMk cId="2199231157" sldId="258"/>
            <ac:grpSpMk id="32" creationId="{A137D43F-BAD6-47F1-AA65-AEEA38A2FF30}"/>
          </ac:grpSpMkLst>
        </pc:grpChg>
        <pc:picChg chg="add mod">
          <ac:chgData name="Siri Adapa" userId="a5d98125c19c70c1" providerId="Windows Live" clId="Web-{42D3175B-3DF7-4378-B773-820C43878B0D}" dt="2021-01-21T13:42:35.913" v="184"/>
          <ac:picMkLst>
            <pc:docMk/>
            <pc:sldMk cId="2199231157" sldId="258"/>
            <ac:picMk id="3" creationId="{EF44A4F8-03A9-4FE6-8DE6-C103E249D955}"/>
          </ac:picMkLst>
        </pc:picChg>
        <pc:cxnChg chg="add del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12" creationId="{7E1D4427-852B-4B37-8E76-0E9F1810BA2A}"/>
          </ac:cxnSpMkLst>
        </pc:cxnChg>
        <pc:cxnChg chg="add del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16" creationId="{7A49EFD3-A806-4D59-99F1-AA9AFAE4EF71}"/>
          </ac:cxnSpMkLst>
        </pc:cxnChg>
        <pc:cxnChg chg="add">
          <ac:chgData name="Siri Adapa" userId="a5d98125c19c70c1" providerId="Windows Live" clId="Web-{42D3175B-3DF7-4378-B773-820C43878B0D}" dt="2021-01-21T13:42:35.913" v="184"/>
          <ac:cxnSpMkLst>
            <pc:docMk/>
            <pc:sldMk cId="2199231157" sldId="258"/>
            <ac:cxnSpMk id="29" creationId="{7E1D4427-852B-4B37-8E76-0E9F1810BA2A}"/>
          </ac:cxnSpMkLst>
        </pc:cxnChg>
        <pc:cxnChg chg="add del">
          <ac:chgData name="Siri Adapa" userId="a5d98125c19c70c1" providerId="Windows Live" clId="Web-{42D3175B-3DF7-4378-B773-820C43878B0D}" dt="2021-01-21T13:39:52.645" v="162"/>
          <ac:cxnSpMkLst>
            <pc:docMk/>
            <pc:sldMk cId="2199231157" sldId="258"/>
            <ac:cxnSpMk id="38" creationId="{B1D1A340-723B-4014-B5FE-204F06273136}"/>
          </ac:cxnSpMkLst>
        </pc:cxnChg>
      </pc:sldChg>
      <pc:sldChg chg="addSp delSp modSp new mod setBg modClrScheme delDesignElem chgLayout">
        <pc:chgData name="Siri Adapa" userId="a5d98125c19c70c1" providerId="Windows Live" clId="Web-{42D3175B-3DF7-4378-B773-820C43878B0D}" dt="2021-01-21T13:41:02.396" v="168" actId="20577"/>
        <pc:sldMkLst>
          <pc:docMk/>
          <pc:sldMk cId="1885148103" sldId="259"/>
        </pc:sldMkLst>
        <pc:spChg chg="add mod">
          <ac:chgData name="Siri Adapa" userId="a5d98125c19c70c1" providerId="Windows Live" clId="Web-{42D3175B-3DF7-4378-B773-820C43878B0D}" dt="2021-01-21T13:41:02.396" v="168" actId="20577"/>
          <ac:spMkLst>
            <pc:docMk/>
            <pc:sldMk cId="1885148103" sldId="259"/>
            <ac:spMk id="2" creationId="{6725B2C4-147A-4962-97C6-95BD10D13244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7" creationId="{A6F05DDE-5F2C-44F5-BACC-DED4737B11B8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9" creationId="{7EFFE664-A3F2-4977-A6E3-C38CF57A1630}"/>
          </ac:spMkLst>
        </pc:spChg>
        <pc:spChg chg="add del">
          <ac:chgData name="Siri Adapa" userId="a5d98125c19c70c1" providerId="Windows Live" clId="Web-{42D3175B-3DF7-4378-B773-820C43878B0D}" dt="2021-01-21T13:40:26.379" v="164"/>
          <ac:spMkLst>
            <pc:docMk/>
            <pc:sldMk cId="1885148103" sldId="259"/>
            <ac:spMk id="11" creationId="{C85C471A-7EB8-45A1-901F-B4BBC499F1ED}"/>
          </ac:spMkLst>
        </pc:spChg>
      </pc:sldChg>
      <pc:sldChg chg="addSp modSp new mod setBg setClrOvrMap">
        <pc:chgData name="Siri Adapa" userId="a5d98125c19c70c1" providerId="Windows Live" clId="Web-{42D3175B-3DF7-4378-B773-820C43878B0D}" dt="2021-01-21T13:42:00.569" v="180" actId="14100"/>
        <pc:sldMkLst>
          <pc:docMk/>
          <pc:sldMk cId="350693315" sldId="260"/>
        </pc:sldMkLst>
        <pc:spChg chg="mod">
          <ac:chgData name="Siri Adapa" userId="a5d98125c19c70c1" providerId="Windows Live" clId="Web-{42D3175B-3DF7-4378-B773-820C43878B0D}" dt="2021-01-21T13:42:00.569" v="180" actId="14100"/>
          <ac:spMkLst>
            <pc:docMk/>
            <pc:sldMk cId="350693315" sldId="260"/>
            <ac:spMk id="2" creationId="{12EF4487-B4B0-476A-9225-8E2C13461608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7" creationId="{52C0B2E1-0268-42EC-ABD3-94F81A05BCBD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9" creationId="{7D2256B4-48EA-40FC-BBC0-AA1EE6E0080C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13" creationId="{8C6E698C-8155-4B8B-BDC9-B7299772B509}"/>
          </ac:spMkLst>
        </pc:spChg>
        <pc:spChg chg="add">
          <ac:chgData name="Siri Adapa" userId="a5d98125c19c70c1" providerId="Windows Live" clId="Web-{42D3175B-3DF7-4378-B773-820C43878B0D}" dt="2021-01-21T13:41:34.396" v="175"/>
          <ac:spMkLst>
            <pc:docMk/>
            <pc:sldMk cId="350693315" sldId="260"/>
            <ac:spMk id="17" creationId="{A05250E5-90D0-4E41-B9BD-FF661DE54040}"/>
          </ac:spMkLst>
        </pc:spChg>
        <pc:cxnChg chg="add">
          <ac:chgData name="Siri Adapa" userId="a5d98125c19c70c1" providerId="Windows Live" clId="Web-{42D3175B-3DF7-4378-B773-820C43878B0D}" dt="2021-01-21T13:41:34.396" v="175"/>
          <ac:cxnSpMkLst>
            <pc:docMk/>
            <pc:sldMk cId="350693315" sldId="260"/>
            <ac:cxnSpMk id="11" creationId="{3D44BCCA-102D-4A9D-B1E4-2450CAF0B05E}"/>
          </ac:cxnSpMkLst>
        </pc:cxnChg>
        <pc:cxnChg chg="add">
          <ac:chgData name="Siri Adapa" userId="a5d98125c19c70c1" providerId="Windows Live" clId="Web-{42D3175B-3DF7-4378-B773-820C43878B0D}" dt="2021-01-21T13:41:34.396" v="175"/>
          <ac:cxnSpMkLst>
            <pc:docMk/>
            <pc:sldMk cId="350693315" sldId="260"/>
            <ac:cxnSpMk id="15" creationId="{09525C9A-1972-4836-BA7A-706C946EF4DA}"/>
          </ac:cxnSpMkLst>
        </pc:cxnChg>
      </pc:sldChg>
      <pc:sldChg chg="addSp delSp modSp new mod setBg setClrOvrMap">
        <pc:chgData name="Siri Adapa" userId="a5d98125c19c70c1" providerId="Windows Live" clId="Web-{42D3175B-3DF7-4378-B773-820C43878B0D}" dt="2021-01-21T13:54:01.502" v="227" actId="14100"/>
        <pc:sldMkLst>
          <pc:docMk/>
          <pc:sldMk cId="1567411262" sldId="261"/>
        </pc:sldMkLst>
        <pc:spChg chg="mod ord">
          <ac:chgData name="Siri Adapa" userId="a5d98125c19c70c1" providerId="Windows Live" clId="Web-{42D3175B-3DF7-4378-B773-820C43878B0D}" dt="2021-01-21T13:54:01.502" v="227" actId="14100"/>
          <ac:spMkLst>
            <pc:docMk/>
            <pc:sldMk cId="1567411262" sldId="261"/>
            <ac:spMk id="2" creationId="{B5ADCBE8-FB78-4B77-91DC-90BD7906C22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4" creationId="{52C0B2E1-0268-42EC-ABD3-94F81A05BCB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5" creationId="{7D2256B4-48EA-40FC-BBC0-AA1EE6E0080C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7" creationId="{52C0B2E1-0268-42EC-ABD3-94F81A05BCBD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8" creationId="{FBDCECDC-EEE3-4128-AA5E-82A8C08796E8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9" creationId="{7D2256B4-48EA-40FC-BBC0-AA1EE6E0080C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0" creationId="{4260EDE0-989C-4E16-AF94-F652294D828E}"/>
          </ac:spMkLst>
        </pc:spChg>
        <pc:spChg chg="add del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2" creationId="{1F3985C0-E548-44D2-B30E-F3E42DADE133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3" creationId="{17D48500-E19A-4BAD-9A4A-6ED83BB73F2D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4" creationId="{4E4490D0-3672-446A-AC12-B4830333BDDD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5" creationId="{E879263E-7781-443B-B383-34A6A6BD508E}"/>
          </ac:spMkLst>
        </pc:spChg>
        <pc:spChg chg="add del">
          <ac:chgData name="Siri Adapa" userId="a5d98125c19c70c1" providerId="Windows Live" clId="Web-{42D3175B-3DF7-4378-B773-820C43878B0D}" dt="2021-01-21T13:50:50.702" v="208"/>
          <ac:spMkLst>
            <pc:docMk/>
            <pc:sldMk cId="1567411262" sldId="261"/>
            <ac:spMk id="17" creationId="{C30DE1BD-C9C5-48F0-960E-9E9EB2CE6D49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19" creationId="{39CB82C2-DF65-4EC1-8280-F201D50F570B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3" creationId="{5A1B47C8-47A0-4A88-8830-6DEA3B5DE392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5" creationId="{984BBFDD-E720-4805-A9C8-129FBBF6DD70}"/>
          </ac:spMkLst>
        </pc:spChg>
        <pc:spChg chg="add">
          <ac:chgData name="Siri Adapa" userId="a5d98125c19c70c1" providerId="Windows Live" clId="Web-{42D3175B-3DF7-4378-B773-820C43878B0D}" dt="2021-01-21T13:53:31.220" v="221"/>
          <ac:spMkLst>
            <pc:docMk/>
            <pc:sldMk cId="1567411262" sldId="261"/>
            <ac:spMk id="27" creationId="{5AC4BE46-4A77-42FE-9D15-065CDB2F847C}"/>
          </ac:spMkLst>
        </pc:spChg>
        <pc:picChg chg="add mod">
          <ac:chgData name="Siri Adapa" userId="a5d98125c19c70c1" providerId="Windows Live" clId="Web-{42D3175B-3DF7-4378-B773-820C43878B0D}" dt="2021-01-21T13:53:31.220" v="221"/>
          <ac:picMkLst>
            <pc:docMk/>
            <pc:sldMk cId="1567411262" sldId="261"/>
            <ac:picMk id="3" creationId="{036F1B66-616D-4364-B0E9-5CDECA595856}"/>
          </ac:picMkLst>
        </pc:picChg>
        <pc:cxnChg chg="add del">
          <ac:chgData name="Siri Adapa" userId="a5d98125c19c70c1" providerId="Windows Live" clId="Web-{42D3175B-3DF7-4378-B773-820C43878B0D}" dt="2021-01-21T13:53:31.220" v="221"/>
          <ac:cxnSpMkLst>
            <pc:docMk/>
            <pc:sldMk cId="1567411262" sldId="261"/>
            <ac:cxnSpMk id="6" creationId="{3D44BCCA-102D-4A9D-B1E4-2450CAF0B05E}"/>
          </ac:cxnSpMkLst>
        </pc:cxnChg>
        <pc:cxnChg chg="add del">
          <ac:chgData name="Siri Adapa" userId="a5d98125c19c70c1" providerId="Windows Live" clId="Web-{42D3175B-3DF7-4378-B773-820C43878B0D}" dt="2021-01-21T13:50:50.702" v="208"/>
          <ac:cxnSpMkLst>
            <pc:docMk/>
            <pc:sldMk cId="1567411262" sldId="261"/>
            <ac:cxnSpMk id="11" creationId="{3D44BCCA-102D-4A9D-B1E4-2450CAF0B05E}"/>
          </ac:cxnSpMkLst>
        </pc:cxnChg>
        <pc:cxnChg chg="add">
          <ac:chgData name="Siri Adapa" userId="a5d98125c19c70c1" providerId="Windows Live" clId="Web-{42D3175B-3DF7-4378-B773-820C43878B0D}" dt="2021-01-21T13:53:31.220" v="221"/>
          <ac:cxnSpMkLst>
            <pc:docMk/>
            <pc:sldMk cId="1567411262" sldId="261"/>
            <ac:cxnSpMk id="21" creationId="{7E1D4427-852B-4B37-8E76-0E9F1810BA2A}"/>
          </ac:cxnSpMkLst>
        </pc:cxnChg>
      </pc:sldChg>
      <pc:sldChg chg="addSp modSp new mod setBg setClrOvrMap">
        <pc:chgData name="Siri Adapa" userId="a5d98125c19c70c1" providerId="Windows Live" clId="Web-{42D3175B-3DF7-4378-B773-820C43878B0D}" dt="2021-01-21T13:56:34.895" v="238" actId="20577"/>
        <pc:sldMkLst>
          <pc:docMk/>
          <pc:sldMk cId="47855174" sldId="262"/>
        </pc:sldMkLst>
        <pc:spChg chg="mod">
          <ac:chgData name="Siri Adapa" userId="a5d98125c19c70c1" providerId="Windows Live" clId="Web-{42D3175B-3DF7-4378-B773-820C43878B0D}" dt="2021-01-21T13:56:34.895" v="238" actId="20577"/>
          <ac:spMkLst>
            <pc:docMk/>
            <pc:sldMk cId="47855174" sldId="262"/>
            <ac:spMk id="2" creationId="{68CF198C-4A42-4BE2-A17D-C05D3C5F90E7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7" creationId="{52C0B2E1-0268-42EC-ABD3-94F81A05BCBD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9" creationId="{7D2256B4-48EA-40FC-BBC0-AA1EE6E0080C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3" creationId="{FBDCECDC-EEE3-4128-AA5E-82A8C08796E8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5" creationId="{4260EDE0-989C-4E16-AF94-F652294D828E}"/>
          </ac:spMkLst>
        </pc:spChg>
        <pc:spChg chg="add">
          <ac:chgData name="Siri Adapa" userId="a5d98125c19c70c1" providerId="Windows Live" clId="Web-{42D3175B-3DF7-4378-B773-820C43878B0D}" dt="2021-01-21T13:56:17.332" v="235"/>
          <ac:spMkLst>
            <pc:docMk/>
            <pc:sldMk cId="47855174" sldId="262"/>
            <ac:spMk id="17" creationId="{1F3985C0-E548-44D2-B30E-F3E42DADE133}"/>
          </ac:spMkLst>
        </pc:spChg>
        <pc:cxnChg chg="add">
          <ac:chgData name="Siri Adapa" userId="a5d98125c19c70c1" providerId="Windows Live" clId="Web-{42D3175B-3DF7-4378-B773-820C43878B0D}" dt="2021-01-21T13:56:17.332" v="235"/>
          <ac:cxnSpMkLst>
            <pc:docMk/>
            <pc:sldMk cId="47855174" sldId="262"/>
            <ac:cxnSpMk id="11" creationId="{3D44BCCA-102D-4A9D-B1E4-2450CAF0B05E}"/>
          </ac:cxnSpMkLst>
        </pc:cxnChg>
      </pc:sldChg>
      <pc:sldChg chg="addSp delSp modSp new mod setBg setClrOvrMap">
        <pc:chgData name="Siri Adapa" userId="a5d98125c19c70c1" providerId="Windows Live" clId="Web-{42D3175B-3DF7-4378-B773-820C43878B0D}" dt="2021-01-21T14:01:57.541" v="268" actId="1076"/>
        <pc:sldMkLst>
          <pc:docMk/>
          <pc:sldMk cId="2926819928" sldId="263"/>
        </pc:sldMkLst>
        <pc:spChg chg="del mod ord">
          <ac:chgData name="Siri Adapa" userId="a5d98125c19c70c1" providerId="Windows Live" clId="Web-{42D3175B-3DF7-4378-B773-820C43878B0D}" dt="2021-01-21T13:58:37.132" v="248"/>
          <ac:spMkLst>
            <pc:docMk/>
            <pc:sldMk cId="2926819928" sldId="263"/>
            <ac:spMk id="2" creationId="{3F269F94-2FC2-4638-BA10-9287D4AD5842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8" creationId="{25C8D2C1-DA83-420D-9635-D52CE066B5DA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0" creationId="{434F74C9-6A0B-409E-AD1C-45B58BE91BB8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6" creationId="{B9E780F8-2452-4595-A281-E594BA83DB0D}"/>
          </ac:spMkLst>
        </pc:spChg>
        <pc:spChg chg="add del">
          <ac:chgData name="Siri Adapa" userId="a5d98125c19c70c1" providerId="Windows Live" clId="Web-{42D3175B-3DF7-4378-B773-820C43878B0D}" dt="2021-01-21T13:58:53.804" v="251"/>
          <ac:spMkLst>
            <pc:docMk/>
            <pc:sldMk cId="2926819928" sldId="263"/>
            <ac:spMk id="18" creationId="{A917F44A-7774-4C79-BEDC-0CC73C8C0E04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0" creationId="{AE1AF813-2D2F-4B78-9216-388AF161EDAA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1" creationId="{C47181D2-95D5-4439-9BDF-14D4FDC7BD80}"/>
          </ac:spMkLst>
        </pc:spChg>
        <pc:spChg chg="add del">
          <ac:chgData name="Siri Adapa" userId="a5d98125c19c70c1" providerId="Windows Live" clId="Web-{42D3175B-3DF7-4378-B773-820C43878B0D}" dt="2021-01-21T13:58:53.788" v="250"/>
          <ac:spMkLst>
            <pc:docMk/>
            <pc:sldMk cId="2926819928" sldId="263"/>
            <ac:spMk id="23" creationId="{AE1AF813-2D2F-4B78-9216-388AF161EDAA}"/>
          </ac:spMkLst>
        </pc:spChg>
        <pc:spChg chg="add del">
          <ac:chgData name="Siri Adapa" userId="a5d98125c19c70c1" providerId="Windows Live" clId="Web-{42D3175B-3DF7-4378-B773-820C43878B0D}" dt="2021-01-21T13:58:53.788" v="250"/>
          <ac:spMkLst>
            <pc:docMk/>
            <pc:sldMk cId="2926819928" sldId="263"/>
            <ac:spMk id="25" creationId="{C47181D2-95D5-4439-9BDF-14D4FDC7BD80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6" creationId="{6E14809C-AB06-455C-9E09-733EC00DDEBC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28" creationId="{F9612D73-1056-4289-A977-92C9190C7AEF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30" creationId="{5014DE1B-FD50-40B1-A8A5-304666E7C6AF}"/>
          </ac:spMkLst>
        </pc:spChg>
        <pc:spChg chg="add del">
          <ac:chgData name="Siri Adapa" userId="a5d98125c19c70c1" providerId="Windows Live" clId="Web-{42D3175B-3DF7-4378-B773-820C43878B0D}" dt="2021-01-21T14:00:23.102" v="263"/>
          <ac:spMkLst>
            <pc:docMk/>
            <pc:sldMk cId="2926819928" sldId="263"/>
            <ac:spMk id="32" creationId="{91B41FE9-4F8F-4675-8668-D3330B371AF8}"/>
          </ac:spMkLst>
        </pc:spChg>
        <pc:picChg chg="add mod ord">
          <ac:chgData name="Siri Adapa" userId="a5d98125c19c70c1" providerId="Windows Live" clId="Web-{42D3175B-3DF7-4378-B773-820C43878B0D}" dt="2021-01-21T14:00:23.102" v="263"/>
          <ac:picMkLst>
            <pc:docMk/>
            <pc:sldMk cId="2926819928" sldId="263"/>
            <ac:picMk id="3" creationId="{6388D323-9436-4BB2-86CB-5B62AAA7DE9A}"/>
          </ac:picMkLst>
        </pc:picChg>
        <pc:picChg chg="add del mod">
          <ac:chgData name="Siri Adapa" userId="a5d98125c19c70c1" providerId="Windows Live" clId="Web-{42D3175B-3DF7-4378-B773-820C43878B0D}" dt="2021-01-21T14:00:28.633" v="264"/>
          <ac:picMkLst>
            <pc:docMk/>
            <pc:sldMk cId="2926819928" sldId="263"/>
            <ac:picMk id="4" creationId="{BAE546EF-678C-48B5-84CE-10B22E97C74D}"/>
          </ac:picMkLst>
        </pc:picChg>
        <pc:picChg chg="add mod">
          <ac:chgData name="Siri Adapa" userId="a5d98125c19c70c1" providerId="Windows Live" clId="Web-{42D3175B-3DF7-4378-B773-820C43878B0D}" dt="2021-01-21T14:01:57.541" v="268" actId="1076"/>
          <ac:picMkLst>
            <pc:docMk/>
            <pc:sldMk cId="2926819928" sldId="263"/>
            <ac:picMk id="5" creationId="{244FC968-BEF8-4E46-B2E4-AE887B50B634}"/>
          </ac:picMkLst>
        </pc:picChg>
        <pc:cxnChg chg="add del">
          <ac:chgData name="Siri Adapa" userId="a5d98125c19c70c1" providerId="Windows Live" clId="Web-{42D3175B-3DF7-4378-B773-820C43878B0D}" dt="2021-01-21T13:58:53.804" v="251"/>
          <ac:cxnSpMkLst>
            <pc:docMk/>
            <pc:sldMk cId="2926819928" sldId="263"/>
            <ac:cxnSpMk id="12" creationId="{F5486A9D-1265-4B57-91E6-68E666B978BC}"/>
          </ac:cxnSpMkLst>
        </pc:cxnChg>
        <pc:cxnChg chg="add del">
          <ac:chgData name="Siri Adapa" userId="a5d98125c19c70c1" providerId="Windows Live" clId="Web-{42D3175B-3DF7-4378-B773-820C43878B0D}" dt="2021-01-21T13:58:53.804" v="251"/>
          <ac:cxnSpMkLst>
            <pc:docMk/>
            <pc:sldMk cId="2926819928" sldId="263"/>
            <ac:cxnSpMk id="14" creationId="{E6E50488-8E5E-4E36-9763-092234CAED4A}"/>
          </ac:cxnSpMkLst>
        </pc:cxnChg>
        <pc:cxnChg chg="add del">
          <ac:chgData name="Siri Adapa" userId="a5d98125c19c70c1" providerId="Windows Live" clId="Web-{42D3175B-3DF7-4378-B773-820C43878B0D}" dt="2021-01-21T14:00:23.102" v="263"/>
          <ac:cxnSpMkLst>
            <pc:docMk/>
            <pc:sldMk cId="2926819928" sldId="263"/>
            <ac:cxnSpMk id="34" creationId="{E230929C-760C-4746-B0AE-0D09A78A8873}"/>
          </ac:cxnSpMkLst>
        </pc:cxnChg>
      </pc:sldChg>
      <pc:sldMasterChg chg="del delSldLayout">
        <pc:chgData name="Siri Adapa" userId="a5d98125c19c70c1" providerId="Windows Live" clId="Web-{42D3175B-3DF7-4378-B773-820C43878B0D}" dt="2021-01-21T13:39:52.645" v="162"/>
        <pc:sldMasterMkLst>
          <pc:docMk/>
          <pc:sldMasterMk cId="0" sldId="2147483840"/>
        </pc:sldMasterMkLst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Siri Adapa" userId="a5d98125c19c70c1" providerId="Windows Live" clId="Web-{42D3175B-3DF7-4378-B773-820C43878B0D}" dt="2021-01-21T13:39:52.645" v="162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del addSldLayout delSldLayout modSldLayout">
        <pc:chgData name="Siri Adapa" userId="a5d98125c19c70c1" providerId="Windows Live" clId="Web-{42D3175B-3DF7-4378-B773-820C43878B0D}" dt="2021-01-21T13:40:26.379" v="164"/>
        <pc:sldMasterMkLst>
          <pc:docMk/>
          <pc:sldMasterMk cId="261698015" sldId="2147483852"/>
        </pc:sldMasterMkLst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908182231" sldId="2147483853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991141727" sldId="2147483854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3093240784" sldId="2147483855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3401474037" sldId="2147483856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44863623" sldId="2147483857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664973066" sldId="2147483858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2494770342" sldId="2147483859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58529595" sldId="2147483860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262392600" sldId="2147483861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612063958" sldId="2147483862"/>
          </pc:sldLayoutMkLst>
        </pc:sldLayoutChg>
        <pc:sldLayoutChg chg="add del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261698015" sldId="2147483852"/>
            <pc:sldLayoutMk cId="1563369205" sldId="2147483863"/>
          </pc:sldLayoutMkLst>
        </pc:sldLayoutChg>
      </pc:sldMasterChg>
      <pc:sldMasterChg chg="add addSldLayout modSldLayout">
        <pc:chgData name="Siri Adapa" userId="a5d98125c19c70c1" providerId="Windows Live" clId="Web-{42D3175B-3DF7-4378-B773-820C43878B0D}" dt="2021-01-21T13:40:26.379" v="164"/>
        <pc:sldMasterMkLst>
          <pc:docMk/>
          <pc:sldMasterMk cId="1597092029" sldId="2147483864"/>
        </pc:sldMasterMkLst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4055758411" sldId="2147483865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703703841" sldId="2147483866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4024185096" sldId="2147483867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295891333" sldId="2147483868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882387896" sldId="2147483869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827899463" sldId="2147483870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69250597" sldId="2147483871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004899230" sldId="2147483872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3345143889" sldId="2147483873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2747844487" sldId="2147483874"/>
          </pc:sldLayoutMkLst>
        </pc:sldLayoutChg>
        <pc:sldLayoutChg chg="add mod replId">
          <pc:chgData name="Siri Adapa" userId="a5d98125c19c70c1" providerId="Windows Live" clId="Web-{42D3175B-3DF7-4378-B773-820C43878B0D}" dt="2021-01-21T13:40:26.379" v="164"/>
          <pc:sldLayoutMkLst>
            <pc:docMk/>
            <pc:sldMasterMk cId="1597092029" sldId="2147483864"/>
            <pc:sldLayoutMk cId="1307051863" sldId="21474838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7521" y="680850"/>
            <a:ext cx="3996947" cy="36964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br>
              <a:rPr lang="en-US" sz="2600" b="1" i="1" dirty="0"/>
            </a:br>
            <a:r>
              <a:rPr lang="en-US" sz="4400" b="1" i="1" dirty="0">
                <a:solidFill>
                  <a:srgbClr val="025E38"/>
                </a:solidFill>
              </a:rPr>
              <a:t>Siri Lalitha Adapa</a:t>
            </a:r>
            <a:br>
              <a:rPr lang="en-US" sz="4400" b="1" i="1" dirty="0">
                <a:solidFill>
                  <a:srgbClr val="025E38"/>
                </a:solidFill>
              </a:rPr>
            </a:br>
            <a:r>
              <a:rPr lang="en-US" sz="4400" b="1" i="1" dirty="0">
                <a:solidFill>
                  <a:srgbClr val="025E38"/>
                </a:solidFill>
              </a:rPr>
              <a:t>19BQ1A05L4</a:t>
            </a:r>
            <a:endParaRPr lang="en-US" sz="4400" b="1" i="1" dirty="0">
              <a:solidFill>
                <a:srgbClr val="025E38"/>
              </a:solidFill>
              <a:cs typeface="Calibri Light"/>
            </a:endParaRPr>
          </a:p>
          <a:p>
            <a:endParaRPr lang="en-US" sz="2600"/>
          </a:p>
        </p:txBody>
      </p:sp>
      <p:pic>
        <p:nvPicPr>
          <p:cNvPr id="3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6CB78ACB-6C5D-416D-89CC-8F1C3FF0E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7" b="3642"/>
          <a:stretch/>
        </p:blipFill>
        <p:spPr>
          <a:xfrm>
            <a:off x="633999" y="1964282"/>
            <a:ext cx="6912217" cy="24057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FC102-BBB5-40D6-93D3-6C0E61EF6FC9}"/>
              </a:ext>
            </a:extLst>
          </p:cNvPr>
          <p:cNvSpPr txBox="1"/>
          <p:nvPr/>
        </p:nvSpPr>
        <p:spPr>
          <a:xfrm>
            <a:off x="216319" y="356012"/>
            <a:ext cx="4267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7200" b="1" i="1" cap="all" dirty="0">
                <a:solidFill>
                  <a:srgbClr val="025E38"/>
                </a:solidFill>
                <a:latin typeface="Franklin Gothic Medium"/>
              </a:rPr>
              <a:t>Queue</a:t>
            </a:r>
            <a:endParaRPr lang="en-US" sz="7200" b="1" i="1" cap="all">
              <a:solidFill>
                <a:srgbClr val="025E38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345845A-F5EE-4C28-8592-EC1D834D8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841" b="27614"/>
          <a:stretch/>
        </p:blipFill>
        <p:spPr>
          <a:xfrm>
            <a:off x="52212" y="135709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BA0BF-58C9-4BA5-A019-FB482128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i="1" dirty="0">
                <a:solidFill>
                  <a:srgbClr val="025E38"/>
                </a:solidFill>
                <a:latin typeface="Microsoft YaHei"/>
                <a:ea typeface="Microsoft YaHei"/>
              </a:rPr>
              <a:t>DEFINITION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93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E8D9E-8E41-40CA-834D-E6BB6A6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/>
          </a:p>
          <a:p>
            <a:pPr algn="ctr"/>
            <a:r>
              <a:rPr lang="en-US" sz="6000" b="1" dirty="0">
                <a:solidFill>
                  <a:srgbClr val="025E38"/>
                </a:solidFill>
              </a:rPr>
              <a:t>Components  of Queues</a:t>
            </a:r>
            <a:endParaRPr lang="en-US" sz="6000" b="1" dirty="0">
              <a:solidFill>
                <a:srgbClr val="025E38"/>
              </a:solidFill>
              <a:cs typeface="Calibri Light"/>
            </a:endParaRPr>
          </a:p>
        </p:txBody>
      </p:sp>
      <p:pic>
        <p:nvPicPr>
          <p:cNvPr id="3" name="Graphic 3" descr="Chevron arrows with solid fill">
            <a:extLst>
              <a:ext uri="{FF2B5EF4-FFF2-40B4-BE49-F238E27FC236}">
                <a16:creationId xmlns:a16="http://schemas.microsoft.com/office/drawing/2014/main" id="{EF44A4F8-03A9-4FE6-8DE6-C103E249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2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5B2C4-147A-4962-97C6-95BD10D13244}"/>
              </a:ext>
            </a:extLst>
          </p:cNvPr>
          <p:cNvSpPr txBox="1"/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rgbClr val="025E38"/>
                </a:solidFill>
                <a:latin typeface="+mj-lt"/>
                <a:ea typeface="+mj-ea"/>
                <a:cs typeface="+mj-cs"/>
              </a:rPr>
              <a:t>DECLARATION</a:t>
            </a:r>
            <a:endParaRPr lang="en-US" sz="8000" b="1" spc="-50" dirty="0">
              <a:solidFill>
                <a:srgbClr val="025E38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6" descr="Bullseye with solid fill">
            <a:extLst>
              <a:ext uri="{FF2B5EF4-FFF2-40B4-BE49-F238E27FC236}">
                <a16:creationId xmlns:a16="http://schemas.microsoft.com/office/drawing/2014/main" id="{FD756006-A7B7-4422-ADE8-D75BD010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047" y="1573060"/>
            <a:ext cx="2668043" cy="26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F4487-B4B0-476A-9225-8E2C134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i="1" dirty="0">
                <a:solidFill>
                  <a:srgbClr val="025E38"/>
                </a:solidFill>
              </a:rPr>
              <a:t>OPERATION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4" descr="Laptop with solid fill">
            <a:extLst>
              <a:ext uri="{FF2B5EF4-FFF2-40B4-BE49-F238E27FC236}">
                <a16:creationId xmlns:a16="http://schemas.microsoft.com/office/drawing/2014/main" id="{FF839FE1-47E3-4AFA-A3BB-0460D6D8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033" y="1562622"/>
            <a:ext cx="3064700" cy="30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DCBE8-FB78-4B77-91DC-90BD7906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025E38"/>
                </a:solidFill>
              </a:rPr>
              <a:t>TYPES OF QUEUES</a:t>
            </a:r>
            <a:endParaRPr lang="en-US" sz="8000" b="1" dirty="0">
              <a:solidFill>
                <a:srgbClr val="025E38"/>
              </a:solidFill>
              <a:cs typeface="Calibri Light"/>
            </a:endParaRPr>
          </a:p>
        </p:txBody>
      </p:sp>
      <p:pic>
        <p:nvPicPr>
          <p:cNvPr id="3" name="Graphic 13" descr="Question mark with solid fill">
            <a:extLst>
              <a:ext uri="{FF2B5EF4-FFF2-40B4-BE49-F238E27FC236}">
                <a16:creationId xmlns:a16="http://schemas.microsoft.com/office/drawing/2014/main" id="{036F1B66-616D-4364-B0E9-5CDECA59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F198C-4A42-4BE2-A17D-C05D3C5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b="1" dirty="0">
                <a:solidFill>
                  <a:srgbClr val="025E38"/>
                </a:solidFill>
              </a:rPr>
              <a:t>APPLICATIONS</a:t>
            </a:r>
            <a:endParaRPr lang="en-US" sz="8000" b="1" dirty="0">
              <a:solidFill>
                <a:srgbClr val="025E38"/>
              </a:solidFill>
              <a:cs typeface="Calibri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3" descr="Brain in head with solid fill">
            <a:extLst>
              <a:ext uri="{FF2B5EF4-FFF2-40B4-BE49-F238E27FC236}">
                <a16:creationId xmlns:a16="http://schemas.microsoft.com/office/drawing/2014/main" id="{39744058-760B-4595-9FC6-CB96CA34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7512" y="1802705"/>
            <a:ext cx="2741111" cy="27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388D323-9436-4BB2-86CB-5B62AAA7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95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  <p:pic>
        <p:nvPicPr>
          <p:cNvPr id="5" name="Graphic 5" descr="Chat with solid fill">
            <a:extLst>
              <a:ext uri="{FF2B5EF4-FFF2-40B4-BE49-F238E27FC236}">
                <a16:creationId xmlns:a16="http://schemas.microsoft.com/office/drawing/2014/main" id="{244FC968-BEF8-4E46-B2E4-AE887B50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1239" y="-44885"/>
            <a:ext cx="2605413" cy="2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9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       Siri Lalitha Adapa 19BQ1A05L4 </vt:lpstr>
      <vt:lpstr>DEFINITION</vt:lpstr>
      <vt:lpstr> Components  of Queues</vt:lpstr>
      <vt:lpstr>PowerPoint Presentation</vt:lpstr>
      <vt:lpstr>OPERATION</vt:lpstr>
      <vt:lpstr>TYPES OF QUEUES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2021-01-19T14:29:23Z</dcterms:created>
  <dcterms:modified xsi:type="dcterms:W3CDTF">2021-01-22T17:34:59Z</dcterms:modified>
</cp:coreProperties>
</file>