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09-09T06:04:49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12686 1209 117 0,'-6'0'216'0,"-8"0"-4"0,8-3-36 16,0 3-45-16,6-5-36 15,-7 5-24-15,7 0-22 0,-7 0-14 16,7 0-16-16,0 0-8 0,0 0-8 15,0 0-1-15,0 0 0 16,0 0 25-16,7 0 30 0,6 0 25 16,7-4 19-16,-1 1 9 0,7 3 6 15,7-7-21-15,6 3-25 16,0 1-21-16,6-1-12 0,1-4-11 16,-1 4-7-16,-5-2-5 0,5-1-1 15,-6 2-5-15,-5-2-3 16,-2 7-2-16,-7-8 2 0,-5 8-4 15,-6-3-2-15,-1-1 1 0,-7 4 1 16,0 0 0-16,1 0-1 16,-7-3 0-16,7 3 1 0,-7 0 0 15,0 0 0-15,0 3-19 0,0-3-62 16,-7 4-104-16,7-1-105 16,-7 1-57-16,1 0-30 0,-7 0 3 15</inkml:trace>
  <inkml:trace contextRef="#ctx0" brushRef="#br0" timeOffset="1492.548">15593 1206 37 0,'0'0'79'0,"-8"3"-7"0,8-3-5 16,0 3-6-16,-6-3-1 15,6 4 1-15,0-4-8 0,0 4-11 16,0-4-10-16,0 0-4 0,0 0-11 16,0 3-7-16,0-3-2 15,6 0 6-15,-6 0 14 0,0 0 11 16,8-3 16-16,-2 3 8 15,0-4 10-15,8 0-1 0,-2 1-3 16,8 0 1-16,-1-6-1 0,7 6-5 16,1-4-11-16,-1 0-5 15,6-1-11-15,7 4-11 0,0-4-11 16,-6 1-5-16,6 0 1 0,-6 4-3 16,-7-1-3-16,0-4-1 15,-7 8 1-15,1-3-5 0,-7-1 0 16,0 4 1-16,-6-3 3 0,-1 3 1 15,0 0-3-15,-6 0 3 16,7 0 2-16,-7 0-1 0,0 0-4 16,0 0 1-16,0 0 0 15,-7 0-24-15,7 3-79 0,-6-3-94 16,0 4-62-16,-7-4-34 0,-1 3-20 16,-6-3 15-16</inkml:trace>
  <inkml:trace contextRef="#ctx0" brushRef="#br0" timeOffset="3260.4142">18674 1260 82 0,'0'0'128'0,"0"4"21"0,-6-1 11 15,0-3-3-15,-1 0-10 16,0 4-30-16,7-4-31 16,-6 0-23-16,-1 3-20 15,1-3-12-15,6 0 0 0,0 0 11 16,0 0 14-16,6 0 5 15,1 0 8-15,-1 0 1 0,14 0-4 16,0-3-17-16,19-1-10 16,-7 1-13-16,13-1-9 15,-5-4 2-15,5 5-5 0,-5-4-2 16,-8 0-2-16,1-2 3 0,-7 6 1 16,-1-4-5-16,-11 3 4 15,5 1 9-15,-6 0 6 0,-6 3 7 16,6-5 4-16,-13 5-1 0,7-4-1 15,-1 4-9-15,-6 0-7 16,0 0-9-16,6-3-5 0,-6 3-4 16,0 0-1-16,0 0 0 15,7 0-3-15,-7 0 1 0,0 0-12 16,0-5-53-16,0 10-113 0,0-5-116 16,-7 3-60-16,1-3-31 15,-7 4-6-15,0-4 44 0</inkml:trace>
  <inkml:trace contextRef="#ctx0" brushRef="#br0" timeOffset="4900.2074">21626 1274 58 0,'-7'0'53'15,"-5"0"0"-15,12 0-6 16,-7 5-9-16,0-5-7 15,7 0-5-15,-6 2 1 0,6-2 9 16,-6 0 18-16,-1 4 21 16,0-4 17-16,1 4 14 0,-1-4 7 15,7 4 2-15,0-4 4 16,0 0 1-16,0 0-4 16,0 0 0-16,0 0-3 15,7 0-17-15,-1 0-24 0,1-4-19 16,6 0-16-16,0 4-16 15,6-4-11-15,1 2-4 16,6-6 2-16,1 4-1 0,5-3-5 16,7-1 1-16,-6 1 1 15,13-3-1-15,-8 1 2 0,8 3 2 16,0-5 10-16,-8 3 4 0,1 1 11 16,-6 0 17-16,0 0 14 15,-14 3 12-15,1-4 10 0,-1 4 10 16,-5 0 0-16,-8 2-5 0,0-3-9 15,1 5-10-15,0-2-10 16,-7 2-14-16,0-5-11 0,0 5-11 16,0-3-9-16,0 3-9 15,0-4-5-15,0 4-4 0,0 0-1 16,0 0-22-16,0 0-40 0,0 0-64 16,0 0-116-16,0 0-140 15,-14 4-73-15,8-1-20 0,-7 2 21 16,0-5 52-16</inkml:trace>
  <inkml:trace contextRef="#ctx0" brushRef="#br0" timeOffset="7354.2765">24376 1308 63 0,'-20'0'163'16,"1"0"1"-16,-1 0-4 16,8 0-16-16,-8 0-15 15,0 0-17-15,7 0-26 0,1 0-13 16,-2-4-12-16,1 4-11 16,0 0-9-16,6 0-9 15,1 0 1-15,-8 0-5 0,8 0-2 16,0 0-9-16,-8 0-3 15,2 0 1-15,-1 0 14 16,6 0 11-16,-6 0 7 0,7 0 10 16,-8 0 8-16,8-3 8 15,0 3-4-15,6 0 8 16,0 0 7-16,0 0 1 16,6-5-4-16,0 5-9 0,8-3-14 15,-2 3-20-15,15-4-19 16,-1 0-11-16,0-2-7 0,7 1 0 15,-1 2-13-15,1-1-6 16,-1 1-3-16,-6-1-3 16,7 0 2-16,-1 0-3 15,7 4 12-15,-6-7 13 0,13 4 5 16,-7-4 4-16,7-2 2 0,-14 6-1 16,1-4 0-16,-7 3-5 15,0 1 2-15,-13 0-4 0,-1-2-1 16,2 5 4-16,-8-4-3 0,1 4-1 15,0 0 0-15,-7 0 1 16,0-3-1-16,-7 3-27 0,-6 3-50 16,-7 1-100-16,1 4-131 15,-13 3-71-15,5-5-37 16,-5 3 6-16,-8-2 40 0</inkml:trace>
  <inkml:trace contextRef="#ctx0" brushRef="#br0" timeOffset="9218.0871">27250 1231 31 0,'-8'0'42'0,"2"4"-6"16,0-4-2-16,6 0 4 15,-13 3 11-15,6-3 8 0,1 4 6 16,-1-4 9-16,-5 3 5 16,4-3 3-16,2 0-5 15,0 0-9-15,-8 0 2 0,8 0 0 16,6 0 11-16,-6 0 6 16,6 0 9-16,0 0 22 0,0 0 9 15,0-3 4-15,6 3-11 16,-6 0-12-16,6 0-16 15,8-4-22-15,6 1-19 0,-1-1-18 16,7-4-12-16,0 5-5 16,7-5-3-16,-1 2-6 0,7 1 0 15,-7-2-3-15,1 2-1 0,0 3-1 16,-14-2-2-16,7 1 5 16,-13-1 0-16,1 4-2 0,-2-4 1 15,-4 4-2-15,-2 0 2 0,0-4-2 16,0 4-1-16,-6 0 3 15,0 0-2-15,0 0 3 0,-6 0-4 16,0 0 1-16,-14 4-18 0,7-4-71 16,-7 4-143-16,-12 3-88 15,-1-3-41-15,-13-2-26 0,-5-2 4 16</inkml:trace>
  <inkml:trace contextRef="#ctx0" brushRef="#br0" timeOffset="12740.4263">7278 1256 6 0,'-6'0'79'16,"-1"0"-14"-16,-6 0-15 0,7 0-10 16,-2 0-11-16,8 0-8 15,-6 0-9-15,0 0-4 0,-1 0 2 16,7 0-4-16,-6 0-1 15,6 4-5-15,0-4 1 16,0 0 0-16,0 4 1 16,0-4 1-16,0 3-4 0,0-3 1 15,0 4 2-15,0-4 7 16,0 0 23-16,0 0 39 16,0-4 45-16,13 4 27 0,-1-7 19 15,2 3 2-15,12 0-20 16,7-3-23-16,-1-3-34 0,7 1-23 15,0-1-15-15,7 3-5 16,-1-5-3-16,-5 4-16 0,5 2-10 16,-13-1-5-16,1 3-3 0,-13-4-2 15,0 4-3-15,-8 2 1 16,2 2 7-16,-8-5 11 0,0 5 15 16,-12 0 8-16,0 0 4 0,-14 0 2 15,6 5-5-15,-11-3-12 16,5 2-15-16,-6 4-11 0,0-4-15 15,7 7-13 1,-7-4-3-16,6 5-1 0,-6-6-2 16,7 5-11-16,5-3-25 0,2 3-63 15,-2-4-101-15,1 0-71 16,7 1-40-16,-1-1-7 16,0-7 27-16</inkml:trace>
  <inkml:trace contextRef="#ctx0" brushRef="#br0" timeOffset="13843.9039">9539 1327 78 0,'0'0'105'15,"0"0"-2"-15,6 0-10 0,-6 0-9 16,7 0-15-16,-7 0-16 16,13 0-22-16,-7 0-17 0,8 0-8 15,5 0-3-15,-6-5-1 16,13 5-2-16,1 0 3 15,-2-4 0-15,7 4 2 16,8-3-3-16,-1-4 12 0,7 0 15 16,6-1 10-16,-6 0 10 15,-1-3 21-15,1 1 3 0,-7 2 16 16,-1-3 9-16,-11 4 8 16,-1 0 10-16,-6-1-10 0,-8 5-1 15,2-5-20-15,-1 5-23 16,-7 0-17-16,0-2-21 0,2 5-11 15,-8-4-5-15,6 4-6 0,-6 0-9 16,0 0-48-16,0 4-89 16,-6 4-108-16,-2-1-58 0,-4 0-32 15,-15 5-8-15,1-5 37 16</inkml:trace>
  <inkml:trace contextRef="#ctx0" brushRef="#br0" timeOffset="24248.6705">31837 7357 74 0,'-6'-5'107'16,"-8"2"-8"-16,1-1-12 15,-7 4-17-15,-6-5-15 16,7 5-18-16,-1 5-10 15,-6-5-7-15,6 0-6 16,1 0 8-16,0 4 3 0,-8-4 4 16,8 0 4-16,0 3-5 15,-8 2-1-15,1-2-14 16,7 0-5-16,-1 5-3 16,8-5-4-16,-2 1 3 15,-6 0 0-15,14 3 5 16,-7-3 27-16,7-1 36 0,-8 1 30 15,8-1 22-15,-14 1 13 16,1-4 8-16,-1 0-11 16,0 0-22-16,2-4-18 15,-9 1-10-15,7-4-10 16,8 0-3-16,-2-5-17 16,14-2-17-16,8-1-9 0,4 1-9 15,8-6-8-15,13 3-6 16,5-2 0-16,8 1 1 15,12-1-2-15,1 5-2 16,0 0 5-16,-1 3-3 16,-5 2 0-16,-1 7-1 0,-13 2 0 15,0 2 1-15,-19 7-1 16,-14 2 5-16,-12 7 2 16,-14 4 1-16,-13 3 0 15,-12 4 1-15,-20 5-3 16,-13 2 0-16,-14 1 1 15,1 4-3-15,-13-1 4 0,6-4 4 16,7 1 6-16,13-8 1 16,13-7 2-16,12 0 4 15,21-7 0-15,12-1-1 16,14-7-6-16,18 1-1 16,15-8-7-16,19 0-6 15,5-4-4-15,21 0-2 16,6-6 1-16,7-1 0 0,0 3 2 15,0-2-1-15,-8-1 5 16,-4 3-1-16,-2 0-3 16,-6 2-39-16,-6-2-66 15,6 1-119-15,-13-1-134 16,7-3-68-16,-7 4-39 0,-7-8 19 16,14 1 53-16</inkml:trace>
  <inkml:trace contextRef="#ctx0" brushRef="#br0" timeOffset="25072.5995">32593 7393 30 0,'19'-11'235'16,"-6"0"40"-16,6 0-20 15,-5 0-33-15,-2-4-27 16,2 1-29-16,-1-2-30 15,-13 2-31-15,0-1-28 16,-7 5-4-16,-6-5-5 0,-6 3-1 16,-7 2-4-16,-7-1-4 15,-6 4-2-15,0-1-10 16,-13 1-12-16,0 2-11 16,-1 5-10-16,-5 0-8 0,6 5-3 15,-7 2-2-15,7 1-1 16,0 2-2-16,7 1 3 15,-2 4-1-15,15 0 0 16,-1-1 0-16,13-3 2 16,2 5 1-16,10-3 0 15,2 3 6-15,6-7 0 16,6 8 2-16,8-7 0 0,-2 1-1 16,15-3 0-16,-1-1-1 15,0 0 0-15,7-4-4 16,5-3-1-16,2 0 0 15,5-3-3-15,8-1-1 16,5-3-2-16,-6-4 2 16,0 0 0-16,-6 1-2 0,0 2 4 15,-14-3-2-15,1 4 0 16,-7-1 0-16,0 0-1 16,0 1 1-16,-6 3 0 15,-1-3-1-15,-5 0 1 16,-2 3 0-16,1 0 0 0,-6 4-2 15,-1-3 0 1,1 3 1-16,-7 0-1 0,0 0-1 16,-7 3 3-16,1 1 3 15,-8 0 0-15,8 3 2 16,-6-2 1-16,-8 1 2 16,7 1-3-16,-7 5 1 0,7-5-2 15,0 4-2-15,0 4-1 16,-7-1 4-16,8 8 7 15,-8 4 21-15,0-1 17 16,1 12 14-16,-1 0 11 16,0 3 9-16,-6 1 1 15,1 2-14-15,5-2-11 0,-6-1-13 16,0-8-10-16,13 2-10 16,-7-8-6-16,7-1-14 15,0-7-1-15,7-3-6 16,-1-4-35-16,1 1-75 15,-8-5-185-15,8-5-132 0,-14-2-74 16,1-6-34-16,-7-5 11 16,-6-4 63-16</inkml:trace>
  <inkml:trace contextRef="#ctx0" brushRef="#br0" timeOffset="30552.4756">24878 7425 86 0,'-7'0'174'0,"7"-3"-25"16,0-1-6-16,0 1 10 15,0-1 13-15,-7 4-1 16,7-8-1-16,0 8 4 16,-6-3-9-16,6-1-23 15,0 1-35-15,0 3-23 0,-6-4-21 16,6 4-21-16,-7 0-15 16,7-3-9-16,0 3-1 15,0 0-6-15,7 0-1 16,-1 0-2-16,0-4 0 15,8 4 1-15,5-4-2 16,7 0 1-16,7 1 0 16,-1-1 0-16,7-3 1 0,13-1-1 15,-6 1-1-15,6 0 0 16,-6 0-1-16,-1-1 3 16,1 0 0-16,-7 1 0 15,-6 1-3-15,-1-2 2 16,-6 4 2-16,-6-4 19 15,-1 5 19-15,-12 3 16 0,6-4 14 16,-13 4 9-16,6-3 4 16,-6 3-16-16,-6 0-18 15,-7 0-11-15,0 3-13 16,0 1-10-16,-7 3-4 16,8 4 0-16,-8 3 7 0,7 2 5 15,0 6 7-15,0 3 9 16,-7 4 14-16,1 0 6 15,6 9 0-15,0-1-5 16,-1 2-4-16,2 2-7 16,-2 0-11-16,2-5-11 15,-1 0-8-15,6-7-1 16,-6 0-6-16,-1-2-4 0,8-9-15 16,-6 0-32-16,5-7-52 15,0 0-113-15,-6-7-173 16,1-1-104-16,-2-6-43 15,1-5 1-15,0-3 34 0,-6 1 104 16</inkml:trace>
  <inkml:trace contextRef="#ctx0" brushRef="#br0" timeOffset="31056.2555">24988 7602 116 0,'6'3'266'0,"2"-3"16"15,-2 0-22-15,0 0-25 16,7 0-36-16,7-3-40 16,6-2-40-16,0 2-29 15,13-1-19-15,0-4-23 16,13 2-4-16,1-2-6 15,-1-3 1-15,0 0-4 0,6 4-5 16,-5 0-1-16,-1-4-8 16,-13 7-9-16,0-3-5 15,-7 4-3-15,-12-1 0 16,6 0-2-16,-13 0-2 16,7 4 1-16,-8 0 0 15,2 0 2-15,-1 0-25 0,0 0-99 16,-13 0-144-16,0-3-77 15,0-1-43-15,-7-6-23 16,-12-2 13-16</inkml:trace>
  <inkml:trace contextRef="#ctx0" brushRef="#br0" timeOffset="36532.7644">31067 6451 43 0,'0'3'155'0,"0"-3"9"16,0 0 8-16,0 5-10 16,0-5-23-16,8 0-20 15,-8 0-24-15,6 0-28 16,-6 0-8-16,0-5-1 15,6 5 2-15,-6-3-1 16,7-1-1-16,-7 2-2 0,0-3-22 16,7 2-12-16,-7-1-7 15,6 4 3-15,-6-5 9 16,0 2 4-16,0 3 1 16,6-3 1-16,-6-1-3 15,7 4-8-15,6-4-10 16,0 1-5-16,7 3-3 15,6-3-4-15,7-2 0 0,-1 1-9 16,13 1-3-16,8-1-1 16,5 1 0-16,1-1-2 15,-8 1-1-15,2-1 8 16,-14 0 7-16,-6 0 0 16,-8 4 0-16,-5-3 2 15,0 3 2-15,-14 0 14 0,1 0 14 16,-1-4 9-16,1 4 7 15,-7 0 4-15,0 0 0 16,0 0-11-16,-7 0-16 16,1 0-9-16,-7 0-7 15,6 4-4-15,-6-1-3 16,-7 1 7-16,8 4 13 0,-1 2 16 16,-7 1 22-16,7 11 20 15,-6 4 22-15,5 4 8 16,-5 2-4-16,-1 4-10 15,0 2-15-15,-5 2-16 16,5 0-19-16,-6-3-10 0,6-1-14 16,1-2-7-16,-1-5-5 15,1-4-8-15,0-7-11 16,-1 1-51-16,7-9-93 16,-7-2-175-16,8-4-106 0,-15-4-55 15,1-4-22 1,-6-4 31-16,-1-6 87 0</inkml:trace>
  <inkml:trace contextRef="#ctx0" brushRef="#br0" timeOffset="36928.168">31061 6752 47 0,'14'0'272'0,"5"2"15"15,0-4 8-15,14 2-62 16,13-4-91-16,5-4-50 0,8 5-25 16,13-5-11-16,6 1-6 15,-7 0-20-15,2 0-9 16,-2-1-7-16,-6 1-4 16,-6-1 1-16,-13-2-3 15,-1 5-8-15,-13-1-68 0,-12 2-120 16,0-3-77-1,-7 3-43-15,1-4-20 0,-14 1-10 16</inkml:trace>
  <inkml:trace contextRef="#ctx0" brushRef="#br0" timeOffset="37974.0506">32521 6513 83 0,'7'-7'171'16,"-7"0"-16"-16,-7-4-10 16,7 4-14-16,-13 0-12 15,7-5-13-15,-14 4-22 16,7 1-10-16,-13 0-14 16,6 0-3-16,-6-1-5 0,0 5-1 15,7-1-13-15,-8 4-16 16,-5 0-8-16,-1 0-9 15,1 4-2-15,-1 2-1 16,-6 3 6-16,6-1 6 16,-6 1 5-16,7 3 14 15,6 3 11-15,-1-1 4 16,1 1 0-16,14-1-4 0,-2 1-5 16,8-5-10-16,6 2-10 15,6-1-5-15,1 0-4 16,6-4-3-16,7 0-4 15,-1 0-1-15,1-2 0 16,6-2 2-16,0 1 1 0,7-4 1 16,-1 0 4-16,1-4 0 15,-1 1-2-15,1-4-1 16,5 2 1-16,-11-2 1 16,5 0-4-16,-6-1-2 15,-6 1 1-15,-1 0-1 16,1 0-4-16,-6 2-2 0,-2 2-1 15,1 0-2-15,0-1 5 16,0 0 0-16,1 1 2 16,-2-1 1-16,-5 0 1 15,0 0 2-15,-1 1-1 16,-6 3 4-16,6 0 8 16,-6 0 3-16,7 0 5 0,-7 0-3 15,0 0 0-15,0 0-4 16,0 0-8-16,-7 0-2 15,7 0-4-15,-6 0-2 16,6 0-1-16,-6 0 3 16,-1 3-2-16,7-3-1 15,-7 4 1-15,1-4 3 0,0 4 0 16,-2 0-1-16,2-1 0 16,0 1-3-16,-1 3 3 15,1 1 0-15,-7-4 0 16,6 3 2-16,1 3 3 15,0 2 6-15,-2-2 5 0,2 5 19 16,0 4 11-16,-8-5 5 16,8 8 2-16,-1-4-1 15,7 5-8-15,-6-6-17 16,6 3-11-16,0-3-8 16,0 2-3-16,0-5-2 15,0 1-3-15,0 0-2 0,-6-4-2 16,-1-1-2-16,7 5 0 15,-7-3-5-15,1-6-44 16,0 2-79-16,-1 0-109 16,-6-8-113-16,0 3-61 15,0-3-28-15,-6-3 30 0,-8-2 70 16</inkml:trace>
  <inkml:trace contextRef="#ctx0" brushRef="#br0" timeOffset="45846.7025">18597 7357 56 0,'0'-5'233'0,"6"2"3"15,0-6-2-15,-6 3-12 16,6-1-18-16,1 0-49 16,-7-2-44-16,0 2-32 15,7 5-33-15,-1-6-20 16,1 0-11-16,-1 1-4 0,-6 3-5 16,7-4-7-16,0 6 1 15,-1-2 0-15,0 0-4 16,-6 4 0-16,6-4 3 15,-6 4 1-15,0 0 2 0,-6 4 22 16,0 0 13 0,0 2 17-16,-8 6 24 0,1-1 15 15,0 7 8-15,0 1-5 16,1-1-4-16,4 4-13 16,8 0-18-16,0 0-4 15,0-4-7-15,8 5-14 16,4-5-6-16,1 0 0 0,7-3-4 15,0-1-10-15,-2-7-4 16,9 1 0-16,5-1-6 16,1-3-2-16,-1-4-3 15,-6-4 2-15,7-3-3 16,-7-1 0-16,0-2 0 16,-6-5-1-16,-1-3 0 0,-12-2-1 15,0 3 2-15,-1-2-2 16,-6 5 0-16,0 3 2 15,0-3 0-15,0 6-3 16,0 1 0-16,0-1-3 16,0 8 3-16,0 0 0 15,0 4 0-15,0 7 3 0,0 0 1 16,0 3 2-16,0 1-2 16,-6 3 1-16,6 4 0 15,-14-2 1-15,14 1-2 16,-12-3 1-16,5 1-4 15,1-2-2-15,-1-2-27 16,0-4-57-16,1 0-88 16,0 1-124-16,6-9-97 0,0-3-52 15,-8-3-1-15,16-5 41 16</inkml:trace>
  <inkml:trace contextRef="#ctx0" brushRef="#br0" timeOffset="46297.5665">19241 7323 7 0,'13'-12'295'15,"1"5"32"-15,-8 0 17 16,0 4-60-16,0-1-92 16,-6 0-76-16,0 4-45 0,0 4-20 15,-6 8-8-15,0-6 10 16,6 9 10-16,-6 0 10 15,-2 4-2-15,2 2-4 16,6-3-7-16,6 4-16 16,8 1-12-16,-8-3-10 15,14 3-5-15,-1-4-3 16,1-1-6-16,12 0 0 0,1 0-7 16,-1-3 1-16,1-5-2 15,-7 2 0-15,-6-1 0 16,0-3 2-16,-7 3 2 15,-7-4 13-15,-6 4 9 16,-13 0 7-16,-13 0 6 16,-6 7 4-16,-7-3 1 0,-1-1-15 15,-5 4-10-15,5-2-8 16,1-3-8-16,7-1-3 16,12-4-12-16,-5-1-47 15,11-4-120-15,1-6-148 16,0-1-81-16,6-7-42 0,-5-4-15 15,-2 0 37-15</inkml:trace>
  <inkml:trace contextRef="#ctx0" brushRef="#br0" timeOffset="46881.6908">19306 7320 52 0,'-6'0'178'0,"0"-5"-3"16,6 5-10-16,-8 0-3 15,8 0 6-15,0 0 1 16,0 5 6-16,0-5-18 15,0 0-29-15,0 3-37 16,8-3-27-16,-2 0-13 0,0 0-3 16,14-3 4-16,5 3 4 15,9-5 7-15,5 1 2 16,6 1-3-16,1-1-3 16,-7 2-3-16,7-3-3 15,-14 5 0-15,1-3 0 0,-14 3-5 16,7-4-6-16,-12 4-7 15,-2 0-4-15,2 0-6 16,-8 0-6-16,0 0-7 16,1-4-6-16,-7 4-10 0,6 0-74 15,-6 0-174-15,0 0-121 16,0-4-61-16,-6-3-32 16,-7-1-14-16,-7-2 61 15</inkml:trace>
  <inkml:trace contextRef="#ctx0" brushRef="#br0" timeOffset="51698.1075">31296 5414 226 0,'-6'0'272'0,"-1"-3"2"16,0 3-41-16,1 0-53 0,-1 0-50 15,1-4-38-15,6 4-26 16,-7 0-18-16,7 0-16 16,0 0-9-16,0 0-7 15,0 0 3-15,0 0 11 0,0 0 3 16,0 0 6-16,0 0 1 16,0 0-2-16,-7 4-2 15,7-4-11-15,-6 3-7 16,6-3-8-16,-6 7 7 15,0 1 10-15,6-1 13 0,-8 7 12 16,8 6 12-16,-6 1 10 16,6 1 2-16,0 0-6 15,0 7-8-15,0-2-15 16,0 2-9-16,0-3-10 16,0 3-12-16,0-4-6 15,0 1-7-15,0 0-2 0,0-5-29 16,0-6-73-16,0 0-138 15,0-8-119-15,0-7-64 16,0 0-35-16,6-7 8 16,2-8 65-16</inkml:trace>
  <inkml:trace contextRef="#ctx0" brushRef="#br0" timeOffset="52046.184">31681 5385 108 0,'-8'10'240'15,"8"6"2"-15,-6 2-14 16,0 3-16-16,6 2-17 16,-7 3-22-16,7 3-48 15,-6 0-37-15,6-3-29 0,0 3-20 16,0-4-20-16,0 1-7 16,0 0-4-16,6-4-1 15,-6-4-43-15,7 1-110 16,-7-4-106-16,0-5-55 15,6-2-32-15,0-1-18 0</inkml:trace>
  <inkml:trace contextRef="#ctx0" brushRef="#br0" timeOffset="53138.3697">32358 5550 121 0,'0'-8'245'16,"6"1"15"-16,1 0-21 15,-7 4-26-15,0-6-25 16,7 3-24-16,-7-2-26 16,0 5-31-16,0-5-17 0,-7 4 4 15,7 1-6-15,-7-4-10 16,1 3-10-16,-7 1-6 15,0-1-10-15,-7 0-22 16,1 0-11-16,-1 0-5 16,-12 0-6-16,5 4-6 15,-5 0-2-15,-1 0-2 0,-5 4-3 16,-1 0 0-16,-1 0 2 16,1 4-2-16,0-1 0 15,7 3 4-15,-2-1 3 16,2 1-2-16,7 5-1 0,-2-4-1 15,14 3 2-15,-6 1-1 16,5-1 0-16,8 2 1 16,0-2 0-16,6 1 0 15,6-4-1-15,0 0 1 16,8-1-1-16,-2-2 2 0,8-1-1 16,-1-3 1-16,7 0 1 15,7-1 5-15,-7-3 0 16,7-3 0-16,7-1 2 15,-2-4 1-15,-5 5-2 16,6-5-4-16,-1-2-1 16,-4 2-1-16,-9 1 0 0,1 0 0 15,-6-1-2-15,0 1 3 16,-1 0-1-16,-5 3-1 16,-2-4 0-16,1 5-1 15,0-5 1-15,-6 4 0 0,6-3-2 16,-6 4 0-16,-1 3-2 15,0-4 1-15,1 1 0 16,-7 3 1-16,0-4 1 16,0 4 2-16,0 0 2 15,0 0 0-15,0 0-1 0,7 0 0 16,-7 0-2-16,0-4 1 16,0 4-2-16,0 0-1 15,-7 0 0-15,7 4-1 16,0-4 0-16,-7 0 1 0,1 0 1 15,6 4 0-15,-6-1 0 16,-8 1 1-16,8 4 6 16,-7-2 5-16,0 5 7 15,0 8 15-15,-1-1 7 16,-5 5 6-16,0-2 2 0,6 8-1 16,-7 1 3-16,0 2-8 15,1 2-4-15,-1-5-3 16,0 4-4-16,8-8-4 15,-1 5-7-15,6-8-5 16,-6 0-4-16,1-4-5 16,4-3 0-16,2-1-5 0,0-3-2 15,0-3-26-15,6-5-72 16,0-3-162-16,-8 0-140 16,2-11-73-16,-7 0-37 15,0-7 1-15,-6-1 63 16</inkml:trace>
  <inkml:trace contextRef="#ctx0" brushRef="#br0" timeOffset="59012.1974">27615 7473 128 0,'-14'5'288'15,"-5"-2"38"-15,5 0-20 16,-4 1-38-16,-9 0-35 15,7-1-30-15,1-3-29 0,-7 0-17 16,6 0-23-16,7-3-20 16,-6-1-23-16,5 0-21 15,2-7-20-15,5 4-21 16,1-4-11-16,-1 0-12 16,7-4-6-16,7 1-2 15,6-1-6-15,7 1 0 0,5 2-4 16,1-2 3-16,7 3 1 15,-7 0 0-15,6 4 2 16,1 3 1-16,-7 0 2 16,7 4 2-16,-14 0 1 15,1 4 5-15,-7 3 0 16,-7 4 3-16,-6 1-1 16,-12 5 1-16,-8 2-1 0,-6 3 1 15,-7-1 4-15,-6 9-1 16,-7-1 3-16,1 4 0 15,-7 0 1-15,6 0-2 16,0-3-2-16,1-1 1 16,5-4 1-16,8 0-1 15,7-6 1-15,-1-1-2 0,6-3 1 16,7-4 2-16,6 1 3 16,7-5-1-16,0-4 1 15,7 1-1-15,6-1-3 16,7-3-4-16,12 0-5 0,1 0 0 15,5-3-3 1,8-1-2-16,0 1-4 0,-8-4-3 16,8-1-5-16,0 1-32 15,-7-1-57-15,0 2-71 16,0-3-94-16,1-2-93 16,-1 4-84-16,-13-4-10 15,0 3 31-15,-7-2 59 0</inkml:trace>
  <inkml:trace contextRef="#ctx0" brushRef="#br0" timeOffset="59718.3086">27998 7436 35 0,'-6'-4'278'16,"6"1"42"-16,0-1 0 15,6-3-53-15,2 4-59 16,-2-1-63-16,7-4-49 15,6 1-40-15,0 0-25 16,8 0-8-16,5-4-4 0,-6 3-1 16,7 2 0-16,-7-2-1 15,0 4-2-15,-6-1-3 16,-1 5-2-16,1 5 2 16,-14-1 0-16,1 7 1 15,-7 0 1-15,-7 4 5 0,-5-1-1 16,-8 4-2-16,-6 0-2 15,-1 1-2-15,2-4-2 16,-1 3-1-16,0-3-6 16,6-4-3-16,1-1 0 15,5-2-3-15,8 3-1 16,6-8 1-16,6 1 5 16,8-1 0-16,5-3 2 0,7 0 1 15,0 0-2-15,0 0-2 16,1 4-1-16,-1-4 2 15,-7 4-2-15,1 0-1 16,-8 3 4-16,-12 0 2 0,0 4 2 16,-12 4-1-16,-8-4 5 15,-6 4 7-15,-7-1 4 16,-6 1 3-16,-7-1 1 16,1-2 0-16,-1 2-5 15,7-3-6-15,0 0-6 16,0-4-3-16,13 1-2 0,0-5-4 15,0 2-4 1,6-1-40-16,7-8-83 0,7-1-114 16,6 2-101-16,0-5-51 15,13-6-22-15,7-4 23 16</inkml:trace>
  <inkml:trace contextRef="#ctx0" brushRef="#br0" timeOffset="60439.5248">28507 7349 169 0,'6'-4'269'15,"1"4"13"-15,-7 0-6 16,7 0-19-16,-7 0-39 16,0 0-39-16,0 0-38 15,0-5-42-15,0 5-37 0,0 0-25 16,0-2-16-16,6 2-10 16,-6-4-10-16,0 1-3 15,0-1 15-15,0 4 12 16,0-4 9-16,0 4 3 15,-6 0 7-15,6 0 0 0,-7 4-17 16,0 0-13-16,1 3 3 16,-7 7 6-16,13-3 8 15,-7 8 13-15,1 2 15 16,-1 5 13-16,7 3-1 16,0-3-1-16,0 4-10 15,0-1-13-15,7-4-14 0,-1 1-12 16,1-7-7-16,6-1-7 15,0-7-1-15,0-8 0 16,7 1-1-16,-1-11-5 16,7 0 1-16,0-12-3 15,1-3 0-15,5 0 1 16,-12-7-1-16,-1 3 2 16,1 1-3-16,-8 3 3 0,2 4-1 15,-8 2-3-15,1 9 1 16,-7 0 1-16,0 3 4 15,-7 4 0-15,1 7-1 16,-1 0 1-16,0 13 10 16,-5-2 11-16,5 4 4 15,7 3 5-15,-7 1 3 0,1-1-2 16,0 1-8-16,-1 0-14 16,7-1-6-16,-6-3-8 15,6-3-45-15,0-2-65 16,6-2-99-16,1-4-136 15,-7-3-109-15,12-5-57 0,-5-3 13 16,12-7 47 0,1-4 90-16</inkml:trace>
  <inkml:trace contextRef="#ctx0" brushRef="#br0" timeOffset="61105.2968">29204 7539 37 0,'33'-18'293'15,"-13"0"46"-15,-2-4 7 16,-4-1-36-16,-8 6-56 16,1-6-61-16,-7 5-47 15,-7-4-19-15,-5 7-12 16,4 1-17-16,-4-1-22 0,-8 4-9 16,-5 3-5-16,-1 4-26 15,-7 4-15-15,1 4-11 16,-2 4-3-16,2 3-2 15,-7 4-2-15,12-1 2 16,-5 5-2-16,12 2 1 16,7-2 0-16,7 3-3 15,12 0-1-15,7-4 0 0,13 5-1 16,7-9-1-16,7 1 2 16,-2-1 2-16,1 1 2 15,1-1-4-15,-7-3 0 16,-1 1 1-16,-6-1 1 15,-1-4-1-15,-5 4-1 0,0 0 2 16,-7 0 1-16,-7 0 1 16,-6-1-3-16,-12 5 0 15,-2-1 1-15,-11 1-1 16,-1 4 1-16,-7-4 0 16,1-4 0-16,-15 0 1 0,2-4-3 15,-1 0 0-15,1 0-1 16,-1-7-1-16,7 0 0 15,7-3 0-15,5-4 0 16,8-4 0-16,6-8 1 16,13-3 3-16,6 0-2 15,7 0-1-15,7-3-2 0,6-1 3 16,0 4-2-16,0-4-1 16,7 4 1-16,6 0 2 15,0 0-1-15,0 5-3 16,0-2 1-16,-6 1-1 15,-1 6-2-15,-6 1 1 16,-6 0-7-16,-1 7-51 16,-13 1-106-16,-6 3-156 0,-6-4-82 15,-6 1-43-15,-21-1-18 16,1-3 42-16</inkml:trace>
  <inkml:trace contextRef="#ctx0" brushRef="#br0" timeOffset="65746.9886">5981 7521 119 0,'-6'0'291'15,"6"0"41"-15,0 0-7 16,6 0-22-16,-6 0-39 0,0 0-33 15,0 0-34-15,-6-4-35 16,6 4-31-16,-6-3-27 16,6 3-21-16,0-4-26 15,0 4-19-15,0-3-16 16,0-1-10-16,0-4-6 16,6 1-4-16,0 0 0 0,0-4-2 15,1-4 0-15,6 1 1 16,-6-5-2-16,-1 0-2 15,1 2-1-15,-7-2 0 0,-7 1 1 16,1 0 0-16,-1 2 2 16,-6 5 1-16,0-3 0 15,-13 6 1-15,0 1 1 16,-7 4 0-16,-6-2 0 16,1 10 2-16,-9 2 3 0,9 4-2 15,-1 1 1-15,-1-3-1 16,14 7 0-16,7 2 1 15,5-3-1-15,8-1 0 16,6 1 1-16,14-1 1 0,5 1-1 16,13-1 0-16,1-2-4 15,6-1 2-15,6 0-1 16,-6 1-1-16,7-6-3 16,0 5 1-16,-7 1 2 15,-6-2-2-15,-1 1-1 0,-5 0 1 16,-15 3 6-16,-6 1 0 15,-12 4-2-15,-6-1 2 16,-8 1 8-16,-7 2 3 0,-5-2 5 16,-1-5 9-16,-5 1 13 15,5-5 14-15,1-2 4 16,5-4-4-16,1-4-4 16,0-4-7-16,6-7-14 15,7-3-15-15,13-8-11 0,0-4-3 16,20 1-5-16,-1-6-4 15,7 6-3-15,7-4-3 16,0 4-23-16,-1 3-38 16,1-1-55-16,0 6-80 15,-8 1-99-15,1 2-97 0,-6 3-70 16,-7 4-13-16,1 0 29 16,-2-1 66-16</inkml:trace>
  <inkml:trace contextRef="#ctx0" brushRef="#br0" timeOffset="66551.2287">6717 7371 115 0,'6'-8'294'15,"-6"5"37"-15,0-5-15 16,-12-4-62-16,6 3-69 16,-8-2-50-16,1-1-26 0,-7 1-24 15,8 0-8-15,-14 4-7 16,-1 0-9-16,-5 2-7 15,-7 3-9-15,0 4-3 0,-7 3-4 16,1 2 2-16,-1 4 7 16,1 1 4-16,5-3 2 15,1 7 3-15,7 2 0 16,6 0-1-16,6 1-2 16,1-1-8-16,12-3-10 0,0 2-6 15,14-2-8-15,6-4-3 16,7 1-6-16,5-4-4 15,1-2 1-15,7-6-4 16,7 4-3-16,-8-4-3 0,7-4 1 16,0 4-1-16,-7-6-4 15,8-2-1-15,-1-4 1 16,0 6 1-16,1-5-3 16,-8-1 1-16,-7 5 1 0,1 0 2 15,-6 3 2-15,-7 0-1 16,1 0 2-16,-8 1 0 15,0 3-1-15,0-4 0 16,-6 4-2-16,8 0 1 16,-8 0 2-16,6-3 0 15,-6 3 0-15,0 0 0 0,0 0 1 16,0 0 1-16,0 3 0 16,-6 1-1-16,6-1 2 15,-8 5 0-15,8 3 3 0,0 3-1 16,-6 5 7-16,6 7 14 15,-6 0 12-15,6 6 15 16,0 1 6-16,0 3 2 16,0-2-4-16,-6 2-14 15,6-3-14-15,0-4-12 16,-7-3-8-16,7 0-5 0,0-4-3 16,0-4-12-16,0-3-28 15,0-4-75-15,-7-8-162 16,7-3-157-16,-6-3-81 0,-7-8-33 15,-1-8 4-15,8-2 63 16</inkml:trace>
  <inkml:trace contextRef="#ctx0" brushRef="#br0" timeOffset="67138.0002">6920 7242 111 0,'6'-4'263'0,"-6"4"6"15,6 0-28-15,-6 0-40 16,0 0-48-16,7 4-55 15,-7-4-41-15,7 0-25 0,-7 4 12 16,6 0 11-16,0 3 26 16,1 3 30-16,-7 2 23 15,7-1 21-15,-7 7-13 16,0 1-5-16,6 3-17 0,1 3-12 16,-1 4-3-16,-6 4-13 15,7 1-4-15,-7 3-6 16,6-5-12-16,1 1-18 15,-1 0-16-15,-6-7-13 16,6 0-10-16,-6-5-6 16,8-2-3-16,-8-5-4 15,-8 1-10-15,2-4-37 0,-7 1-70 16,-6-6-151-16,-20-3-151 16,6 2-79-16,-13-5-36 15,1-8 13-15,5 2 58 0</inkml:trace>
  <inkml:trace contextRef="#ctx0" brushRef="#br0" timeOffset="72076.8186">2294 7371 136 0,'0'-4'297'16,"0"0"31"-16,6 1-1 0,-6 0-75 16,0 3-77-16,6-5-51 15,-6 2-31-15,0 3-21 16,6-4-10-16,1 4-7 16,6-5-3-16,0 5-3 15,7-2-2-15,0-2-11 16,5 1-11-16,8 3-10 15,0-4-5-15,0 4-4 16,5 0-6-16,1-4 1 16,-6 4-1-16,-1 4 4 15,-6 0 1-15,1 3 0 0,-15 0 7 16,-5 0 2-16,-14 8 4 16,1 0 4-16,-7-1 3 15,-7 1 2-15,8-4-2 16,-2-1-4-16,2 2-3 15,-2-1-3-15,8-5-2 16,6 3-5-16,0-6-4 16,0 2-1-16,13-2-1 15,-6 0-3-15,5-3-3 0,2 4 3 16,5 0-1-16,1 3 2 16,6 1 0-16,6 2 0 15,-6 5 3-15,7-1-1 16,-7 5 1-16,0-2 2 15,-7-2 4-15,-11 4 5 16,-8 0 5-16,-8-5 7 16,-18 1 7-16,-6 3 0 15,-7-3-4-15,-14-1-4 16,-12 1-3-16,7-4-4 0,-1 1-7 16,0-9-3-16,8 0-2 15,5-3-3-15,1 0-13 16,12 0-41-16,13-3-63 15,8 0-103-15,4-1-123 16,16-1-83-16,4-6-35 16,8 0 14-16,5 1 49 0</inkml:trace>
  <inkml:trace contextRef="#ctx0" brushRef="#br0" timeOffset="72844.6069">3460 7458 15 0,'6'0'248'0,"-12"-6"27"0,6-2 4 16,-7 0-56-16,1-3-51 15,-1 1-39-15,0-2-26 16,-5 2-21-16,4-5-18 16,2 0-1-16,-6 4 1 15,-8-3 3-15,7 3-1 16,-7 4 8-16,0-5 1 15,-5 8-12-15,-8 2-11 16,0-3-11-16,-6 10-9 16,0-3-14-16,-7 9-6 15,7 1 0-15,1 1-2 0,5 7 5 16,7-6 3-16,12 1 1 16,8-1-1-16,6 1-2 15,6-8 0-15,14 4-5 16,0-3-5-16,6 0 1 15,7-5-4-15,-1 0-3 16,1-3-4-16,6 0-2 16,7-3 0-16,-1 0-1 0,14-5 2 15,-13 0 1-15,5 1 0 16,-5 3 3-16,-13 1 3 16,-7-1-3-16,-7 1-1 15,-6-1-1-15,0 4 0 0,-7 0 0 16,2 4-2-16,-2-1 2 15,0 4 0-15,1 0 1 16,-7 5 1-16,6 2 6 16,1 1 19-16,-7 11 16 15,6-1 15-15,1 4 14 16,-1 5 4-16,-6-1-3 0,7 0-16 16,-7 0-14-16,-7-4-13 15,1-4-13-15,-1 1-7 16,1-4-6-16,-7-3-4 0,6-2-3 15,-5-5-27-15,-8-1-56 16,7-8-115-16,0 1-164 16,0-4-103-16,6-7-51 15,-6-4-5-15,7-7 40 16</inkml:trace>
  <inkml:trace contextRef="#ctx0" brushRef="#br0" timeOffset="73547.5447">4111 7378 168 0,'7'-7'237'0,"-1"-4"24"16,-6 3-42-16,7 1-37 15,-7 2-27-15,0 3-12 16,-7-2-16-16,1 4-26 0,-8 4-23 16,-5-4-10-16,-7 7-7 15,-6 0 2-15,-1 4 8 16,1 4 11-16,-8 0 4 16,7 7-4-16,1-1-3 0,-1 1-9 15,7 4-11-15,6 0-7 16,8 0-7-16,5-1-6 15,7 1-5-15,7-5-4 16,5 2-1-16,2-1-6 16,-2-1-3-16,8-2-7 0,0-1-1 15,5 0-1-15,2-2-3 16,-1-6 2-16,6 1-3 16,-5-3 3-16,-1-1-2 15,0 0-3-15,0-7 0 0,7 4-2 16,-7-4 1-16,-7 0-4 15,7-4 1-15,0 1 1 16,-6-4 0-16,5-5-1 0,-11 4-2 16,6-5 0-16,-1-3 1 15,-6 2-2-15,6-8 0 16,-5 3 1-16,-8-2 2 16,0-1-1-16,-6-1 0 15,-6 5 1-15,0-4 2 0,-8 4 9 16,2 4 9-16,-2-5 10 15,-5 5 3-15,-1-1 1 16,-6 0 5-16,0 0-10 16,-7 4-8-16,1 0-11 15,-7 0-4-15,0 1-4 16,7-2-6-16,-8 5-4 0,7 4-27 16,-5-4-46-16,-1 7-87 15,-1 0-154-15,1 3-119 16,0 1-60-16,1 3-9 0,-9-4 30 15,9 1 78-15</inkml:trace>
  <inkml:trace contextRef="#ctx0" brushRef="#br0" timeOffset="78232.0493">9435 7371 254 0,'-14'-8'294'16,"2"5"29"-16,-1-5-53 15,-1 1-55-15,8 0-20 16,0-4-34-16,-1 4-17 15,7-2-24-15,-7 6-19 0,7-3-8 16,0 1-28-16,0 5-16 16,7 0-17-16,12 5-15 15,8 1-3-15,-1 6-6 16,13 6-1-16,7 1 3 16,-1 2 2-16,7 4 2 15,1 1 0-15,-2 3 1 0,2-3-1 16,-1 4-6-16,-7-5-4 15,-6 1-6-15,-6-1-15 16,0-2-43-16,-14-1-64 16,-6-4-89-16,-13-4-106 15,0 1-75-15,-13-11-30 16,-6-4 20-16,-7-4 53 0</inkml:trace>
  <inkml:trace contextRef="#ctx0" brushRef="#br0" timeOffset="78501.359">9747 7331 69 0,'-12'-11'243'16,"-2"-1"13"-16,2 6-18 16,-2 6-79-16,-5 0-29 15,-7 6-21-15,6 6-11 16,-6 6 4-16,0 4 3 0,0 4-7 15,-6 3-23 1,6 3-14-16,-1 5-16 0,-5-4-21 16,6 3-10-16,-1 1-35 15,1-7-103-15,7-1-124 16,6-4-64-16,6-10-31 16,7-4-21-16,7-11 19 15</inkml:trace>
  <inkml:trace contextRef="#ctx0" brushRef="#br0" timeOffset="79036.8434">11689 7037 63 0,'14'3'138'15,"5"9"-15"-15,1-2 24 16,-2 9 22-16,9 0 21 15,5 6 24-15,8 2-23 16,-1 2-22-16,13 0-47 16,0-1-30-16,6 6-24 15,7-2-23-15,1 2-18 0,-7-5-8 16,-1 0-9-16,0-3-4 16,-11-4-32-16,-9 0-86 15,1-7-94-15,-13-4-83 16,-6 0-39-16,-13-7-23 15,-7-4 17-15</inkml:trace>
  <inkml:trace contextRef="#ctx0" brushRef="#br0" timeOffset="79338.1713">12263 7081 80 0,'-20'4'201'15,"1"3"20"-15,-7 8-1 16,-1 7 3-16,-5 7 18 16,6 3 12-16,-13 14-43 0,-1-3-59 15,-5 9-47-15,-1-1-33 16,-6-1-27-16,-6 2-14 15,5-4-15-15,1-4-63 16,7-4-132-16,-1-3-114 0,1-8-63 16,6-8-33-16,-1-2-16 15,21-12 47-15</inkml:trace>
  <inkml:trace contextRef="#ctx0" brushRef="#br0" timeOffset="79956.8488">15279 6957 107 0,'0'-4'267'0,"7"4"11"15,0-4 4-15,-1 8-50 16,0 0-46-16,1 6-24 16,13 5-6-16,6 3 3 15,13 7-23-15,7 6-25 0,-1 5-27 16,7 4-21-16,7 1-15 16,6 3-12-16,0-4-9 15,0 0-8-15,0-3-7 16,-13-8-7-16,1 1-5 15,-14-8-28-15,-7-8-87 16,-12 1-150-16,-20-12-98 0,-14-3-50 16,-11-6-26-16,-15-13 9 15</inkml:trace>
  <inkml:trace contextRef="#ctx0" brushRef="#br0" timeOffset="80208.7683">15638 6979 323 0,'-13'-12'366'0,"-7"9"42"15,-6 6 26-15,-13 12-126 16,-7 7-74-16,-5 7-37 0,-2 8-32 16,1 8-38-16,-7-2-41 15,8 1-28-15,-8 4-22 16,7-4-16-16,-1 0-37 15,8-4-96-15,-1 0-184 16,7-6-118-16,7-5-59 16,5-7-30-16,8-11 11 15,6-4 80-15</inkml:trace>
  <inkml:trace contextRef="#ctx0" brushRef="#br0" timeOffset="80980.4921">22219 6924 188 0,'-13'-8'286'15,"-6"4"14"-15,5-2-25 0,8 2-41 16,-1-3-61-16,14 2-26 16,-1 5-29-16,8 0-17 15,5 5 6-15,14 2 17 16,0 7 15-16,5 8-2 16,15 7-10-16,-8 4-17 0,7 4-24 15,1 0-26-15,5 4-22 16,0-2-14-16,-6-3-9 15,1-2-6-15,-8-1-5 16,-5-8-32-16,-8 1-58 16,-5-11-99-16,-1 0-166 15,-14-13-91-15,-12-2-46 16,0-6 1-16,-6-8 43 0</inkml:trace>
  <inkml:trace contextRef="#ctx0" brushRef="#br0" timeOffset="81288.3883">22714 6795 186 0,'-13'-10'252'0,"0"2"16"15,0 5-45-15,1 3-18 0,-8 7-17 16,0 7-3-16,-13 8 15 15,1 7 9-15,-13 4-19 16,-1 8-29-16,-13 6-31 16,0 1-30-16,-6-1-29 15,0 1-22-15,0 0-17 16,0-4-14-16,-7-4-11 0,0 0-15 16,7-7-63-16,7 1-144 15,-1-5-146-15,0-7-76 16,13-4-39-16,1-11-12 15,13-3 50-15</inkml:trace>
  <inkml:trace contextRef="#ctx0" brushRef="#br0" timeOffset="103563.0724">6034 9491 116 0,'0'5'197'0,"0"-5"-6"16,6 3-44-16,6-3-42 15,2 0-12-15,5 0 26 16,1-3 26-16,0 3 27 0,-8-5 25 16,2 3 31-16,-1 2 20 15,-7-4-11-15,0 4-25 16,1 0-30-16,0-4-33 15,-7 4-29-15,12-4-31 16,-4 1-23-16,4-5-19 0,1 4-13 16,7 2-10-16,6-3-10 15,0-2-7-15,13 2-6 16,0 2-1-16,-7 0 0 16,8-1 0-16,-1 0 3 15,-13 4 0-15,0 0-1 0,1 4-1 16,-9 0 0-16,-11 2 2 15,0 6 1-15,-21 7-1 16,2-2 0-16,-21 2 0 16,1 3 0-16,-14 0 0 0,1 5-1 15,-8-6 1-15,1 4 0 16,7-3-1-16,-8 0-1 16,21-3-1-16,-1-5-1 15,7-3 1-15,6 0 0 16,14-4-1-16,0-3-1 15,12-4 0-15,7 0-2 16,13 0-2-16,0-4 2 0,6 2 1 16,8-3 0-16,-1 2 1 15,6 3 2-15,1 0-2 16,7 0-1-16,-8 8 0 16,1 1-1-16,-1 3 0 15,-13 3 0-15,1-1 4 16,-13 5 2-16,-14-4 2 0,-12-1 5 15,-8 1 2-15,-18-1 3 16,-7-3 4-16,-20 1-1 16,1-3 1-16,-7-1-2 15,0-4-2-15,-7 4-5 16,6-5-5-16,8 1-6 16,0 0-18-16,12-1-35 15,7-3-58-15,13 3-67 0,6-3-89 16,7 4-111-16,13-4-97 15,0 0-23-15,13-4 24 16,7-6 51-16,6-1 80 16</inkml:trace>
  <inkml:trace contextRef="#ctx0" brushRef="#br0" timeOffset="104323.1273">7414 9590 75 0,'0'-9'247'16,"-6"-3"42"-16,6 1-30 0,-6-3-46 15,-8-2-17-15,8 6-20 16,-7-5-17-16,-7 3-18 16,1-2-7-16,0 3-7 15,-8 5-28-15,-5-2-19 16,-1-1-17-16,-5 9-22 0,4-3-5 15,-5 6-6-15,0 2 0 16,1 2-3-16,5 0-4 16,0 5-2-16,0 3-9 15,14-1-3-15,-1 4-3 16,8 0 2-16,-2 1 2 16,14-1 1-16,0-4-1 0,14 2-5 15,-2-3-1-15,15-1-14 16,-1-4-5-16,13-5-4 15,13 1 0-15,-7-4 1 16,14-7-2-16,-7 3 10 16,-7-7 4-16,1 4 2 15,-13-4 4-15,-1 3 13 16,-12 0 15-16,-1 5 14 0,-5-3 8 16,-8 1 6-16,-6 5 2 15,0 0-10-15,-6 5-13 16,0 1-12-16,-8 1-5 15,8 9 4-15,-1 1 10 16,1 9 14-16,-1 3 13 16,-6 4 13-16,7 4 4 15,-1 3-6-15,0 0-9 16,7-3-13-16,-6 0-12 16,6-4-18-16,0-4-10 0,6-7-15 15,1-1-29-15,6-1-44 16,0-13-87-16,0 0-160 15,0-12-145-15,1-4-65 16,-8-11-14-16,-6-5 19 16,6 0 75-16</inkml:trace>
  <inkml:trace contextRef="#ctx0" brushRef="#br0" timeOffset="104884.5884">7825 9547 1 0,'0'0'168'0,"0"-3"1"0,0 6-13 15,-6-3-11-15,-7 7-2 16,0 0 9-16,-1 5-6 15,-12 2-11-15,13 1-11 16,-6 2-4-16,0 3-4 16,11-3-11-16,2 6-5 15,6-2-5-15,6 5-4 16,2-4-3-16,4 4-6 0,8-4-3 16,-1 0-9-16,15-4-6 15,-2 0-11-15,7 1-11 16,0-4-11-16,0-5-8 15,0-2-5-15,0-1-4 16,0-7-6-16,1-3 0 16,-1-5-3-16,-7-6-2 15,1-1 0-15,-1-7 0 16,-6-8-1-16,-6 5-2 16,-7-4 0-16,-13-1 1 15,0 1-3-15,-13 3 1 0,-7 0-2 16,-6 5 1-16,-13-2 2 15,7 1-4-15,-14 5 4 16,7-2-2-16,0 9 2 16,-1-2-6-16,1 8-24 15,1 1-42-15,5 3-80 16,1 0-125-16,5 3-105 0,1 1-51 16,6 3-8-16,1-2 29 15,12 1 69-15</inkml:trace>
  <inkml:trace contextRef="#ctx0" brushRef="#br0" timeOffset="105719.3827">9585 9619 17 0,'0'0'273'16,"0"-2"31"-16,0-3 17 16,0-5-66-16,0 2-79 15,6-3-45-15,0-3-33 16,1-1-13-16,-7 0-7 15,0 1 2-15,0-1 6 16,-13-4 0-16,7 5 0 0,-14-1-1 16,0 1 4-16,-5-1-5 15,-1 5-1-15,-1-2-1 16,-11 5-14-16,-2 3-14 16,-5 8-18-16,-8-1-9 15,8 4-13-15,-7 5-4 16,13-1 3-16,5 0 2 0,15 3-2 15,0 1 3-15,19-1 1 16,0-2-5-16,19 6-4 16,0-7-5-16,15 4 1 15,5 2-3-15,6 0-1 16,7-4 3-16,1 3-2 16,-8 1 3-16,7-2-4 15,1 3 1-15,-8 1 0 16,-13 2-1-16,-6-2-1 0,-6 2-2 15,-20 2 6-15,-13-5-2 16,-13 4 2-16,-13-7 1 16,-20-1 6-16,-6-2 16 15,-6-2 10-15,-2-6 10 16,8-4 4-16,14-4 0 16,11-3-5-16,21-11-16 15,19 0-20-15,19-8-26 16,27 1-28-16,7-9-35 0,4 5-42 15,2-4-55-15,7 4-61 16,-8 4-71-16,0 2-71 16,-5 5-47-16,-1-1-2 15,1 4 32-15,-8 1 54 16</inkml:trace>
  <inkml:trace contextRef="#ctx0" brushRef="#br0" timeOffset="106244.4175">10399 9418 178 0,'33'-11'331'15,"-20"-3"43"-15,-1 3-14 16,-12-1-52-16,-12 6-67 0,-1-5-57 16,-13 3-45-16,-7 4-34 15,1 4-23-15,-14 0-23 16,1 4-7-16,-8 7-5 15,7 3 0-15,-5 5-2 16,-2 3-2-16,14 4 0 16,0-3-6-16,13-2-8 0,6 1-6 15,7-4-6-15,13 0-4 16,0-7-4-16,13 0-5 16,7-3 0-16,13-4-8 15,-1-4 2-15,13-4-4 16,2-4 3-16,-9-3-1 15,1 0 0-15,-6 0 5 0,-7 1 0 16,-6-2 1-16,0 5-2 16,-8 4-2-16,1-2-1 15,-13 5-1-15,7 5 1 16,0 2 2-16,-7 8 4 16,0 6 16-16,6 1 14 15,0 4 7-15,-6 4 3 16,6-1 3-16,-6-4-2 15,8 4-14-15,-8-6-12 16,6 2-6-16,-6-6-12 0,0-1-50 16,6-3-84-16,7-4-164 15,-6-7-135-15,12-4-73 16,-5-9-28-16,5-5 25 16,1-9 73-16</inkml:trace>
  <inkml:trace contextRef="#ctx0" brushRef="#br0" timeOffset="106578.0592">10881 9411 190 0,'13'-7'284'15,"-13"3"32"-15,7-3-53 0,-1 7-63 16,1-4-46-16,-7 4-19 15,0 4-12-15,0 3 0 16,0 4 9-16,-7 4 14 16,1 2 11-16,-1 9-12 15,1 1-11-15,-1 5-23 16,0 1-23-16,1 0-17 16,6 8-20-16,0-5-12 15,-6 1-12-15,6-1-8 0,0-3-9 16,-6 1-12-16,6-5-63 15,-8-4-138-15,8-2-173 16,-12-5-91-16,-8-7-44 16,7-4-18-16,-7-10 47 15</inkml:trace>
  <inkml:trace contextRef="#ctx0" brushRef="#br0" timeOffset="111837.8139">12445 9356 85 0,'6'-3'185'0,"-6"-1"3"16,0 0 10-16,0 0 3 16,0 2-10-16,0-3-22 15,-6 2-23-15,0-1-19 16,6 1-21-16,-7-2-26 0,7 2-12 16,0 3-16-16,0-4-10 15,0 4-12-15,7-4-2 16,-7 4 0-16,6 0 2 15,-6 0 4-15,0-3 0 16,0 3 2-16,0 0-2 16,0 0 2-16,0 3 4 0,0-3 8 15,0 8 5-15,-6 0 11 16,6 2 14-16,0 5 8 16,0 6 4-16,0 2-5 15,0 2-4-15,0 0-5 16,6 6-9-16,-6-2-12 15,6 0-15-15,1 0-6 0,6-3-8 16,0-3-6-16,0-2-7 16,6-3-1-16,8-7-2 15,5 0-3-15,1-7-2 16,6-4-5-16,0 0-3 16,0-7-7-16,0-5-13 15,-6 2-13-15,0-5-6 16,-14 1-2-16,1-5 2 15,0 2 4-15,-14 0 13 0,6 3 11 16,-5 3 7-16,0 0 3 16,-7 8 2-16,6 3 2 15,-6 3 1-15,-6 8 3 16,6 4 3-16,0 4 0 16,0 2 1-16,0 4-1 15,6-2-2-15,1 3-2 16,-1-4-3-16,0-1-5 0,2-1-40 15,-8-3-62-15,6-5-121 16,0-5-154-16,-6-7-79 16,6-7-41-16,2-13 15 15,-2-1 52-15</inkml:trace>
  <inkml:trace contextRef="#ctx0" brushRef="#br0" timeOffset="112169.9971">13084 9460 141 0,'6'-12'259'15,"-6"4"41"-15,6 5-19 16,2 6-53-16,4 5-34 16,2 4-20-16,5 2-31 15,13 1-33-15,8 2-35 16,-1 2-25-16,13 0-9 16,6 1-3-16,1-3-9 15,-1 0-1-15,1 2-3 0,-7-5-1 16,1 1 5-16,-8-5 12 15,-13 5 17-15,-5-4 13 16,-14 4 15-16,-13-4 7 16,-13 4-8-16,-14-1-15 15,-5 1-15-15,-13 0-20 16,-1-5-17-16,-7 5-12 16,8-4-36-16,-1-3-59 15,1-4-99-15,6-1-132 0,-1-3-106 16,15-7-53-16,-1-8 2 15,6-4 41-15</inkml:trace>
  <inkml:trace contextRef="#ctx0" brushRef="#br0" timeOffset="112676.7971">13234 9423 98 0,'-7'0'111'0,"1"0"20"16,-1 0 30-16,7 3 34 0,-7-3 21 15,7 0 9-15,7-3-8 16,6 3-13-16,13-5-26 16,13 5-18-16,14-7-15 15,5 0-11-15,14 0-6 16,5-1-4-16,2-3-13 15,-14 3-19-15,0-2-26 0,-6 3-20 16,-7-1-13-16,-19 4-5 16,-1 2 8-16,-6-3 5 15,-13 2-1-15,0-1-3 16,0-4-4-16,-13 8-11 16,6-3-14-16,-6-1-28 0,0 0-75 15,-6 4-170-15,0 0-151 16,-7-3-76-16,-13 3-41 15,0 0-2-15,0-3 63 16</inkml:trace>
  <inkml:trace contextRef="#ctx0" brushRef="#br0" timeOffset="117745.9727">15149 9334 178 0,'0'-3'198'0,"0"-1"-5"16,6 4-11-16,-6-3-10 15,0 3-18-15,0-5-14 0,0 5-11 16,0 0-13-16,0 0-6 16,-6-3-3-16,6 3-6 15,0 0-19-15,0 0-18 16,0 0-6-16,0 0-12 16,13 0-10-16,0 0-13 0,14 0-2 15,11 0 0-15,15 0-4 16,5-4-3-16,7 0-4 15,7 1-3-15,0-5 1 16,-1 1-4-16,1 0 1 16,-14 3-2-16,-5-3-3 0,-8-1 0 15,-5 5 0 1,-14-1 10-16,-7 1 14 0,1 3 12 16,-14-5 11-16,0 5 3 15,-6 0 4-15,-6 0-10 16,0 0-14-16,-1 0-13 15,-6 5-7-15,0-2 4 0,-7 4 13 16,1 5 13-16,0 2 24 16,-8 8 20-16,7 5 15 15,2 4 4-15,4 3-4 16,1 2-4-16,0 1-15 16,6 4-16-16,1-5-12 15,0 4-11-15,0-3-10 0,-2 0-10 16,-4-5-8-16,-1 1-8 15,-1-3-16-15,-5-4-30 16,6-4-37-16,0-1-54 16,0-6-82-16,-6-4-148 15,5 0-123-15,-6-11-43 16,8 0-5-16,-8-11 32 16,14 0 71-16</inkml:trace>
  <inkml:trace contextRef="#ctx0" brushRef="#br0" timeOffset="118295.8218">15435 9619 108 0,'8'-2'168'0,"11"2"-4"0,7 0 5 16,6-5-14-16,8 3-8 16,19-6 2-16,-1 4 7 15,14 0-7-15,-1 0-28 16,1-3-15-16,0 5-10 16,-1-3-15-16,1 2-16 15,-13-1-13-15,-7-1-5 16,0 2-5-16,-13 3-5 15,-7 0-2-15,1-3 0 0,-7 3-2 16,0-4-6-16,7 4-4 16,-13 0-7-16,6-4-7 15,-7 4-5-15,1 0-1 16,0-3-3-16,-2 3-6 16,-4 0-3-16,-8 0-61 15,1 0-119-15,-7 0-119 16,-13 3-62-16,-13-3-31 0,-7 0-14 15,1-3 50-15</inkml:trace>
  <inkml:trace contextRef="#ctx0" brushRef="#br0" timeOffset="121253.2701">27907 8049 91 0,'-6'-4'176'16,"0"4"-11"-16,-1 0-16 15,0 0-9-15,-6-4-6 16,7 4-14-16,-8 0-8 16,8-4-14-16,-6 4-12 0,-8 0-8 15,0 0-13-15,1 4-4 16,-1-4-6-16,1 4-4 16,-1-4-5-16,0 4-6 15,8-1-9-15,-2 1-6 16,14-4-3-16,0 2 0 15,0-2-2-15,20 6-1 0,0-6 0 16,19 2-4-16,6-2-2 16,13 0-5-16,15 0-1 15,12 0-2-15,6-2 0 16,13 2 2-16,0-6-1 16,13 4 2-16,0-2 0 0,7-3 2 15,0 3 7-15,-7-4 4 16,-12 4 4-16,-7 2 1 15,-13-3 0-15,-20 3 4 16,-14-3-3-16,-11 5-1 16,-8-3-3-16,-13 3-1 0,-19 0-22 15,-6 0-92 1,-13 0-164-16,-21 0-91 0,-5 3-47 16,-20-3-24-16,-7 0 6 15</inkml:trace>
  <inkml:trace contextRef="#ctx0" brushRef="#br0" timeOffset="122662.9662">17397 9389 32 0,'-6'0'177'0,"-1"0"0"16,-6 0 0-16,7 0-1 15,6 0 4-15,-7 0-8 16,1 0-16-16,-1 0-11 15,7-4-13-15,-7 4-14 0,7-3-21 16,7-4-20-16,-7 2-16 16,7-1-17-16,6-2-6 15,6 1-5-15,0-3-5 16,8 2-6-16,-7 1-2 16,-2-1-5-16,9 4-2 15,-1 0-5-15,-6 4-7 0,6 4 0 16,0 3 1-16,-13 5 3 15,-7 2-2-15,-6 1 0 16,-6 7-1-16,-20 0-2 16,-1 3-6-16,-11 6 0 15,-15-2-1-15,-6 0 0 16,1 0 3-16,-1 0 4 16,1 1 3-16,12-1 0 15,7-8 9-15,0 2 6 0,20-5 12 16,12-4 10-16,7-2 6 15,13-2 6-15,13-6-5 16,13-1-8-16,26 1-9 16,0-8-9-16,14 1-3 15,6-1-8-15,-8-3-1 16,2 0-3-16,-8 3-30 16,-6-3-68-16,-6-1-131 15,-13 2-124-15,-7-6-69 16,-13 1-32-16,-6-4 8 0,-1-2 54 15</inkml:trace>
  <inkml:trace contextRef="#ctx0" brushRef="#br0" timeOffset="123224.0079">18199 9393 189 0,'19'-11'246'0,"14"-1"-10"16,-1-2-42-16,14 3-22 0,-1 0-8 15,-5 4-27-15,5-1-35 16,-6 5-19-16,-6 3 0 16,-14 0 11-16,-5 8 11 15,-14 2 10-15,-14 1 4 16,-5 8-5-16,-20-1-17 15,0 4-23-15,-7-3-22 16,1 1-17-16,6 3-16 0,-1-4-4 16,14-1-5-16,7-3 0 15,13-1 0 1,6 1-1-16,12-4 2 0,8 0-4 16,13-4-1-16,-1 4 1 15,1-4-1-15,-1 1-1 16,-6 0 0-16,1 1 2 15,-8 3 0-15,0-1-2 0,-12 3 3 16,-7 1-1-16,-7-1 1 16,-5 1-1-16,-14-4 2 15,-7 4-3-15,-7-1-3 16,1 2 0-16,-6-5-3 16,6-1-2-16,6-2-3 15,1-1 2-15,5-3-8 16,15 0-28-16,-2-4-39 15,8-4-45-15,12-3-52 16,8-5-52-16,5 2-47 0,7-1-22 16,0-5-11-16,7 2-7 15,-1-1 18-15,1-2 35 16</inkml:trace>
  <inkml:trace contextRef="#ctx0" brushRef="#br0" timeOffset="123833.8284">19111 9356 30 0,'7'-7'140'0,"-7"-1"-9"15,6 1-11-15,-6 4-9 0,0-1-18 16,0 1-11-16,0 3-5 15,0-5-13-15,0 5-3 16,6 0-10-16,-6 0-11 16,7 0 8-16,-7 5 23 15,0-2 27-15,0 1 22 16,0 4 24-16,-7-2 25 0,1 9 7 16,0 0-12-16,-1 3-5 15,-6 3-6-15,0 2-13 16,6 6-20-16,1 1-18 15,-1-5-18-15,14 4-18 16,-1-3-15-16,1-4-13 16,6-1-5-16,7-1-8 0,-8-6-6 15,8-3-5-15,6-4-4 16,-7-7-2-16,14-3-5 16,-13-1-3-16,6-7 0 15,-14-3-8-15,8-6-1 16,-7 7-1-16,-6-3 1 15,0 2 0-15,-7 7-1 16,0-1 7-16,0 1 1 16,-7 7 1-16,0 7 0 0,7 1 2 15,-6 6 3 1,-1 1-2-16,7 6-2 0,0-1 2 16,-6 1 2-16,0 1-2 15,-2-4 0-15,2 5-2 16,0-6-32-16,-8 3-56 15,8-11-96-15,6 3-138 16,0-4-118-16,0-8-61 16,0-4-2-16,14-4 38 0,-2-2 87 15</inkml:trace>
  <inkml:trace contextRef="#ctx0" brushRef="#br0" timeOffset="124387.1053">19606 9503 5 0,'20'-29'241'16,"-1"7"41"-16,-13-4-5 16,2 7-12-16,-2 1-30 0,-6 7-42 15,0 1-39-15,-6 2-39 16,-8 8-37-16,8 4-23 16,-7 7-7-16,0 3 1 15,13 4 6-15,-7 4 7 16,7 4 5-16,7 4-4 15,-1-5-8-15,7 4-10 0,6 1-9 16,-5-5-8-16,5 0-7 16,-6 2-7-16,0-5-2 15,-6 0 4-15,0-8 5 16,-7 1 7-16,0-3 5 16,-14-6 5-16,1 1-4 15,-6-3-8-15,0-8-4 16,-8-3-8-16,8 1-6 15,-1-10-3-15,7 1-2 16,7-3 2-16,6-4-7 0,6 1 0 16,14-6 0-1,6 2-1-15,13 2 2 0,-7-2-1 16,7 4-3-16,0-1 4 16,-13 0 0-16,-6 3 1 15,0 1-3-15,-20-1 2 16,-7 8 3-16,-12-3 0 0,-7 3 2 15,-7-1 0-15,1 6-1 16,-8-2-2-16,1 5 0 16,7-1-4-16,5 4-26 15,-5 0-39-15,-1 4-59 16,7-1-122-16,0 1-131 16,-13 4-67-16,7-6-11 0,-1 3 19 15,1-5 50-15</inkml:trace>
  <inkml:trace contextRef="#ctx0" brushRef="#br0" timeOffset="128642.1775">21131 9499 100 0,'0'4'263'16,"0"-1"20"-16,-7-3 4 16,7 4-9-16,-6-4-25 15,-1-4-41-15,1 4-45 16,-1-3-33-16,1-4-25 15,0 0-23-15,6-1-23 0,-8-4-21 16,16 3-12-16,-8-3-8 16,12 1-5-16,8 0-6 15,-1-1-3-15,7 2-3 16,0-1 0-16,7 7-3 16,-7-3-1-16,7 7 1 15,-7 0-2-15,-6 3 0 0,-1 5-3 16,-6-1 3-16,-6 7-2 15,-14 1 0-15,-6 8-1 16,-6-1 3-16,-15 3 4 16,-11 1 3-16,-1 3 4 15,1-2 7-15,-7-2 7 16,0 0 3-16,12-3 4 16,2 0 4-16,11-3 4 15,7-5 0-15,14-3 3 16,12 1-2-16,21-10-6 0,12 2-5 15,13-1-8-15,13-6-4 16,7-1-6-16,-1 2-4 16,2-6-6-16,-8 4-17 15,0-4-43-15,0 1-87 16,-20-3-142-16,7 1-123 16,-13-5-63-16,-5 3-18 15,-9-3 21-15,1-5 78 0</inkml:trace>
  <inkml:trace contextRef="#ctx0" brushRef="#br0" timeOffset="129191.6536">22108 9485 203 0,'32'-19'271'0,"-5"1"-4"16,-7 3-5-16,-14-4-31 15,0 5-25-15,-6 3-14 0,-6-3-24 16,0 7-19-16,-14-1-31 15,-13 1-23-15,1 7-21 16,-13 0-25-16,-2 3-19 16,-5 5-11-16,1-2-8 15,-2 9 8-15,1 0 2 0,13-1 4 16,0 5 1-16,13-4 3 16,6 3 6-16,7 1-9 15,20-5-2-15,5 1-2 16,8-8-1-16,13 4-3 15,6-8-3-15,0 1-3 16,13-4-4-16,-6 0-1 16,-1 0-4-16,1-4-1 0,-7 1-4 15,-13-4 2 1,7 3-1-16,-7 1 1 0,0-1 0 16,-13 0 0-16,0 4 0 15,-6-4 0-15,-7 4 0 16,0 4 0-16,-14 4 3 15,-5 2 11-15,-1 6 14 0,1 4 8 16,-7 6 8-16,6 1 7 16,8 2 0-16,-2 4-8 15,1-1-9-15,7 1-7 16,-8-3-5-16,8 2-8 16,0-6-4-16,6 0-3 15,-7-3-9-15,7-6-38 16,7-2-80-16,5-4-175 15,2-4-135-15,-1-11-72 16,-1-2-35-16,2-13 17 16,12 1 66-16</inkml:trace>
  <inkml:trace contextRef="#ctx0" brushRef="#br0" timeOffset="130600.9473">23392 9378 105 0,'-20'0'310'16,"1"-3"45"-16,0 3-11 15,-1-5-31-15,13 5-38 16,1 0-61-16,6 0-57 16,13-2-43-16,7-2-40 0,12 0-25 15,13-3-22-15,8 3-15 16,-8-4-6-16,7 6-3 16,1-6 2-16,-8 4 0 15,-6-4-1-15,0 5-1 16,-12-1 0-16,-1 0 1 15,-7 4 5-15,1-3 10 0,-14 3 5 16,7 0 7-16,-13 0 8 16,0 3 10-16,-13 5 10 15,7 7 6-15,-7-1 5 16,-1 9 3-16,2 2-1 16,-8 0-11-16,7 9-12 15,6-1-12-15,-6 0-9 0,1-1-8 16,-2 1-6-16,1 1-2 15,0-5-17-15,7 0-41 16,-1-4-78-16,-6-2-157 16,6-6-148-16,-12-5-81 15,0-4-30-15,-1-8 17 16,1-8 63-16</inkml:trace>
  <inkml:trace contextRef="#ctx0" brushRef="#br0" timeOffset="131424.5832">23549 9581 22 0,'32'-5'203'0,"13"-2"23"16,1-4-19-16,13 3-72 15,0-3-43-15,-1 0-26 16,7 4-17-16,0 0-24 0,0-1-13 16,0 1 7-16,-6-1 1 15,0 2-1-15,-7-2 3 16,-7 5-1-16,2-5 0 15,5 2-10-15,-13 1-11 16,6-2-1-16,-5-1 0 16,5 1 3-16,-6-3-3 0,-7-2 3 15,2 1 30-15,-9-4 33 16,-5 5 26-16,-14-5 19 16,-6 4 26-16,-6 1 24 15,-14 2-9-15,-13-4-19 16,1 5-15-16,-13 3-17 0,-14 4-21 15,0 0-19-15,1 4-13 16,-7 3-8-16,0 5-6 16,0 2 2-16,12 1 1 15,7 3-4-15,7 1-1 16,13-2-2-16,13 2-4 16,13 0-7-16,13-5-7 0,7-3-6 15,12 1-3-15,7-5-4 16,7-4 5-16,6-3 7 15,6-3 6-15,7-4 4 16,1-5 1-16,6 1 3 16,-1-3-11-16,-6-1-7 15,-6 4-5-15,-13-4-1 0,-7 4 2 16,-7 0-2 0,-6 4 2-16,-12 3 3 0,-8 1-1 15,-6 3 2-15,0 3 11 16,-13 8 18-16,0 7 21 15,0 4 16-15,0 4 11 16,0 4 11-16,0 3-7 0,13 3-17 16,-7 0-14-1,1 1-15-15,6-4-12 0,0-3-13 16,0-1-15-16,-6-4-41 16,6-2-69-16,0-1-114 15,0-8-178-15,0 1-126 16,-7-8-57-16,0-3 0 15,7-12 48-15,0 2 100 16</inkml:trace>
  <inkml:trace contextRef="#ctx0" brushRef="#br0" timeOffset="132031.4407">25940 9397 52 0,'0'-12'117'0,"6"5"28"16,-6-3 31-16,7-2 34 16,-1 1 31-16,-6-3 17 15,6 7-9-15,-6-5-7 16,0 5-15-16,0-1-26 0,0 4-35 16,0 1-20-16,0 3-11 15,0 7-8-15,0 4-5 16,-6 8-1-16,6 3 6 15,-6 7-8-15,-1 7-19 0,1 2-20 16,-7 1-15 0,0 2-18-16,-1-4-17 0,2 0-11 15,5-1-8 1,0-7-31-16,7-3-52 0,0-4-75 16,0-4-132-16,7-7-183 15,0-7-96-15,-7-8-25 16,12-4 21-16,-5-9 57 15</inkml:trace>
  <inkml:trace contextRef="#ctx0" brushRef="#br0" timeOffset="132333.9756">26350 9319 262 0,'6'-11'308'0,"1"0"22"15,0 4-48-15,-7 3-56 16,-7 4-29-16,0 7-31 16,7 8-5-16,-6 4 0 15,0 7-11-15,0 3-16 16,-8 7-22-16,8-2-23 16,-1 3-25-16,7-5-19 15,-6 1-17-15,-1 0-13 16,7-8-8-16,-7 2-58 0,7-6-105 15,0-2-154-15,-6-4-107 16,0-9-54-16,6-6-28 16,0-3 37-16,12-9 94 15</inkml:trace>
  <inkml:trace contextRef="#ctx0" brushRef="#br0" timeOffset="132974.369">27269 9378 90 0,'46'-18'270'0,"-14"-3"47"16,-6-2-4-16,-13 4-24 16,-13-2-37-16,-6 2-30 0,-14 5-32 15,-6-1-30-15,-13 5-32 16,0 2-19-16,-13 1-16 15,-7 7-11-15,0 3-10 16,-6 4-13-16,0 4-10 0,0 4-12 16,13 7-4-16,-1 0-4 15,15 3-6-15,5 1 0 16,13-4-5-16,14 4-2 16,6-4-5-16,6 0-2 15,20-5-4-15,1 0-4 0,11-11-1 16,15 2-3-1,-1-5 2-15,7-3 0 0,6-3 1 16,-6-2-1-16,-1-2-3 16,1-3 0-16,-8 1 0 15,-4-1-2-15,-9 3 0 16,-5-5 2-16,-7 5 3 16,-6 4 2-16,-7-4-1 15,0 3 3-15,-7 0-2 0,-6 0 1 16,0 4-3-16,0 4-1 15,-6 0 3-15,-1 3-1 16,-6 0 3-16,7 9 7 16,-8 4 16-16,2 3 20 0,-1 10 24 15,0 0 17 1,0 8 13-16,-1 5 2 0,2 3-10 16,-2 2-17-1,2-1-18-15,-1 2-20 0,-1 0-15 16,-6-8-8-16,8-4-9 15,-8-7-13-15,7-8-35 16,1-2-94-16,4-9-220 16,-4-10-153-16,-8-4-78 15,1-11-32-15,-7-8 8 16,0-6 80-16</inkml:trace>
  <inkml:trace contextRef="#ctx0" brushRef="#br0" timeOffset="140528.1148">3518 806 66 0,'0'0'294'0,"-13"-4"39"16,6 4 39-16,-5-4-61 0,-2 1-67 15,2-1-31-15,-1 1-21 0,6-1-17 16,-6-4-16-16,7 5-15 16,6-1-17-16,0 0-15 0,0 0-19 15,0 2-18-15,0 2-22 16,0-4-16-16,0 4-13 0,0-4-9 15,0 8-8-15,6-4 0 16,7 6 5-16,7 2 5 0,-1 7 6 16,14-1 6-16,-1 5 3 0,7 3 4 15,0-4 1-15,1 5-1 0,-1-6 2 16,-7 2 2-16,7-5 2 16,1 1 1-16,-1-8-1 0,-1 0-3 15,9-7-6-15,-2-3-5 0,7-4-4 16,7-8-8-16,-1-3-5 15,7-4-1-15,7-4-3 0,0-3-1 16,-1-1-3-16,-6-3 1 0,0 1-1 16,-6-2-4-16,-6 9-2 0,-8-5-2 15,1 9-2-15,-14-2-7 16,7 6-19-16,-6-3-29 0,-1 6-39 16,-6 0-53-16,1 2-85 0,-1 5-134 15,-14 4-120-15,-12 3-47 16,-12 3 1-16,-1-3 34 0,-20 7 75 15</inkml:trace>
  <inkml:trace contextRef="#ctx0" brushRef="#br0" timeOffset="141949.6688">4704 9429 13 0,'-26'4'15'0,"0"0"-9"16,-7-1 6-16,14-3 9 15,-7 3 12-15,6-3 9 16,0-3 13-16,1 3 9 16,-1-3-3-16,1 3-3 0,6-4-7 15,-7 0 7-15,1 1 8 16,6-5 12-16,-14 1 11 15,2-4 5-15,-1 4 13 0,0-4-2 16,-1-1 7-16,8 2 1 16,-8-1 12-16,8 1 11 15,6-2-3-15,0 1 5 16,1 0 4-16,4 3 1 16,-4 1 1-16,5 0-6 0,-6 3-9 15,13-3-16-15,-6 7-25 16,-1 0-15-16,14 7-9 15,-1 0-6-15,0 9 2 16,14 1 4-16,6 9 9 0,0-3-1 16,13 2-8-16,0 0-7 15,1 0-1-15,-8-2-2 16,7-8-4-16,-6 3-2 16,-1-7-1-16,-6-3-2 15,13-5-5-15,1-3-7 0,-1-7-4 16,13-8-8-16,0-3-6 15,6-8-5-15,1-6-4 16,13-2 2-16,0-2-6 0,-1-5 1 16,8 5-3-16,-2-5 1 15,2 5-3-15,-8 2-3 16,2-3 0-16,-8 8 1 16,-7 0-2-16,-5 8-7 15,-15-2-15-15,1 2-23 0,-13 6-28 16,-6 1-50-16,-1 2-81 15,-11 5-157-15,-8 3-134 16,-14-3-56-16,-6 3-13 16,-19 1 29-16,0-4 69 0</inkml:trace>
  <inkml:trace contextRef="#ctx0" brushRef="#br0" timeOffset="145107.6838">2156 9708 126 0,'-52'0'307'0,"13"3"63"0,7-3-2 15,5 4-32-15,1-4-35 16,20 0-37-16,12 0-56 16,8-4-54-16,12 1-44 15,13-1-36-15,13 0-22 16,13-2-17-16,6-3-7 16,14 3-8-16,0-5-6 15,13 3-6-15,-13 4-1 16,-1 1-2-16,-6-1-5 15,-6 4-3-15,-6 0-12 16,-9 4-33-16,-11 3-54 16,0-3-92-16,-13 7-129 15,-20 4-99-15,-13-5-43 16,-20 5 5-16,-19-4 38 16</inkml:trace>
  <inkml:trace contextRef="#ctx0" brushRef="#br0" timeOffset="145391.8714">1765 10063 68 0,'39'0'233'15,"20"-3"-7"-15,19-5-16 16,14-4-21-16,11 3-46 15,8-7-52-15,7 2-36 16,-14-1-31-16,1 1-15 16,-14-1-5-16,-14 4-5 15,-12 1-1-15,-12 1-40 16,-7-1-54-16,-20 3-50 16,-7-5-49-16,-13 2-42 15,-6-5-23-15,-12 0 28 16</inkml:trace>
  <inkml:trace contextRef="#ctx0" brushRef="#br0" timeOffset="145841.741">2880 9694 158 0,'0'-19'171'16,"-7"4"14"-16,0 1 12 16,-6 3 12-16,1 0 11 0,5-1-18 15,0 6-21-15,1 2-35 16,0 0-40-16,6 0-37 15,0 4-33-15,6 4-14 16,7 0-10-16,0 0-6 16,6 2 0-16,1 1 1 15,6 1-4-15,0 4 3 16,1-2 2-16,5-3-1 16,7 5 4-16,0-5 1 15,13 0 2-15,1 5-3 16,-2-6 6-16,15 2 5 15,-7 3 2-15,-8-4-2 0,2 0-1 16,-8 0-1-16,-12 5-2 16,-14-1-5-16,-5 7 1 15,-22 1 16-15,-17 10 12 16,-8 0 11-16,-12 11 4 16,-20 1 6-16,-1 6 2 15,-12 1-13-15,-7 0-8 16,1 0-8-16,-7-2-14 15,0-1-33-15,12-5-83 0,8-4-179 16,12-3-118-16,13-10-64 16,13-4-31-16,7-13 9 15,7-6 68-15</inkml:trace>
  <inkml:trace contextRef="#ctx0" brushRef="#br0" timeOffset="146623.9809">2104 9155 136 0,'-33'-4'267'0,"1"4"20"16,-1-4-17-16,1 1 0 15,12-1-18-15,1 0-40 16,5-6-49-16,8 2-47 16,12-7-39-16,14 1-34 15,7-1-20-15,5 1-9 16,1-1-10-16,5 0-5 16,2 9-2-16,-7 1 4 0,-1 10 6 15,1-3 5-15,-7 13 8 16,-7 4 11-16,-13 3 7 15,-12 7 0-15,-13 4 3 16,-14 4 0-16,-6 0 7 16,-7 2 2-16,-6-3 1 15,0 2 0-15,0-1-5 16,6-5-6-16,7-3-10 16,13-3-8-16,12 0-5 15,14-8-2-15,27-7 1 0,12-3-2 16,27-8-1-16,11-4-2 15,14-7-3-15,-6-1 1 16,0 2-9-16,-6 3-16 16,-14-5-37-16,0 5-66 15,-6 0-115-15,-8-1-148 16,1 1-74-16,-13-3-25 16,-5-6 14-16,-2 2 55 0</inkml:trace>
  <inkml:trace contextRef="#ctx0" brushRef="#br0" timeOffset="146913.7246">2665 9063 135 0,'-20'-18'328'16,"0"3"25"-16,7 0 13 15,20 8-111-15,13 4-73 0,6 6-59 16,25 13-20-16,2 1 0 15,12 9 11-15,-7 6 15 16,7 13 3-16,-12 2-9 16,-14 5-14-16,-13 7-21 15,-13 3-17-15,-19 0-18 16,-20-3-13-16,-14 3-18 16,-19-7-72-16,-6-4-160 15,-12-4-163-15,-8-10-88 16,0-11-47-16,0-8-16 15,14-18 47-15</inkml:trace>
  <inkml:trace contextRef="#ctx0" brushRef="#br0" timeOffset="148144.8922">1198 597 148 0,'0'-3'263'0,"0"-1"47"16,0 0-29-16,0 0-50 0,0 4-26 15,-6-4-17-15,-1 8-15 16,1 0-19-16,-8 0-9 0,8 7-5 16,-6-1 2-16,5 9 1 15,0-1-11-15,7 4-16 0,0 4-13 16,0 3-14-16,0 1-7 0,0 6-15 15,0 1-13-15,0 0-11 16,7-1-13-16,-7 1-10 0,0-5-9 16,0 1-5-16,-7 1-6 15,7-9-7-15,-6-2-22 0,-1-2-35 16,1-6-43-16,-1-5-80 16,-6-2-164-16,13-4-121 0,0-4-46 15,0-4-3-15,0-11 26 16,6-3 68-16</inkml:trace>
  <inkml:trace contextRef="#ctx0" brushRef="#br0" timeOffset="148523.875">1374 446 44 0,'14'-6'162'0,"-2"-2"7"16,-5 4 4-16,6 4 1 0,0 4 18 15,0 4 22-15,6-2 24 0,-5 9 1 16,5 0-34-16,7 7-12 16,-6-1-12-16,12 9-21 0,-5 7-14 15,-1 0-11-15,0 3-16 0,-7 7-24 16,-5 4-16-16,-8 1-12 15,-6 3-14-15,-14 3-6 16,-5 1-6-16,-13 0 3 0,-14 3-1 16,-19 0-1-16,0-4-3 15,-14-3-8-15,-6 1-13 16,1-5-46-16,-1-3-77 0,7-7-150 16,6-9-181-16,14-3-96 15,5-10-44-15,14-1 7 16,7-10 56-16</inkml:trace>
  <inkml:trace contextRef="#ctx0" brushRef="#br0" timeOffset="163448.1808">10250 10019 2 0,'0'-4'112'15,"6"-2"-8"-15,0-2-6 16,8 4 3-16,-8 1-11 16,-6-1-12-16,6 0-15 15,1 0-13-15,-1 4-14 16,1 0-17-16,0 0-3 16,-7 0-3-16,0 0-1 0,6 4-4 15,-6-4 0-15,0 4 6 16,0-4 7-16,0 4 6 15,-6-4 2-15,6 3 5 16,0-3 2-16,-7 4-8 16,0-4-1-16,7 3 3 15,-6-3 8-15,-1 5 1 16,1-5-2-16,0 2 2 16,6-2-6-16,-8 4-9 15,8-4-12-15,-6 4-4 16,6-4-7-16,6 4-32 0,-6-1-56 15,8 2-78 1,-8 2-60-16,0-7-32 0,0 0-13 16,-8 0 19-16</inkml:trace>
  <inkml:trace contextRef="#ctx0" brushRef="#br0" timeOffset="164250.2643">10230 10239 44 0,'0'0'194'0,"0"4"13"16,6-8-44-16,14 4-45 15,6-7-25-15,7 3-15 0,-1-7 7 16,13 4 0 0,1-5-3-16,-7 2-5 0,7-2-1 15,-13 5-8-15,-1-1-20 16,-13 2-8-16,-5 2 2 16,-2 0 5-16,-12 1 3 15,-12 3 3-15,-2 0 3 16,-18 3 1-16,-7 1-4 15,-6 4 0-15,5-6-2 16,-5 6-1-16,5-1-6 16,7-2-12-16,15 2-4 0,-2-3-5 15,7-4-4-15,-1 3-2 16,14-3 0-16,8 0 1 16,4-3-4-16,8 3-6 15,-7-4-5-15,7 0-1 16,-8 1-1-16,-5-2-1 15,-1 5-1-15,-12 0 4 16,-7 0-2-16,-7 5 0 16,-12-2-1-16,-13 8 4 15,-8-3-2-15,7 3-1 16,1-1 2-16,-1-2-2 0,13-1 0 16,14-3-3-1,12-1 2-15,14-3 2 0,6 0-4 16,19-3 2-16,1-1 2 15,7-3 0-15,-1 3-1 16,-7-3 6-16,1 0 11 16,-13 3 14-16,-8-3 8 15,-6 7 11-15,-6-5 2 16,-12 5-6-16,-8 0-5 16,-6 5-15-16,1-2-12 15,-9 1-9-15,9 0-2 0,-1-1-2 16,6-3-5-16,7 4-2 15,6-1-5-15,0-3-2 16,14 4-3-16,6-4-4 16,0 0-17-16,7 0-41 15,6 0-94-15,-7 0-150 16,7-4-77-16,-6 4-38 16,-7-3-5-16,0-1 33 15</inkml:trace>
  <inkml:trace contextRef="#ctx0" brushRef="#br0" timeOffset="165650.8339">12706 10122 132 0,'-13'0'169'16,"0"0"0"-16,-7 0 1 15,7 0 2-15,0 0-3 16,-6 0-13-16,5 3-22 16,-6-3-27-16,8 0-24 0,5 5-19 15,1-5-14-15,-1 0-9 16,7 0-5-16,0 0-3 15,13 0-6-15,0-5-4 16,13 2-8-16,7-1-5 16,6-3-5-16,7-4-2 15,6 0 1-15,0 0 0 16,0 0 1-16,0 0-5 16,-7-5 2-16,-5 7 2 15,-7-3 16-15,-7 4 18 16,-13 6 11-16,-1-6 14 0,-12 8 1 15,-6-4-1-15,-13 8-17 16,-7-4-16-16,-14 8-12 16,-5-2-10-16,-8 2-5 15,1 3-1-15,7 0 1 16,-7 0 0-16,6 0 1 16,14-4 5-16,-1 1 7 15,14-1 4-15,6-3 4 16,13-4 0-16,6 0-3 15,13 0-4-15,7-7-3 16,7-1-5-16,-1 1-5 0,8-4-2 16,-14 3 1-16,0 1 1 15,-7 0 0-15,-12 0 0 16,-1 7 0-16,-12-5 1 16,-13 5 0-16,-7 5 0 15,-7-5-4-15,1 7-1 16,-1 0 0-16,0 0 1 15,7-3-2-15,7 3 1 16,6 1 0-16,-1-1 2 0,8-7 0 16,6 4-3-16,20 0 0 15,-1-4-4-15,13 0-24 16,1-4-69-16,7 0-112 16,-15 4-123-16,-5-4-67 15,-7 1-33-15,-13 3 5 16,-13 0 57-16</inkml:trace>
  <inkml:trace contextRef="#ctx0" brushRef="#br0" timeOffset="168300.2321">14908 10125 79 0,'14'0'118'0,"-14"-3"12"15,6-1 10-15,0 4 19 16,0-3-4-16,1-1-16 16,0-4-19-16,6 5-15 15,-1-1-18-15,8-3-29 16,0 4-10-16,13-5 2 15,-1-3-3-15,13 4-2 16,-5-5 5-16,5 4 7 16,-6-1-4-16,1 1-3 15,-8 0 7-15,1 2 10 16,-13 1 5-16,-8-2 2 0,1 4 1 16,-6 3-4-16,-7-4-6 15,-7 4-12-15,-6 0-14 16,-7 4-11-16,-12-1-11 15,-7 4-8-15,-7 0-4 16,-5 1-5-16,-2 4 0 16,1-5-2-16,0 3 2 15,6-2 0-15,7-1-4 16,7 1 3-16,12-5-2 0,0 1 1 16,20-4 0-1,0 0 3-15,14 0 1 0,6 0 1 16,12-7 1-16,1 3 0 15,5 0-2-15,1-3 0 16,-6-1 0-16,-1 5-2 16,-12-2-1-16,0 3 1 15,-7 2-1-15,-13-4-2 16,-7 4 2-16,-19 4 2 16,-6-2 1-16,-7 3-2 15,-14 2 5-15,1 1-2 0,1-1-2 16,4 0-1-16,2 1 0 15,12-4 1-15,14 3-4 16,13-7 1-16,6 3 1 16,19-3 0-16,7 0-2 15,13-3 1-15,7-1 0 16,6 1 1-16,0-5 0 16,0 1-1-16,0-1 2 15,-7 1 1-15,-5-1 1 16,-7 5-2-16,-8-2 2 15,1-1 1-15,-12 3-2 16,-2 3-1-16,2-5 0 16,-8 5 4-16,-6 0 0 0,-6-3-1 15,-8 3 0-15,-5 3 2 16,0-3-4-16,-1 5-4 16,1-5 1-16,-7 3 1 15,6 1-1-15,-7-2-2 16,9 6 3-16,-15 0 0 15,7-1-6-15,0 1-4 16,-1-1-13-16,8-3-11 16,0 0-8-16,5-1-15 15,8 1-14-15,6-4-6 0,0 0 9 16,12 0 9-16,2 0 5 16,-1-4 2-16,0 1-25 15,0 3-53-15,-7-4-87 16,8 0-70-16,-8-3-36 15,7-1-5-15,0-3 30 16</inkml:trace>
  <inkml:trace contextRef="#ctx0" brushRef="#br0" timeOffset="175472.0227">14973 9561 48 0,'-6'-3'141'15,"-1"-1"-12"-15,1 0-15 16,6 1-11-16,0 0-21 16,0-2-6-16,0 1-3 15,0 1-4-15,0-1 2 0,0 1 2 16,0-1-2-16,0 1-24 16,6 3-17-16,-6 0-10 15,0-4-6-15,0 4-5 16,-6 0-2-16,6 0-2 15,-14 0-2-15,2 4 0 16,-2-1 3-16,-5 1-4 0,-1-1-2 16,1 4-1-16,6 2 7 15,-7-3 2-15,7 5 1 16,0 1 6-16,7-2 4 16,-1 5 4-16,7-1-2 15,0-2 3-15,7 3 0 16,-7-5 2-16,13 1 2 15,6 4 4-15,1-5 4 16,6 2 3-16,0-1 0 16,13-4-2-16,0 4-2 0,7-4-9 15,-1-3-6-15,8-1-5 16,-8 1-9-16,7-4-1 16,-6-4-1-16,-7 4 0 15,-6-3 0-15,-7-3-6 16,0 1 2-16,-13-2-3 15,0-4 0-15,-13 0-4 16,0-4 0-16,0 1 2 16,-13-1 0-16,0-3 2 0,-1 2 0 15,-5 3 6 1,0-3 13-16,-1 2 12 0,-6 2 8 16,7 2 9-16,-8 3 2 15,1-5 1-15,-6 5-11 16,5 0-10-16,-5 4-10 15,6-1-3-15,-7 0-10 16,1 8-24-16,-7-4-75 16,6 7-122-16,-5 0-90 0,-9 4-50 15,2-3-21-15,-7-1 7 16</inkml:trace>
  <inkml:trace contextRef="#ctx0" brushRef="#br0" timeOffset="178474.7304">18994 9942 120 0,'0'0'123'15,"0"0"-22"-15,0 0-1 16,0 0 12-16,0 0 22 15,0 0 23-15,0 0 11 16,0 0 0-16,0 0-2 16,0 0-1-16,0 0-14 15,0-3-11-15,0 3-16 16,0 0-13-16,0-3-20 16,13 3-21-16,0-5-17 0,6 1-18 15,1 1-17 1,12 0-11-16,1-1-3 0,6 0 0 15,-7 1-1-15,8-5 0 16,-7 4 4-16,-1 0-6 16,-6 4 2-16,-1-4-3 15,-11 4-2-15,-1 0 0 16,-6 0-1-16,-7 0 2 16,0 4 1-16,-20 0 0 15,-6 0 3-15,-7 4 0 16,1-1-1-16,-14 0 0 15,7 0-1-15,6 1-2 16,1-1 0-16,6 0-2 0,6-3-1 16,1 0-1-16,19 0 2 15,0-4 1-15,13 0 2 16,13 0-1-16,0-8 3 16,6 4 0-16,-5-3 2 15,-1 3 0-15,0-2-2 16,-13 1 2-16,-7 1 1 15,-6 1 0-15,-13 3-2 16,-13 0-2-16,-13 3 1 16,-7 1 1-16,-6 4-3 15,0-1-1-15,6-3 3 0,1 3-2 16,13-3-3-16,12 0-3 16,0-1 1-16,20-3 1 15,7 0 1-15,12 0 2 16,14-3 0-16,-1-5 3 15,8 4-3-15,5-3-15 16,1 0-48-16,-7-1-96 16,0 4-144-16,-13-2-77 15,-6-2-40-15,6 1-5 16,-7-5 34-16</inkml:trace>
  <inkml:trace contextRef="#ctx0" brushRef="#br0" timeOffset="179938.2928">21098 10096 22 0,'-6'0'143'0,"-8"-3"7"15,8 3 17-15,0 0 10 16,-7 0-2-16,6 0 2 16,1 0 5-16,-1 0-6 15,1-4-12-15,6 1-12 16,0-1-17-16,0 0-14 15,0 0-19-15,13-3-9 0,0 3-17 16,6-3-18-16,14-4-16 16,6 4-14-16,6-5-7 15,14 1-7-15,0 0-1 16,6 1-5-16,-13-2-3 16,0 2 0-16,-6 3-1 15,-14-1-1-15,-5 1-1 16,-8 3 5-16,-12 4 2 15,-7 0 3-15,-20 4-1 16,-13-1 3-16,-12 9-5 16,-7-5-1-16,-13 3-4 0,0 5-2 15,12-3-2-15,1-2-2 16,13 2 2-16,7-5 0 16,18-5 0-16,8 3-1 15,19-2 2-15,13-3 0 16,6-3 0-16,8 3-1 15,-1-7 2-15,-13 3 3 16,6 1-2-16,-12-2-1 16,-13 2 0-16,-7-1 1 15,-7 4-2-15,-19 0-1 16,-6 4-1-16,-8 4-2 0,1-5 2 16,0 3-7-16,7-1-13 15,5 2-26-15,14-3-68 16,13-4-121-16,0 0-123 15,20 0-58-15,6-8-19 16,6 0 8-16,1 2 57 16</inkml:trace>
  <inkml:trace contextRef="#ctx0" brushRef="#br0" timeOffset="181185.9825">23575 9975 127 0,'-40'7'238'0,"1"-3"12"16,0 4 2-16,7-5-3 16,6 1-21-16,-1-1-36 15,8-3-35-15,6 5-23 16,-1-5-22-16,8 0-21 15,0 2-19-15,6-2-17 16,0 0-17-16,6 0-9 16,8 0-8-16,5-2-6 15,7-3-7-15,13 2-5 16,0-1-2-16,13-3-1 16,6-1 2-16,1 1-2 15,0 0-2-15,-7 4 1 0,1-5 1 16,-21 4-3-16,1 1 0 15,-21 3 3-15,-5-4 3 16,-14 8 2-16,-19-4 1 16,-6 7 0-16,-13-3 0 15,-14 3-2-15,-6 0-4 16,6 4 0-16,-6 0 0 16,13 1-1-16,-1-6 1 15,14 2-3-15,7 0 2 16,12-5 2-16,14 1-1 15,6-4 0-15,20 0 1 0,6-4 0 16,13 1 1-16,6-5-2 16,13 0-2-16,-5-3 0 15,-1 1 0-15,-7-2 0 16,-6 5 3-16,-5 0 1 16,-15 4 2-16,-6-5-3 15,-6 8-4-15,-7-4-33 16,0 4-118-16,-14 0-143 15,1 0-77-15,-13 0-40 16,0 0-18-16,0-3 22 16</inkml:trace>
  <inkml:trace contextRef="#ctx0" brushRef="#br0" timeOffset="182436.578">26272 9986 90 0,'7'-4'174'0,"-1"-3"27"16,0 4 24-16,1-4 0 15,-7 3-1-15,7 0-19 16,-7 0-23-16,6 4-34 16,-6-3-30-16,7 3-22 15,-7-4-22-15,6 4-14 0,0 0-14 16,2 0-9-16,4-4-9 15,8 4-4-15,-1-3-7 16,13 0-6-16,1-6-1 16,13 3-4-16,-7-2-2 15,7 1-1-15,-1-1 9 16,-5 0 8-16,-1 2 8 16,-13-2 11-16,-7 5 10 15,-12-1 1-15,-1 4-2 16,-19-4-6-16,-12 8-7 0,-9-4-11 15,-17 7-10-15,-8-2-4 16,-6 4-7-16,-1-1-1 16,8 4 1-16,0-5 0 15,11 3-3-15,2-1-1 16,19-3 0-16,0-2 1 16,20 0 0-16,12-1 4 15,14-3-1-15,12-3 2 16,13-1-3-16,8 0 3 15,-1-2-4-15,6-3-1 16,-12 3-1-16,-13 2 3 0,-7 0-2 16,-20 1-1-16,-6 3 1 15,-20 3-1-15,-12 5 0 16,-13-5-2-16,-2 4 4 16,2 4 0-16,-1-3-2 15,7-1-4-15,20 1-21 16,6-1-126-16,13-4-169 15,0-3-91-15,0-3-45 16,6-4-22-16,1-1 8 16</inkml:trace>
  <inkml:trace contextRef="#ctx0" brushRef="#br0" timeOffset="186576.3408">7278 10276 51 0,'-6'0'180'0,"12"-4"-19"16,-6 0-30-16,6 1-19 16,7-1-9-16,1-4-18 15,-2 6-17-15,8-3-5 16,0-2-11-16,-1 3-1 0,1 1 6 15,-1-1 3 1,1 0 7-16,6 1 3 0,-6-1 10 16,-1 1 8-16,-6-1 3 15,0 0 2-15,-7 4-2 16,-6-3-9-16,0 3-9 16,-6 0-16-16,-7 3-12 15,-7-3-16-15,-6 4-12 16,-13 0-4-16,1-1-5 15,-15 4-2-15,1 1-4 16,-1-5 1-16,2 5 8 0,5 0 4 16,1-2 7-16,12 2 9 15,13-8 7-15,0 3 9 16,14 1-2-16,6-4-12 16,14-4-10-16,5 1-10 15,13-1-11-15,1-4-9 16,-1 1-7-16,2 4 8 15,-2-5 5-15,-7 5-2 16,2-1 2-16,-14 0-1 16,0 4 1-16,-13 0-2 0,0 0 1 15,-13 4 2-15,-13 3 0 16,-7 1 1-16,1 0 1 16,-1-6 10-16,7 6 2 15,0-1 3-15,6-3-7 16,7 0-21-16,20 0-38 15,6-4-107-15,13 0-155 16,6-4-81-16,8 0-36 16,-1-3-3-16,0-1 25 15</inkml:trace>
  <inkml:trace contextRef="#ctx0" brushRef="#br0" timeOffset="193588.0957">31133 16133 96 0,'-13'-3'237'16,"0"-1"2"-16,0 1 2 15,-6 3 15-15,-8-4 0 0,8-3-5 16,-14 3-26-16,7 0-16 16,0 1-19-16,0-1-22 15,6 0-29-15,7 4-23 16,7 0-23-16,6-3-22 15,13 0-19-15,13 3-18 16,7-5-11-16,18 1-6 16,8 1-4-16,0 0-5 15,-7-1-13-15,1 4-3 0,-2 4-3 16,-19-1 2-16,-5 4-1 16,-14 8 9-16,-13 4 12 15,-20-2 4-15,-12 5 2 16,-14 0-2-16,1-3 0 15,-8-1-8-15,8 1-4 16,13-5-2-16,-1 1 0 16,20-8 1-16,13 5-2 15,13-6 1-15,12-2 0 16,15 0 0-16,12-1-3 16,0 1-2-16,0-4 0 0,1 4-3 15,-8 2 1-15,-13 2 3 16,-12 3 3-16,-13 4 3 15,-7 4 10-15,-20 3 7 16,1-1 2-16,-14 2 4 16,1-5 4-16,-8 3 6 15,-5-5-4-15,6-6-4 16,-7 5-2-16,7-8-5 16,-1 0-7-16,15-3-6 0,-1-4-12 15,20 0-27 1,-2-4-47-16,16-3-52 15,-2-3-65-15,13-2-74 16,1 2-86-16,12 3-76 0,1-9-27 16,6 5 14-16,0 0 43 15,6 1 66-15</inkml:trace>
  <inkml:trace contextRef="#ctx0" brushRef="#br0" timeOffset="194215.6944">32137 16276 172 0,'39'-10'294'0,"6"-9"38"15,-12 0-37-15,0 2-38 16,-8-5-35-16,1-1-29 16,-12 5-24-16,-2-4-23 15,-12 4-21-15,-6 3-16 16,-14 4-23-16,-6 1-22 15,-7 6-19-15,-18 0-12 16,-1 8-7-16,-7 0 2 16,-6 6 5-16,-6 1 3 15,4 8 1-15,9-1 0 0,6 4-1 16,6-4-9-16,14 1-8 16,6 0-3-16,19-5-2 15,7 1 1-15,20-8-1 16,6 0-1-16,13 0-4 15,6-3-1-15,1 0-3 16,7-4-5-16,-2-4 0 16,2 0 2-16,-7 0-2 15,-7 1-2-15,-1-1-1 16,-11-3 1-16,-1 4 3 16,-7-1 0-16,-12-1 6 15,-1 5 1-15,-12 0 5 0,-8 5 2 16,-5 2 10-16,-7 4 12 15,0 7 12-15,-6 0 10 16,5 7 7-16,-5 6 5 16,-1-2-3-16,7 1-14 15,0-1-10-15,6-4-10 16,1 0-10-16,-1-2-10 16,0-2-9-16,1-2-14 15,6-4-27-15,6-5-33 16,7-2-52-16,7-4-70 0,6-8-82 15,6 0-89-15,1-7-42 16,13-3-18-16,-1-1-3 16,14 0 14-16,-7-7 57 15,0 5 84-15</inkml:trace>
  <inkml:trace contextRef="#ctx0" brushRef="#br0" timeOffset="194768.728">32638 16228 188 0,'20'-10'228'0,"-8"3"1"15,2-1-1-15,-1 1-9 16,-13 2-12-16,0 3-13 16,0-2-30-16,-7 0-16 15,-6 4-19-15,0 0-8 16,-7 4-4-16,-5 2-10 15,-8 2-7-15,0 1-13 16,1 5-10-16,-7 1-10 16,13-1-1-16,-7 1-3 15,7 2-3-15,0 2-2 0,13 3-2 16,7-3-5-16,-1-1-8 16,14-4-7-16,5 1-3 15,8-1-4-15,-1-2-2 16,15-1-4-16,-2 0-4 15,7-8-2-15,0 5-4 16,0-8-3-16,0 0-6 16,0-4-2-16,0-3 1 15,1 0-1-15,-8-8-4 16,1 1 0-16,-14-5 0 16,1 1-1-16,-14-1-2 0,0-3 0 15,-12 4 3-15,-7-1 5 16,0 5 1-16,-6-1 3 15,-7 1 1-15,-1-2 0 16,-5 6-1-16,6 0-2 16,-7-2-4-16,1 5-4 15,5 3-39-15,-5 4-78 16,-1 4-140-16,-5 3-169 16,-8 0-88-16,-7 4-44 15,-5-7 12-15,0 3 65 16</inkml:trace>
  <inkml:trace contextRef="#ctx0" brushRef="#br0" timeOffset="202328.0613">31061 15240 67 0,'0'8'214'16,"6"-8"41"-16,-6 2 16 15,8 2 8-15,-8-4-11 16,6 0-44-16,-6-4-48 15,6 2-55-15,1-10-43 16,6 1-36-16,0-3-17 16,0-2-12-16,0-2 3 15,-7-1 6-15,1 2 10 16,-7-2 12-16,-13 5 2 0,-7-1 5 16,-12 8-1-16,-14-4 6 15,-19 7 5 1,0 4 3-16,-13 4 6 15,-7 4 3-15,14 2 0 0,-2 1-6 16,22 4-11-16,11 3-7 16,21 0-6-16,13 2-6 15,25-3-1-15,7 2-9 16,20 3-5-16,-1-1-5 16,-6 1-2-16,1 0-2 15,-14 5 1-15,-7-6 6 0,-13 4 2 16,-18-2 2-1,-21-1 0-15,-13-1-1 0,-19-3-5 16,0 2-6-16,-6-3-2 16,-2-5-3-16,8-1-2 15,13-7-3-15,7-4-1 16,25-4-2-16,14-7-5 16,19-3-2-16,26-9-13 15,13-3-12-15,20 1-8 16,5-5-7-16,2 5-5 15,12-2-6-15,-6 2 2 16,0 3 6-16,-1 4 3 16,-6 3 9-16,1 1 9 0,-8-1-5 15,-6 3 3-15,0 3 5 16,0-7 1-16,-6 3 3 16,-6 1-1-16,-7-3 9 15,-1 4 8-15,-13 0 7 16,-12 0 4-16,-1 4 0 15,-19-1 1-15,-6 5 4 0,-13-1-2 16,-15 4 8 0,-11 4 9-16,-1-1 14 0,-12 9 15 15,6-2 8-15,-7 5 10 16,13 0-6-16,1 3-2 16,13-4-10-16,12 6-10 15,7-6-8-15,13 1-6 16,6 0-8-16,7-5-1 15,13 1-8-15,0-4-5 16,7-4 0-16,-7-3-2 16,7 0-2-16,-1-3-18 0,-6-4-3 15,1 0-4 1,-8-5-4-16,0 2-1 0,1 3-1 16,-13-5 13-16,5 4 5 15,-5 2 4-15,0-1 2 16,-1 2 2-16,-6 5 3 15,0 5 6-15,0 2 15 16,-6 11 29-16,-8 0 42 16,-5 12 36-16,-7 2 23 15,6 5 9-15,-6 0-7 0,1 3-21 16,5-4-39 0,0-1-32-16,7-4-23 0,0-1-26 15,6-7-35-15,7-2-42 16,14-5-69-16,-1-10-121 15,13-3-219-15,0-6-132 16,7-11-52-16,-7-12-3 16,6-3 43-16,7-4 104 15</inkml:trace>
  <inkml:trace contextRef="#ctx0" brushRef="#br0" timeOffset="202731.1896">32111 15086 103 0,'0'-3'260'16,"6"-5"15"-16,-6 4-17 0,-6 4-26 15,6-3-37 1,-7 3-21-16,0 0-31 15,7 0-14-15,-6 3-6 16,-1 1 10-16,1 0-1 0,0 7-3 16,-2-1-2-16,-4 5-7 15,-2-1-3-15,-5 9-5 16,-1 2-1-16,2 2-8 16,-9 2-9-16,7 3-12 15,-6 1-13-15,6 1-23 16,1-3-17-16,6 4-13 15,-6-7-13-15,5 1-36 16,-5-2-56-16,6-5-72 0,-13-5-123 16,-7 2-161-16,-6-4-84 15,-6-8-15-15,-14-7 29 16,-7-4 58-16</inkml:trace>
  <inkml:trace contextRef="#ctx0" brushRef="#br0" timeOffset="205913.7252">15455 16208 60 0,'0'-19'210'0,"7"4"5"15,0-4-10-15,-1-3 1 0,0 5-9 16,7-6-12-16,1 5-11 16,-2 4-18-16,2-2-11 15,-8 2-21-15,1 3-7 16,-1 0-20-16,1 4-17 15,-7 3-19-15,0 1-17 16,0 3-10-16,-7 3 5 16,7 8 7-16,-6 4 20 15,-1 6 18-15,1 6 14 16,6 5 13-16,0 5-5 16,13-1-11-16,0 1-16 0,12-4-7 15,9-4-1-15,5-3-8 16,6-4-9-16,7-7-3 15,7-8-6-15,0-7-13 16,6-3-13-16,-7-5-9 16,1-3-4-16,-14-3-6 15,-5-5-7-15,-14 1-3 16,-13-1-4-16,-7 2-4 16,-6 2 0-16,-6 1 2 15,-1 2 3-15,1 7 2 16,-1 5 4-16,1 5 1 15,-1 7 1-15,1-2 4 16,6 9 2-16,0-2 4 0,0 2-1 16,6-1 1-16,-6 3-9 15,7-2-18-15,-7-1-28 16,6 1-41-16,1 0-58 16,-7-4-85-16,13-5-93 15,-7-3-109-15,14-3-56 16,-1-4-5-16,7-11 35 15,0-4 72-15</inkml:trace>
  <inkml:trace contextRef="#ctx0" brushRef="#br0" timeOffset="206272.7643">16602 16174 178 0,'27'-22'308'16,"-9"7"40"-16,-4 4-48 15,-8 4-42-15,1 7-39 16,-7 4-42-16,0 3-34 15,0 8-19-15,0 0-8 16,13 2-7-16,0 5-5 16,7-3-9-16,12 3-10 15,1 0-10-15,6-3-9 16,-1 2-11-16,8-3-10 0,1-3-11 16,-9 4-10-16,1-5-9 15,-13-3-2-15,-6 4 1 16,-7-5 0-16,-19 2 0 15,-21 3 4-15,-5-5-3 16,-20 1-3-16,-1 4-2 16,-6-3-4-16,2-5-6 15,4 0-9-15,7-4-32 16,7-3-65-16,7 0-122 16,-1-3-162-16,13-4-87 15,8-5-37-15,-2-6 5 16,2-5 53-16</inkml:trace>
  <inkml:trace contextRef="#ctx0" brushRef="#br0" timeOffset="206629.81">16590 16191 16 0,'19'-6'209'16,"1"-2"12"-16,-2 5-4 0,2-5 9 16,-7 2 11-16,7-2-9 15,0-3-25-15,12 3-27 16,1-2-16-16,12-1-20 16,1 0-23-16,6 0-19 15,0-1-11-15,0 2-11 16,1-5-17-16,-8 3-15 15,-5 2-11-15,-2-1-9 16,-18 3-9-16,-1 1-7 16,-13 4-2-16,-6-1-21 0,0 8-56 15,-12-1-98-15,-8 1-162 16,-6 3-84-16,-7 1-45 16,-6-1-6-16,-6-4 40 15</inkml:trace>
  <inkml:trace contextRef="#ctx0" brushRef="#br0" timeOffset="210638.1844">2710 16072 262 0,'0'0'302'0,"-6"0"36"16,6 0-13-16,-7 0-107 15,7 0-62-15,7 0-30 16,-1-4-16-16,14 4-34 15,0-7-29-15,5 2-17 16,15 2-9-16,-2-5-7 16,9 4-9-16,-2 1-2 0,1-1-2 15,-1 1 1 1,-6-1 0-16,-7-3-2 0,1 7 3 16,-7-8 15-16,0 5 15 15,-12-1 10-15,-2 1 12 16,-5-1 14-16,-1 1 11 15,-6-1-3-15,0 0-5 16,0 4-10-16,0 0-12 16,0 0-4-16,0 8 10 15,0 6 13-15,7 4 16 16,0 11 23-16,5 5 19 16,2 6 8-16,-8 0-12 15,7 4-16-15,0-4-18 16,-6 4-22-16,5-3-18 15,-5-1-14-15,0 0-10 16,-7-3-9-16,0-4-15 16,-7 1-32-16,-6-5-44 15,0-8-65-15,0 1-84 16,0-7-142-16,7-1-150 16,6-6-54-16,6-4-4 15,-6-8 38-15,6-4 70 0</inkml:trace>
  <inkml:trace contextRef="#ctx0" brushRef="#br0" timeOffset="211141.4141">2807 16379 250 0,'-19'4'324'0,"0"-4"32"16,6 0-52-16,-1 0-60 15,14 0-52-15,8 0-47 16,11 0-40-16,13-8-25 16,14 5-3-16,13-4-6 0,6 0-1 15,0-2 5-15,6 3 9 16,-5-2 0-16,6-3-3 16,-7 4-8-16,0 0-9 15,-7-1-15-15,-12 4-15 16,0-3-5-16,-14 3-11 15,1 0-6-15,-14 2-5 16,1-3-2-16,-1 5-1 16,-5-3-1-16,-8 3-1 0,0 0-5 15,-6 0-22-15,0 0-59 16,0 0-129-16,-12 3-160 16,-8 2-82-16,-6-3-43 15,0 2-1-15,-13-4 47 16</inkml:trace>
  <inkml:trace contextRef="#ctx0" brushRef="#br0" timeOffset="217038.3123">14810 15221 64 0,'-6'-3'207'0,"-1"-2"2"0,7 3-43 16,-6-5-13-16,6 3-4 15,6-4-11-15,-6 0-20 16,7 1-9-16,-7 5-4 15,6-7-17-15,1 1-16 16,-1 2-15-16,8-2-12 16,-2 1-13-16,2-1-12 15,5 5-4-15,7-4-2 16,0 3-6-16,0 1-3 0,1-1 1 16,-1 0 0-16,-1 0-2 15,1 4-5-15,-6 4-3 16,0 0 10-16,-7 3 8 15,-1 0 8-15,-12 4 10 16,-12 4 13-16,-8 3 17 16,-6 0 11-16,-7 5 7 15,-6 3 5-15,-6 3-1 16,5-4-3-16,1 4-8 16,1-3-11-16,5 1-11 15,7-10-6-15,6 2-5 0,7-5 1 16,0-3 2-1,13-4-1-15,0 4-1 0,13-4-3 16,6-3-4-16,1 0-7 16,6 0-9-16,13-1-4 15,0 2-7-15,1-5-5 16,-1 3-13-16,0-3-32 16,7 4-61-16,-8-4-116 15,1-4-164-15,-13 1-85 16,1-2-35-16,-7-2 7 15,-14-1 46-15</inkml:trace>
  <inkml:trace contextRef="#ctx0" brushRef="#br0" timeOffset="217645.4912">15338 15207 103 0,'6'-3'212'0,"8"-6"-4"0,6 2-35 16,12 0-2-16,7 1-8 16,6-3-12-16,8-2-2 15,-7 4-15-15,-8 0-14 16,-5 3-16-16,-7 0-17 15,-6 4-5-15,-14 4-13 16,-6 7 1-16,-13-4 2 16,-6 8-9-16,-14 3-1 15,1 1-10-15,-8-1-9 16,1 0-10-16,7 1-11 0,-1-5 0 16,13-3-7-16,0 4-4 15,8-8-3-15,12 0 3 16,6 2 0-16,14-2-2 15,12-1 3-15,1 2-3 16,6 0 0-16,7-5-1 16,-7 3-4-16,0 2 0 15,-13 0 3-15,-13-1 2 16,-6 5 5-16,-14-2 5 16,-13 5 6-16,-12-1 2 0,-13 4-3 15,-1-3-1-15,-7-3-5 16,-5 2-4-16,6-3-2 15,6 1-2-15,1-5-3 16,12 0-3-16,7-3-4 16,6-1-14-16,8-3-36 15,12 0-40-15,12-7-56 16,1 3-70-16,13-6-82 16,7-2-58-16,6 1-39 15,7-3 0-15,6-5 36 16,0 1 62-16</inkml:trace>
  <inkml:trace contextRef="#ctx0" brushRef="#br0" timeOffset="218596.0513">15859 15284 77 0,'20'-11'173'0,"0"0"7"16,-8 3 2-16,2 2-6 15,-8 1-8-15,1 2-21 16,-1 3-11-16,-6-4-5 15,0 8 8-15,-6-1 2 16,-1 4 7-16,1 5 10 16,-1 2-3-16,0 5-9 15,7 2-18-15,7 1-16 0,0 1-23 16,-1 2-19-16,7-3-13 16,7-4-11-16,6-3-10 15,7-3-4-15,12-10-6 16,-6 2-5-16,13-4-9 15,-6-6-7-15,-1-6-5 16,1-3-8-16,-13-3 4 16,-13 0-4-16,-8-3 1 15,-6 2-1-15,1 1 3 0,-7 2 3 16,-7 5-2 0,7 4 2-16,-6 4 3 0,6 3 2 15,0 7-2-15,0 7 4 16,6 2 2-16,1 6 0 15,0-5 0-15,-7 6 0 16,6-1 1-16,-6-1-1 16,0 1-2-16,0 1-12 15,7-9-33-15,-7 5-45 16,12-5-63-16,2-6-93 16,12-5-90-16,7 1-58 0,5-8-15 15,1-7 20 1,7 3 52-16,-7-6 86 0,7-3 91 15,-1-3 67-15,8-5 56 16,-1 3 48-16,0-7 27 16,0 4 29-16,-6-10 33 15,-7 10 49-15,-7-5 39 16,-12 5 12-16,-20 4 15 16,0 1 1-16,-20 7-16 15,1 1-29-15,-14 5-30 16,-6 3-21-16,-7 4-19 0,1 4-16 15,-1 7-8 1,7 1-11-16,0 5-10 0,13-2-4 16,13 7-7-16,6-4 2 15,21 4-1-15,5-4-5 16,7 0-3-16,14 2-10 16,-2 1-4-16,1-2-11 15,0-1-6-15,-5 0 2 16,-15 0 1-16,0 4 8 15,-19-2 5-15,-13 1 11 16,-6-3 5-16,-14-3-2 0,1-1-3 16,-14-3-2-16,1-3-6 15,-1-1-3-15,7-7-3 16,6-4-1-16,13-2-4 16,8-10-4-16,24-2-3 15,8-1-9-15,13-6-5 16,12-1-6-16,7 4-23 15,7-3-39-15,-14 2-58 16,1 2-87-16,-7 3-131 16,-13 3-115-16,-12 3-42 0,-8 5 6 15,-19-4 42-15,-6 4 79 16</inkml:trace>
  <inkml:trace contextRef="#ctx0" brushRef="#br0" timeOffset="222413.3851">9356 16126 156 0,'-19'4'324'0,"-7"-4"48"16,13 0-21-16,-6 0-26 16,5-7-44-16,8 3-60 15,6-7-49-15,6 0-41 16,8-4-34-16,12 1-29 0,-1-5-20 16,15 1-17-16,-1 3-13 15,-1 1-7-15,2-1-5 16,-1 4-1-16,-6 7-6 15,-1 1 1-15,1 6 4 16,-14 5 6-16,-6 7 6 16,-13 2 6-16,-13 9 5 15,-13 4 5-15,-6 3 0 16,-14-1-1-16,1-3-1 0,-14 5-2 16,6-8 0-1,8 3 1-15,-1-7-1 0,14 0-2 16,6-5 0-16,7 0 2 15,19-7-1-15,12 0-3 16,14-1 1-16,13-6-2 16,14 1-6-16,-1-4-9 15,6 0-16-15,0 0-33 16,1-4-56-16,-6 1-72 16,-1-1-87-16,-1-4-94 15,2 1-68-15,-7-1-51 16,-1-3 10-16,1 1 50 15,-1-5 75-15</inkml:trace>
  <inkml:trace contextRef="#ctx0" brushRef="#br0" timeOffset="222884.1185">10262 16189 167 0,'39'-19'301'0,"-19"-3"56"16,-14 0-10-16,-6 0-25 16,-12 5-33-16,-8-2-43 15,-13 0-42-15,-6 8-45 16,1 0-42-16,-2 4-39 15,1 3-31-15,6 8-16 16,-5 0-5-16,4 3-2 16,9 7 3-16,-1 2 1 15,6 1 2-15,0 2-1 0,14 0-3 16,-1-2-3-16,14-2-2 16,6-1-1-16,13-2-2 15,7-5-2-15,6-3-2 16,13-4-2-16,-1-4-4 15,2 0 1-15,-1 1-4 16,-13-5-1-16,0 2-1 16,-13 1 2-16,-6 2 5 15,-1-1 2-15,-12 1 7 0,0 3 4 16,-1 3 6-16,-6 4 9 16,0 8 14-16,-6 4 19 15,6 6 15-15,-7 1 12 16,0 7 11-16,1 4-5 15,-7-4-17-15,7 3-18 16,-2-3-17-16,-4-4-16 16,6 4-30-16,-8-7-56 15,1-1-91-15,7 2-175 16,0-10-199-16,-2-5-104 16,8-9-41-16,8-6 19 15,4-9 70-15</inkml:trace>
  <inkml:trace contextRef="#ctx0" brushRef="#br0" timeOffset="225557.9731">25067 16108 128 0,'-7'0'251'0,"-6"-4"9"16,-7 4-19-16,7 0-11 15,-7 0-20-15,2 0-19 0,-2 4-23 16,0-4-23 0,7 0-13-16,-7-4-9 0,14 4-16 15,6 0-22-15,0-3-20 16,14-1-17-16,11 0-19 15,8 1-12-15,12 0-4 16,8-6-6-16,-2 3-6 16,8-2-1-16,-13 0 0 15,-1 1-1-15,-5-1-1 16,-14 1 2-16,-1 0 1 16,-11 0-2-16,-1 3 1 0,0 0 3 15,-7 4-1-15,1 0 15 16,-14 4 22-16,1 7 21 15,-1 3 20-15,1 9 15 16,6 6 10-16,0 1-9 16,-7 2-18-16,7 4-16 15,-6-2-19-15,6-1-13 16,0 0-10-16,-6-4-12 16,6-3-11-16,0-4-42 15,6-3-65-15,-6-4-111 16,6-1-154-16,-6-7-108 15,0-7-52-15,-12 0 8 16,-2-7 48-16,-5-5 98 16</inkml:trace>
  <inkml:trace contextRef="#ctx0" brushRef="#br0" timeOffset="226267.2317">24962 16324 161 0,'20'0'245'0,"6"-4"12"16,13-4-46-16,7 2-91 0,13-2-57 15,-2 1-27-15,9-3-16 16,-1 2-9-16,0 1-5 16,-6-5-10-16,-6 5-30 15,-8-3-35-15,7 1-24 16,-7-1-27-16,1 0-15 15,-1-2-5-15,2-3 23 16,-2 4 29-16,-6-4 35 16,0 1 47-16,-13 3 49 15,-7-3 49-15,1-1 33 16,-7 1 40-16,-6-5 19 0,-7 7 0 16,-7-3-20-16,-6 1-28 15,1 3-15-15,-8 0-28 16,0 8-9-16,-13-1-11 15,7 4 2-15,-13 4 6 16,7 6 8-16,-7 5 2 16,-1-1-2-16,8 9-8 15,13 0-11-15,-1-2-11 16,14 1-15-16,-1 0-15 16,14-8-7-16,-1 1-8 0,8-5-3 15,11-2-4-15,1 1 1 16,6-6-3-16,1-3-1 15,7-3 1-15,-1-2-3 16,-7 1-2-16,1 1-1 16,-7-4 0-16,-6-1-1 15,-1 4-2-15,0 1 1 16,-6 3 17-16,1 3 27 16,-8 9 32-16,-6 2 37 15,-6 5 33-15,-1 6 22 16,-6 4 2-16,6 1-16 15,1 3-28-15,-1 0-33 16,1-3-28-16,-1-1-21 0,1 0-17 16,-8-3-36-16,8-4-52 15,0-1-75-15,-1-2-110 16,-6-8-212-16,0-1-114 16,-13-6-34-16,-6-8 16 15,5-3 52-15,7-7 100 16</inkml:trace>
  <inkml:trace contextRef="#ctx0" brushRef="#br0" timeOffset="230959.0361">5610 16126 107 0,'-6'-7'235'16,"-2"0"4"-16,2-1-19 15,-7 1-19-15,7 0-20 16,-1-5-29-16,1 6-25 16,-1-2-15-16,1 0-26 15,6 5-21-15,0-1-18 0,0 0-2 16,0 8 2-16,6 3 7 15,1 5 10-15,6 2 18 16,-7 8 19-16,7 4 8 16,1-1-4-16,-2 5-11 15,1-1-14-15,0 1-14 16,0-1-17-16,7-4-15 16,-7 1-9-16,6-1-8 0,1 1-8 15,-1-4-8-15,1 0-26 16,-7-3-36-16,7-5-54 15,-8 1-82-15,8-3-101 16,-6-10-107-16,5-2-36 16,-6-2 1-16,0-7 36 15,0-5 71-15</inkml:trace>
  <inkml:trace contextRef="#ctx0" brushRef="#br0" timeOffset="231272.1984">6060 16166 92 0,'0'-11'201'0,"0"4"-31"0,0 4-28 16,0 3 18-16,0 3 9 16,6 4 8-16,7 8 13 15,-7 4 12-15,14 3 12 16,0 4-28-16,-1 3-27 15,1 0-32-15,6 0-33 16,-6-4-25-16,-1 5-20 0,7-5-13 16,-6 2-13-16,-8-9-9 15,8 3-7-15,-7-5-30 16,-7-6-59-16,8 2-106 16,-14-9-144-16,0-3-76 15,12-3-38-15,-5-9 7 16,6 2 43-16</inkml:trace>
  <inkml:trace contextRef="#ctx0" brushRef="#br0" timeOffset="231973.7806">6867 16222 46 0,'0'-11'177'15,"-6"-4"-36"-15,6 0-28 16,-6 4-19-16,6-7-10 16,-14 7-8-16,8-4 3 15,-13 1 2-15,5 3 14 16,-6 3 5-16,1 2-10 0,-7 1-26 16,-6 5-16-16,-7 0-9 15,-1 5-15-15,7 1 3 16,-5 2 9-16,-1 7 15 15,-1-1 15-15,8 4 9 16,-1 0 6-16,7 1-3 16,7-1-8-16,5 4-8 15,8-3-8-15,12-1 0 16,8-4-9-16,5 1-4 0,13-4-8 16,1-3-6-16,0-6-5 15,12-2-10-15,2 0-5 16,4-2-5-16,-5-6 0 15,-7 1-3-15,7-1-3 16,-13 2 2-16,-7 1 1 16,-7-2 2-16,1 0-3 0,-8 3 5 15,2-3 0-15,-8 3-2 16,7 1-1-16,-6-4 2 16,-1 3 0-16,1-1-2 15,-7 5 0-15,0-3 1 16,0 3 0-16,0 3 1 15,0 2 16-15,0 2 16 0,0 4 22 16,-7 4 23-16,1 2 24 16,-1 10 20-16,0 2-1 15,1 4-1-15,0 3-9 16,6-3-14-16,0 5-16 16,0-6-19-16,6 1-13 15,0-8-13-15,1 1-13 16,0-4-9-16,-7-3-9 0,0-1-34 15,0-3-59-15,0-4-114 16,-14-1-205-16,-12-2-108 16,0-4-54-16,-13-1-3 15,-6-6 41-15,5-5 105 16</inkml:trace>
  <inkml:trace contextRef="#ctx0" brushRef="#br0" timeOffset="236253.9203">12360 15657 26 0,'26'-25'279'0,"-6"4"55"16,-1 1 19-16,-5 6-68 0,-2 3-46 15,2 11-23-15,-1 8-24 16,6 6-19-16,14 11-5 16,12 9 12-16,8 6-3 15,12 3-22-15,6 9-30 16,1 3-30-16,-1-4-25 15,2 4-23-15,-2-3-14 16,-12-9-12-16,-7 1-6 16,-7-10-25-16,-6-5-36 15,-13-8-78-15,-12-6-129 0,-1-7-161 16,-13-8-92-16,0-15-29 16,-13-11 5-16,-7-6 60 15</inkml:trace>
  <inkml:trace contextRef="#ctx0" brushRef="#br0" timeOffset="236479.1076">13260 15661 94 0,'0'-21'294'0,"-14"9"52"16,-18 9 46-16,-7 14-63 0,-20 7-63 16,-12 15-39-16,-14 7-21 15,0 8-41-15,-6 10-40 16,0 0-37-16,-1 5-27 15,1-5-23-15,6 2-42 16,1-9-91-16,12 0-175 16,7-7-118-16,13-8-66 15,19-7-35-15,20-6 12 16,20-12 72-16</inkml:trace>
  <inkml:trace contextRef="#ctx0" brushRef="#br0" timeOffset="237520.2112">18915 15724 102 0,'-32'-15'275'16,"-1"4"44"-16,1 0-26 0,6 0-46 15,13 4-43-15,-1 3-25 16,21 4-3-16,6 11-7 16,6 7 0-16,21 12 4 15,5 7-1-15,14 6-26 0,0 4-37 16,6 5-31-16,-7-1-25 15,7-3-19-15,-6-5-12 16,-7-1-9-16,-7-6-7 16,-11-7-26-16,-1-4-41 15,-7-3-57-15,-7-7-98 16,-6-4-123-16,-6-11-106 16,-7-3-35-16,0-16 9 15,-7-3 38-15,-6-11 90 16</inkml:trace>
  <inkml:trace contextRef="#ctx0" brushRef="#br0" timeOffset="237744.128">19248 15613 216 0,'-53'7'289'15,"2"13"4"-15,-8 9-28 16,0 7-26-16,-6 8-39 15,-1 7-42-15,1 4-51 16,0 1-43-16,7-1-23 16,-1-5-15-16,0-5-56 0,8-5-109 15,5-8-121-15,13-5-65 16,7-10-35-16,20-5-19 16,26-10 34-16</inkml:trace>
  <inkml:trace contextRef="#ctx0" brushRef="#br0" timeOffset="238242.7939">21692 15455 119 0,'0'-7'179'16,"0"7"7"-16,6 0 5 16,7 5-1-16,6 5 0 15,8 5 13-15,-1 7 23 16,13-1-1-16,0 13-20 16,7-1-19-16,-1 7-23 15,7 1-29-15,1-1-29 0,-2 4-29 16,8-4-22-16,-1 4-18 15,1-7-16-15,-13 0-13 16,-1-5-28-16,-6-3-43 16,-19-6-70-16,0-6-132 15,-7-9-124-15,-13-8-61 16,-7-8-13-16,1-6 24 16,-1-12 56-16</inkml:trace>
  <inkml:trace contextRef="#ctx0" brushRef="#br0" timeOffset="238504.1208">22428 15455 266 0,'-33'15'332'16,"-7"7"12"-16,-17 12 4 15,-2 6-33-15,-13 7-73 16,0 5-65-16,1-1-58 16,-8 3-45-16,8 2-28 0,-1-5-45 15,0 0-106-15,0-3-170 16,14-4-90-16,6-11-46 16,13-4-25-16,26-10 12 15</inkml:trace>
  <inkml:trace contextRef="#ctx0" brushRef="#br0" timeOffset="239222.8354">28129 15350 86 0,'19'-4'272'0,"1"0"20"15,-7 4 3-15,-6 4-14 16,6 4-30-16,-1 7-34 16,8 2-19-16,0 9-1 0,13 7-22 15,12 4-13-15,1 0-12 16,6 2-18-16,0-2-13 16,6 4-20-16,7 2-21 15,8-2-22-15,-8-5-18 16,0 1-13-16,-7 0-15 15,-5-8-38-15,-14-4-35 16,-1-3-61-16,-18-8-116 16,-13-6-162-16,-7-8-90 0,0-8-22 15,0-9 8-15,-7-9 44 16</inkml:trace>
  <inkml:trace contextRef="#ctx0" brushRef="#br0" timeOffset="239437.9768">29133 15386 201 0,'-46'8'376'15,"-13"6"60"-15,-26 15 17 0,-25 9-60 16,-14 8-82-16,-13 13-76 16,7 1-79-16,0 5-64 15,6 0-48-15,-7 6-71 16,14-6-158-16,0-5-170 15,0-6-80-15,-1-6-42 16,7-12-22-16,1-7 27 16</inkml:trace>
  <inkml:trace contextRef="#ctx0" brushRef="#br0" timeOffset="247709.3741">6392 18127 241 0,'0'0'282'0,"-7"0"1"0,7 0-11 0,0 0-25 15,0-4-59-15,0 4-22 16,0-4-23-16,7 0-15 0,-7 1-16 16,6 3-29-16,1-4-12 0,-1 4-21 15,0-3-10-15,8 3-5 0,-1-5-1 16,0 5 3-16,0 0-2 0,7 0 1 0,-1 0-1 15,0-2-3-15,8 2-5 16,-1-4-6-16,6 4-5 0,1-4-3 16,12 0-1-16,-5 1-5 0,5-1-11 15,1 0-5-15,-1 4-5 0,-5-6-2 16,-1 6-4-16,0-5 1 0,-7 2 6 16,1 3 5-16,-7-4 4 0,-6 4 1 15,6 0 4-15,-7-3 0 0,-6 3 3 16,-6 0 8-16,5 0 11 0,-12 0 12 15,0 3 15-15,0 1 14 0,-6-1 15 16,0 4 6-16,-8 1 2 16,8 7 5-16,-7-1 1 0,7 5-4 15,-1-2-10-15,7 9-4 0,0-4-9 16,0 8-14-16,0-4-11 0,7 0-9 16,-1-1-7-16,7 0-6 0,-7-2-5 15,-6-1-1-15,7-5-5 0,-7 2-5 16,0-1-3-16,0-3-20 0,-7 3-34 15,-6-4-39-15,7-2-49 0,-7-1-65 16,-6 3-110-16,5-2-113 0,-5-5-80 16,-1 0-23-16,0-4 19 0,1-6 50 15,0 0 103-15</inkml:trace>
  <inkml:trace contextRef="#ctx0" brushRef="#br0" timeOffset="248041.0074">6750 18342 99 0,'-7'5'364'16,"7"-5"41"-16,7 0 55 15,0 0-31-15,6-5-118 0,7 3-96 0,6-3-53 16,6 2-46-16,13-1-60 0,1-4-32 16,6 5-19-16,0-1-11 0,1 1-7 15,-8-1 9-15,1 1 1 16,-7-1-1-16,0 4 4 0,0 0-3 16,0-5 3-16,-6 5-5 0,-1 0-9 15,1 0-39-15,-1 0-82 0,-12 0-125 16,-1-3-117-16,1 0-62 0,-14-1-22 15,8-3 20-15,-8 4 73 0</inkml:trace>
  <inkml:trace contextRef="#ctx0" brushRef="#br0" timeOffset="248902.9126">9494 18170 123 0,'6'-3'284'0,"0"-1"84"16,0 0-6-16,2 1-30 0,-8 0-24 15,-8-2-22-15,8-2-44 0,-6 3-73 16,6 4-34-16,0-3-23 0,-6 3-13 16,6-4-17-16,0 4-20 0,0 0-12 15,0 4-12-15,0-1-3 16,0 4-3-16,0 5 1 0,-6-1 10 15,6 4 5-15,-7 2-3 0,0 6-4 16,1-1-5-16,6 3-6 0,-7 0-8 16,1 5-3-16,-1-5-3 0,7 2-3 15,-7-2-1-15,7 1-3 0,0-4-3 16,0-1-10-16,0 2-28 0,0-9-45 16,-6 5-54-16,6-9-89 0,0 2-137 15,0-5-137-15,6-7-49 0,-6 0 4 16,14-3 32-16,-1-5 79 0</inkml:trace>
  <inkml:trace contextRef="#ctx0" brushRef="#br0" timeOffset="249168.1326">9865 18190 56 0,'20'-5'208'0,"-8"2"25"0,1 3 18 0,-13 0-49 15,7 0-5-15,-7 8 2 16,0-2 15-16,0 5-3 0,-7 4-38 16,7 3-20-16,0 0-36 0,-6 4-22 15,6 1-25-15,0-2-21 0,0 2-13 16,0-1-10-16,0-1-11 0,0-2 0 16,6-1-3-16,-6 0-4 0,0 0-3 15,7-3-21-15,-7 0-56 0,6-1-102 16,1-2-120-16,-1-5-97 0,1 0-52 15,6-7-10-15,0 0 41 0</inkml:trace>
  <inkml:trace contextRef="#ctx0" brushRef="#br0" timeOffset="249690.9615">10633 18357 102 0,'40'-8'242'0,"-7"-1"94"0,-1-7 3 16,-6 5-52-16,-7-3-33 0,1 3-10 16,-7 0-11-16,-13-1-81 0,0 2-38 15,0 3-13-15,-13-1 2 0,0 1-9 16,-6 0-14-16,-8 0-1 0,1 3-6 16,-6 0-9-16,-7 0-20 0,-1 4-9 15,-5 0-10-15,-1 0-12 0,1 4-13 16,-1 0-6-16,7 3 3 15,0 4 4-15,0-4 5 0,7 4 1 16,6 3 3-16,-1-2-2 0,7 2 3 16,8 1-1-16,12-1-4 0,0 1 0 15,6-1-1-15,14-2 0 0,-1-1-3 16,1 0-2-16,6 0-2 0,7-4-1 16,-1 1 6-16,7-5 4 15,0-3 0-15,0 0-12 0,0 0-8 0,0-3-6 16,-6-5-10-16,6 1-6 0,-12-1-1 15,5 5 16-15,-13-4 8 16,1 0 6-16,0-1 3 0,-8 4 3 16,-5 1 2-16,-1 3-1 0,1 0 5 15,0 3 15-15,-7 1 16 0,6 4 14 16,-6 2 17-16,6 1 12 0,-6 8 6 16,0-1-5-16,0 0-11 0,7 5-14 15,-7-1-16-15,7 3-14 0,-1-4-9 16,-6 2-9-16,0-1-30 0,0 0-56 15,-6-5-92-15,6-2-198 0,-7 1-144 16,0-10-74-16,-5 2-16 0,5-4 32 16,7-4 79-16</inkml:trace>
  <inkml:trace contextRef="#ctx0" brushRef="#br0" timeOffset="250811.1023">12321 18423 178 0,'-26'0'234'0,"0"-3"42"0,0-2 6 16,7 2-1-16,-7-4-2 0,6 0 0 16,-6-1-10-16,7-3-58 0,-1 4-40 15,0-4-25-15,1 4-22 0,5-5-11 16,8 2-20-16,0-2-15 0,12 2-20 15,0-1-15-15,14 0-10 0,6 0-9 16,7 3-3-16,-1-3-7 16,7 4-5-16,1 4-1 0,-1-1-6 15,0 4-2-15,-1 4-1 0,-5-1 2 16,-7 4 5-16,0 0 2 0,-12 5 3 16,-8 2 5-16,1 5 3 0,-20-1 5 15,-1 3-3-15,-12 6 3 0,-13-2 1 16,1 1 1-16,-15 0 3 0,1 3 2 15,0-4 3-15,0 1 0 0,-1-4-1 16,8 0 0-16,-1-4-4 0,14 1 1 16,6-5-3-16,13 1 1 0,7-3-3 15,6-2-1-15,12-3-4 0,21-3-3 16,13 0-4-16,5-1-4 16,14-3-3-16,14-3-11 0,0 3-23 0,12-8-28 15,-7 5-35-15,-6-4-45 16,1-4-48-16,-1 3-57 0,-13-3-75 15,0-1-79-15,1 2-91 0,-1-5-20 16,-7 1 14-16,-6-1 47 0,6 1 84 16</inkml:trace>
  <inkml:trace contextRef="#ctx0" brushRef="#br0" timeOffset="251237.4851">13481 18423 111 0,'14'-11'248'0,"-2"-3"12"0,-6 2 36 15,-6-2-19-15,-12 3-32 0,-2-3-17 16,-5 2-5-16,-1 1 2 0,-6 4-52 15,0 0-65-15,0 3-31 16,-7 1-16-16,1 3-4 0,-1 0-11 16,1 7-8-16,-1 0 2 0,7 0-3 15,0 4 0-15,1 1-6 0,11-2-2 16,2 5-1-16,4-1-5 0,8 1-5 16,8-1-5-16,4-2 0 0,2-1 0 15,5-4-6-15,7 1-3 0,0-5-2 16,0 1 0-16,7-4-2 0,-1 0-3 15,1-4 2-15,-7 1-1 16,6-5 3-16,-5 4-3 0,-1-3 3 16,-7 0 0-16,1 0 1 0,0-1-2 15,-2 1-3-15,-4 0 3 0,-1 3-2 16,-1 0 0-16,-4 0 0 0,-2 1 4 16,7 6 5-16,-6 1 7 0,-1 4 14 15,0-1 11-15,7 8 14 0,-13 3 11 16,7 0 5-16,0 4-3 0,-7 4-9 15,6-4-9-15,-6 4-13 0,0-1-12 16,6 1-6-16,-6-1-4 0,0-2-8 16,0-2-9-16,0 1-37 0,0-4-46 15,-6-3-80-15,6-1-164 0,0-2-155 16,-6-5-74-16,6 1-10 0,0-8 23 16,0 0 66-16</inkml:trace>
  <inkml:trace contextRef="#ctx0" brushRef="#br0" timeOffset="252076.3162">14758 18262 53 0,'0'0'32'0,"0"0"-42"0,6-4-35 15</inkml:trace>
  <inkml:trace contextRef="#ctx0" brushRef="#br0" timeOffset="253037.3082">14648 18299 38 0,'6'0'142'0,"-6"0"4"0,7 4-1 15,-7-4-1-15,0 0 15 0,0 0-18 16,6 0-16-16,-6 0-11 0,0 0-16 16,0 0-8-16,0 0-34 0,-6-4-11 15,6 4 12-15,0 0 7 0,-7-5 8 16,7 5 11-16,0-3 8 0,-6 0-5 16,6-1-15-16,0 0 0 0,-7 1-2 15,7 0-2-15,0-2-1 0,0-2 2 16,0 7-5-16,0-7-8 15,0 3-6-15,0 1-4 0,0-1-5 16,0 4-3-16,0-4-8 0,0 0-3 16,7 4-8-16,-7 0 2 0,0 4 5 15,6 0 7-15,1 3 6 0,-7 4 6 16,6 1 4-16,7 2-7 0,-6 1-7 16,-1 6-11-16,7-3-4 0,-6 5-7 15,6-5-3-15,6 0 0 0,-6-4-3 16,1 2-2-16,-2-6-3 0,-5-2 1 15,6-1-1-15,0-3-1 16,0-1 0-16,-6-3 2 0,5-3-1 16,8-1-1-16,-7-3 0 0,7-1-3 15,-8-2-2-15,2-1 1 0,-2 0-5 16,2-4 2-16,-8 4 1 0,1 0-1 16,-1 0 1-16,0-1 0 0,2 5 5 15,-8 5-1-15,6-3-1 0,0 5 3 16,1 5 3-16,0-3 16 0,-1 10 18 15,-6 3 16-15,0-1 12 0,6 4 9 16,-6 4 1-16,7-4-12 0,-1 4-16 16,1 0-13-16,0-3-8 0,-7-1-12 15,6 1-8-15,0-5-5 0,1-3-20 16,0 0-29-16,5-4-40 0,2 0-45 16,5-7-54-16,7-2-69 15,-6-6-69-15,6 0-65 0,-1-6-53 16,-5-9-18-16,7 2 25 0,-15-9 54 15,8 1 78-15</inkml:trace>
  <inkml:trace contextRef="#ctx0" brushRef="#br0" timeOffset="253323.1198">15410 18317 159 0,'13'-11'246'0,"7"-1"32"15,-8 6 31-15,2-2-33 0,5 5-35 16,-6 3-11-16,0 0 9 0,1 3-6 16,5 1-59-16,0 6-26 0,0 6-18 15,1-6-13-15,6 10-16 0,1-6-14 16,5 4-10-16,1 0-12 0,-1 1-8 15,1-5-6-15,5 4-2 16,-5 1-1-16,0-5-8 0,0 2-4 16,-8-2-7-16,-5-3-1 0,0 0 2 15,-7-1 2-15,-7-2 9 0,-12 3 1 16,-1-4 1-16,-13 1-1 0,1-1-8 16,-13 0-8-16,-1 0-9 0,0 1-5 15,-6-1-4-15,7-3-6 0,-1 4-2 16,7-8-25-16,0 0-38 0,7 0-59 15,-1 0-70-15,7-4-103 0,6-4-141 16,1-3-106-16,-1 0-27 0,1-3 22 16,0-4 51-16,6-1 97 0</inkml:trace>
  <inkml:trace contextRef="#ctx0" brushRef="#br0" timeOffset="253602.9287">15520 18324 189 0,'0'-7'216'0,"8"3"66"0,-8 1-6 16,6-1-13-16,7 1-6 0,0-1-11 15,12-1-10-15,2 2-93 0,12-4-51 16,0 3-23-16,14 1-12 0,5-5-2 16,7 1-9-16,-6 0-9 15,6 0-2-15,-6-1-12 0,-8 1-3 16,-5 0-6-16,-7 3-1 0,-6-3-2 15,-7 3-7-15,0 0 1 0,-13 1-3 16,0-2-2-16,-7 5-5 0,1-3-10 16,-1 3-36-16,-6-4-64 0,7 4-106 15,-7 0-121-15,0 0-75 0,0 0-32 16,0 0 15-16,0 0 53 0</inkml:trace>
  <inkml:trace contextRef="#ctx0" brushRef="#br0" timeOffset="254386.9196">17403 18313 21 0,'-19'0'182'0,"-7"0"54"0,6 0 19 15,1 0 12-15,-7 0 10 0,6 0-6 16,0-3-2-16,8 3-67 0,-1 0-35 16,0 0-29-16,0-4-18 0,6 1-11 15,0 3-13-15,1-9-5 0,0 6-14 16,12-4-10-16,0 0-13 0,1-1-10 16,13-3-8-16,0 4-14 0,6-4-7 15,-1 4-8-15,1 0 0 0,0 3-2 16,1 1 3-16,-8 3 5 0,0 0 3 15,-5 3 4-15,-1 4 3 16,0 4 2-16,-13 0 1 0,0 3-3 16,-13 5-2-16,0 3 0 0,-13 0-4 15,-7 4-3-15,-6-1-3 0,0 1 3 16,-6 0 0-16,-2-1-4 0,2-3 0 16,6-3 5-16,0 3 0 0,6-8-4 15,13-3 2-15,1 4 2 0,0-8 3 16,6 0 1-16,13 1 1 0,6-5 4 15,7 4-1-15,19-7-2 0,8 0-5 16,12 0-6-16,14-2-1 0,-1-6-3 16,12 4-1-16,-5 0-8 0,0-3-20 15,-7 0-34-15,0-4-52 0,0 4-68 16,-6-4-109-16,-1 0-125 0,-5-1-98 16,-7-2-31-16,-7 3 15 0,-1-8 48 15,-5 5 101-15</inkml:trace>
  <inkml:trace contextRef="#ctx0" brushRef="#br0" timeOffset="254821.2724">17958 18277 154 0,'-7'-3'251'16,"7"-6"94"-16,0-1-10 0,7 3-44 15,-1-5-17-15,7-2-13 16,13 3-24-16,0-1-88 0,7 5-55 15,-1-3-31-15,1 6-23 0,-1-4-14 16,-5 8-10-16,-1 0 1 0,-6 0-2 16,-1 3 4-16,-13 6-1 0,1-1 3 15,-14 6 1-15,1-3-4 0,-13 7-1 16,-1 0-5-16,0 5 1 0,1-6-1 16,-1 5-2-16,0 0-1 0,14-3 0 15,0-1-1-15,6 0-1 0,6-3 2 16,0-5 1-16,14 2 2 0,0-1 1 15,-1 0 1-15,1 0-2 0,6-3-5 16,-7-2 3-16,-6 2-4 0,0 0-2 16,-6-1-3-16,-7 3 3 0,-13-2 2 15,0-1-4-15,-13 4 3 16,-7 0-1-16,-6-3 1 0,0-1-4 0,-6 0 1 16,5 4-2-16,-5-7 1 15,12 4-2-15,1-2 0 0,12-2-1 16,0 0-6-16,7-4-21 0,13 0-36 15,7 0-50-15,-1-4-82 0,14 0-97 16,0-2-114-16,6-6-44 0,-1 1-3 16,9-3 33-16,-9-2 70 0</inkml:trace>
  <inkml:trace contextRef="#ctx0" brushRef="#br0" timeOffset="255245.6489">18433 18317 24 0,'20'-7'192'0,"-7"0"56"0,0-2 22 15,0 6-7-15,-7 0-10 16,8-1-14-16,-8 4-7 0,-6 0-44 16,6 4-61-16,1 2-20 0,0 3-2 15,-1 1 2-15,-6 5-4 0,13-1-13 16,-6 1-12-16,6 0-19 0,-1 3-16 16,2 1-13-16,5-8-12 0,7 3 0 15,-6-3-6-15,0-3 2 0,12-5-1 16,1 1-4-16,-1-8 1 0,1 4-9 15,-7-7 1-15,6-1-5 0,-5-2-1 16,-1-6-1-16,-7 6-3 16,1-9 7-16,-8 5-5 0,-5-1-1 15,0 5 5-15,-1-2-4 0,-6 5 4 16,0 3-2-16,0 0 5 0,0 4 2 16,-6 4-2-16,6 0 5 0,-7 8-2 15,7-3 6-15,-7 3-4 0,7 3 0 16,0 3 0-16,0 0-1 0,7 1 2 15,-7-1-6-15,7 1-1 0,-1-2 0 16,1-3-1-16,6-2-14 0,-7-1-22 16,1 0-27-16,5-8-29 0,8 2-48 15,6-2-65-15,1-6-50 0,5-2-42 16,7-1-23-16,0-5-19 0,13-4-6 16,1 1 33-16,5-8 47 15</inkml:trace>
  <inkml:trace contextRef="#ctx0" brushRef="#br0" timeOffset="255573.7882">19593 18379 30 0,'26'-22'198'0,"0"5"54"15,-12-3 8-15,-8 3 23 0,-12-2-8 16,-8 4-4-16,-5 1-18 0,-1-1-12 16,-6 8-2-16,0 0-56 0,-7 3-27 15,7 4-28-15,-6 0-16 0,5 7-13 16,9 0-15-16,4 8-15 0,8-1-11 16,6 5-8-16,12 3-11 0,2 0-8 15,6 4-10-15,5-4-1 0,-11 3-5 16,4 1-4-16,2 0 1 15,-6-1-3-15,-14-4 0 0,0-1 0 0,-7 2-2 16,-6-8 0-16,-19 4 0 0,-1-7 1 16,-13 0-3-16,1 0 3 0,-8-3-2 15,-5-4-1-15,-1-4-5 0,14-4-1 16,12-4 0-16,7-3-2 0,13-3 2 16,26-1-4-16,6-7 0 15,21 4 1-15,19-4-1 0,6 0-3 16,6 0 0-16,14 0-10 0,6-1-33 15,-6 2-54-15,-7 3-74 0,0-1-126 16,-13 4-160-16,-12 1-72 0,-8-1-12 16,-19 5 29-16,-6-2 64 0</inkml:trace>
  <inkml:trace contextRef="#ctx0" brushRef="#br0" timeOffset="257085.9381">21007 18324 119 0,'0'-4'198'16,"6"1"-1"-16,-6-4 17 0,7 3-1 15,-7-3-11-15,7 2-13 0,-7-1 15 16,6 2-4-16,-6-3-33 0,7 4-3 16,-7-6 12-16,0 6 11 0,0-1-21 15,-7 1-21-15,7 3-32 0,0 0-29 16,7 0-33-16,-7 0-18 0,13 0-11 16,0 3-5-16,7-3 2 0,5 4-1 15,1-4 0-15,7 0-2 0,-7 0-1 16,6 0-6-16,1 0 0 15,-1-4-5-15,2 1 1 0,-2-1-3 16,-6 1-2-16,0-1 2 0,-13 0-6 16,6 0 5-16,-5 4-2 0,-2 0 0 15,2 0 7-15,-1 0 5 0,0 8 13 16,0 3 9-16,-1 3 12 0,8 1 8 16,-7 7 4-16,7 0-5 0,-7 4-8 15,6-1-7-15,-5 5-9 16,-1-5-7-16,-7 1-8 0,7-1-5 0,-13-3-8 15,7 1-36-15,-7-9-53 0,0 4-65 16,0-7-91-16,0 0-136 16,-7-4-134-16,-6 1-41 0,-6-4 8 15,-7-4 45-15,0 0 79 0</inkml:trace>
  <inkml:trace contextRef="#ctx0" brushRef="#br0" timeOffset="257609.555">21268 18552 57 0,'-7'0'268'0,"0"-4"15"15,14 0 76-15,0 1-43 0,6-2-69 16,13-1-36-16,13-5-18 0,0 3-12 16,13-4-76-16,13 3-47 0,7-3-30 15,6-3-17-15,7 5-9 0,0-5-5 16,0 4-3-16,-1-4 0 0,-12 1 2 16,-1-1-1-16,-12 1 3 0,-7-1 1 15,-13 1 2-15,-6-6-3 16,-7 6-5-16,-14-1 1 0,-4 1 4 15,-2-1-4-15,-12 1-1 0,-2 2 3 16,-4 2 4-16,-8-1-2 0,-5 7-2 16,-1 0 5-16,-1 1 5 0,-5 6 6 15,-8 1 11-15,7 4 7 0,1 2 5 16,6 1 1-16,1 4-2 0,11-1-8 16,-5 5-8-16,12-4-5 0,7-1-6 15,7-3 0-15,-1 1-1 0,7-5 1 16,1 0-2-16,-2-4-4 0,14 1 0 15,1 0-2-15,-9-8 1 16,9 0 0-16,-7 4 0 0,-1-8 0 16,0 6 3-16,-5-5-2 0,-8 2-2 15,7-2 15-15,-7 3 13 0,-6 0 6 16,0 1 7-16,0 3 19 0,0 3 22 16,-6 5 6-16,0-1 4 0,-1 7 12 15,1 6 5-15,6-3-6 0,-7 6-17 16,7 2-15-16,0 1-15 0,0-1-16 15,0-3-9-15,-7 4-11 0,7-4-5 16,-6 0-4-16,6-4-11 0,-6 5-40 16,6-9-47-16,0 1-62 15,0 0-110-15,6-5-151 0,-6 1-119 0,6 0-28 16,1-7 10-16,0 0 41 0,6-8 100 16</inkml:trace>
  <inkml:trace contextRef="#ctx0" brushRef="#br0" timeOffset="260022.3668">23001 18349 23 0,'-7'0'202'0,"7"-2"11"16,0-3 26-16,0 3-42 0,14-3-33 15,-2 2-18-15,8-1-10 0,6-4 14 16,0 5-43-16,7-4-23 0,-1 0-14 16,7 3-4-16,-6-4-3 0,7 5-19 15,-15-1-15-15,1 0-9 0,0 4 0 16,-6 0 11-16,-7 4 11 0,-13 0 9 16,-7 2 7-16,-5 6 11 0,-8-1 4 15,-6 4-8-15,-7 0-12 16,1-1-8-16,5 4-6 0,8-3-10 15,-8 0-7-15,15-4-9 0,-1 0-3 16,0-1 2-16,13 2 0 0,13-5 2 16,0-4 0-16,7 4 0 0,12-3-1 15,1 0-4-15,6 3-2 0,7-2-3 16,-8-2 2-16,1 3-1 0,1-1-2 16,-7 2 5-16,-8 1 9 0,-5-1 10 15,0 0 10-15,-14 1 12 0,-6-1 8 16,-6 0 7-16,-14 4-5 0,0-4-6 15,-13 1-9-15,1 0-10 0,-1-2-8 16,1 2-11-16,-1-5-5 0,1 5-2 16,6-4-7-16,-1 4-3 0,1-6-6 15,13-2-8-15,7 4-19 0,0-4-32 16,18 0-36-16,1-4-40 0,13-4-61 16,7 2-75-16,7-2-63 0,-2-3-45 15,15-3-36-15,-2-1 2 0,2 1 46 16,5-5 73-16</inkml:trace>
  <inkml:trace contextRef="#ctx0" brushRef="#br0" timeOffset="260423.1157">23991 18383 102 0,'33'-18'213'0,"-14"2"47"15,1-1-4-15,-7-2-17 0,1 0 5 16,-14 5-13-16,0-4 0 0,-14 7-48 16,1 0-42-16,0 0-25 0,-6 4-24 15,-7 4-13-15,-7 3-8 0,7 0-5 16,-7 7 1-16,1 0 4 0,6 4-3 15,-7 0-8-15,13 3-12 0,0 1-11 16,8 0-10-16,6-1-10 16,-1 1-8-16,7-1-3 0,7-2-1 15,-1-1-1-15,6-4 1 0,2-3-3 16,6 3 3-16,-7-7-1 0,6 3 0 16,-6-3-2-16,7 0-3 0,-7-3 1 15,0 3-2-15,0 0 0 0,-7-4-1 16,0 4 1-16,2 4 1 0,-2-1 2 15,7 5 3-15,-7 3 3 0,7 4 12 16,0 3 11-16,-6 4 13 16,6 3 4-16,-7 1 5 0,8-1 2 15,-8 1-9-15,0 1-7 0,-6-6-12 16,7 1-8-16,-7-3-5 0,0-1-3 0,0-4-4 16,0-3-5-16,0-3-3 0,0 2-4 15,0-6-24-15,0 0-51 0,6-4-79 16,1-4-135-16,6 0-158 15,7-3-82-15,-1-4-23 0,1-7 27 16,6-1 65-16</inkml:trace>
  <inkml:trace contextRef="#ctx0" brushRef="#br0" timeOffset="260779.2511">24676 18233 182 0,'-27'0'239'15,"1"3"115"-15,-6 9-4 0,6-2-35 16,-13 9-7-16,13 3-5 16,-7-1 3-16,7 6-101 0,7-2-58 15,12 4-36-15,0 1-31 0,14-5-10 16,6-3-10-16,6-1-3 0,14-1-3 16,6-9-9-16,7 0-4 0,6-4-9 15,7-3-6-15,6-4-10 0,-7-8-7 16,1 0-4-16,-14 2-5 0,1-5 0 15,-19-4-3-15,-9-4-1 0,-10 2 2 16,-8-2-4-16,-14 1 2 0,-5-4-3 16,-7 3 1-16,-6-2 0 0,-8 1-1 15,1 6 2-15,6-4-1 0,-5 7-2 16,5-1-14-16,-7 2-27 0,14 3-39 16,7 4-64-16,-1-2-102 0,1 1-117 15,6 1-100-15,0 3-35 16,6 0 9-16,-6 0 48 0,1 0 96 15</inkml:trace>
  <inkml:trace contextRef="#ctx0" brushRef="#br0" timeOffset="262079.5732">26683 18244 127 0,'-13'0'202'16,"-1"0"53"-16,8 0 3 0,0 0 3 16,-2-4-6-16,2 0-2 0,0 4-4 15,6-7-74-15,-7 4-27 0,7-1-26 16,0-3-21-16,0 3-24 0,0-3-23 16,7-1-9-16,-1 2-17 0,-6-6-5 15,6 1-4-15,2 0-1 0,-8-1 4 16,0 2 1-16,0-1 0 0,-8 0-1 15,2-1 4-15,-7 6-1 0,-6-2-3 16,-8 1-4-16,-5 3 0 16,-1 4-5-16,-5 0-4 0,5 4-2 15,-6 0 0-15,6 3 5 0,0 3 6 16,14-2 3-16,-1 7 4 0,8-1 0 16,12 5 5-16,12-2-4 0,2 2-5 15,11 4-2-15,8-2-1 0,7 5-3 16,5-4-1-16,1 0-3 0,-1 0-2 15,1-1 1-15,-7 2-3 0,-7-1 1 16,-12-1-2-16,-7-2 1 0,-7 0-1 16,-18-2 0-16,-8-2 1 15,-13-1 1-15,-12-2-1 0,-7-1 2 0,-13-3 1 16,0-5 2-16,0 0-1 0,6-3-3 16,6-3 1-16,7 0-4 0,14-8-3 15,19-1-4-15,20 2-2 0,12-5-2 16,27-4-3-16,6 1 0 0,19-4-3 15,14 4-1-15,0-4 1 16,13 4 1-16,-1 0-4 0,2-5 3 16,-2 9 4-16,1-5 0 0,-20 2 0 15,0-2 1-15,-13 4 5 0,-13 1 0 16,-13-1-1-16,-13 0 1 0,-6 1 1 16,-7 2 0-16,-13 1-1 0,0 5 0 15,-6-6 0-15,-7 8 0 0,-7-3 2 16,0 4 0-16,-5 3 1 0,-1 0 0 15,-7 0 2-15,1 3-1 0,-2 4 2 16,2 0-2-16,-1 5 1 16,7-1 2-16,7 4 0 0,-1-1 0 15,1 1-1-15,12 0 2 0,1-1-2 16,6 1 1-16,0-5 2 0,6-1-3 16,1 1 0-16,12-3-1 0,-5-4 0 15,5 2-3-15,-6-5-1 0,6 4 1 16,7-8 0-16,-6 4-1 0,-1-5 0 15,-5 5 0-15,6-3-1 0,-8 0-1 16,1 3 0-16,-6 0 2 0,0 3 1 16,-7 0 1-16,6 6 3 0,-6 1 2 15,0 1 2-15,0 7 3 0,0 1 5 16,0 3 0-16,0-4 2 16,0 4 0-16,0-4 0 0,0 1-3 15,0-1-4-15,0-3-1 0,0 3-4 16,-6-3-5-16,6-5-28 0,-7 2-37 15,7-5-45-15,-7 0-52 0,7-3-93 16,0 0-120-16,0-4-99 0,14-4-29 16,-8-3 10-16,14-4 32 0,-8-4 86 15</inkml:trace>
  <inkml:trace contextRef="#ctx0" brushRef="#br0" timeOffset="262392.7493">27842 18153 25 0,'20'-12'260'15,"6"5"28"-15,-7 0 43 0,7 3-33 16,-12-4-54-16,-1 5-31 0,-1-1-23 16,-12 1-19-16,7-2-35 0,-14 5-30 15,7 5-7-15,-12 2 6 0,-1 0 12 16,-7 4 15-16,0 3 11 0,1 1 7 15,-7 8 4-15,6-1-7 0,-6 3-9 16,0 4-13-16,1 1-16 0,5 2-22 16,0 2-22-16,7-5-18 15,0 3-12-15,6-2-10 0,1-1-8 16,6-4-11-16,0 2-40 0,0-5-79 16,0 0-138-16,0-8-231 0,0 1-122 15,0-4-60-15,-6-1 3 0,6-4 58 16,0-6 125-16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09-09T06:09:31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6340 905 59 0,'12'4'220'0,"8"-4"10"0,6-4-15 0,-7 4-8 16,1-8-9-16,0 5-13 15,6-1-29-15,-7 0-29 0,1 0-20 16,6 2-19-16,-7-2-13 0,7 0-17 16,1 0-17-16,5 1-11 0,-6-5-8 15,7 4-1-15,-1 0-7 16,1-2-1-16,-1-2 7 0,1 1 23 16,-1-1 18-16,2 5 17 0,-9-5 21 15,8 1 21-15,-13 0 9 16,-1 3-1-16,0-3 2 0,-5 3 2 15,-1-3 0-15,-7 3-6 0,1 4-9 16,-7-4-10-16,6 0-17 16,-6 4-18-16,7 0-4 0,-1 4 2 15,-6 4 13-15,14 7 16 0,-8 3 21 16,0 7 17-16,1 4-3 16,0 8-10-16,-1 0-20 0,0 3-27 15,1 1-26-15,-1-1-22 0,-6-4-20 16,0-3-21-16,0-4-43 15,0 1-63-15,0-4-87 16,-6-9-113-16,-7 6-209 16,0-12-147-16,-6 0-47 0,-14-11 16 15,-13-4 63-15,1-7 101 16</inkml:trace>
  <inkml:trace contextRef="#ctx0" brushRef="#br0" timeOffset="257.8221">6581 1135 35 0,'-6'0'384'0,"6"-4"42"16,6 4 24-16,6-7 14 0,8 4-180 16,19-8-122-16,14 0-66 0,5-3-32 15,14 2-19-15,0-2-12 16,6-1-8-16,0 3-24 0,-7-2-31 15,-6 3-42-15,-6 0-29 16,-6 0-22-16,-8 4-37 0,-5-1-35 16,-8 5-35-16,-6-5-34 0,7 5-33 15,-8-1-25-15,8-3 10 16,0 0 43-16</inkml:trace>
  <inkml:trace contextRef="#ctx0" brushRef="#br0" timeOffset="771.665">7721 894 88 0,'26'-12'267'0,"-6"2"47"16,0-2 16-16,-1 1-11 0,-13 1-21 15,1-5-30-15,-1 4-30 0,-12 0-23 16,-7 4-18-16,0-4-20 0,-7 7-25 16,-13-3-25-16,1 3-22 15,-1 4-21-15,-13 0-23 0,1 4-14 16,-7-1-3-16,-1 5-5 16,2 6-4-16,5-3-2 0,1 8 0 15,12-1-5-15,1 1-2 0,12 2 1 16,6-2-3-16,14-5 0 15,0 5-2-15,20-5-2 0,6-2-5 16,7-2-1-16,6-3-1 0,13-3-3 16,1 0 1-16,-2-8-4 15,15 0 1-15,-7 1-3 0,-2-8-2 16,-4 3-2-16,-1-2-1 16,-7-1 3-16,-11-1 0 0,-2 2-1 15,-6 3 1-15,0-5 3 0,-13 5-1 16,0-1 1-16,1 2 3 15,-8 2 3-15,0-3 4 0,0 2 5 16,1 2 4-16,-7 3 5 0,0 0 4 16,0 0 9-16,0 3 7 15,0 5 16-15,-7 4 20 0,7 5 20 16,-6 9 16-16,0 7 9 0,0 4 0 16,6 2-14-16,0 5-30 15,0 1-26-15,0-2-26 16,0-1-20-16,6-3-13 0,-6 1-9 15,0-7-13-15,0 1-44 16,0-9-75-16,0 0-113 16,0-6-183-16,-6-9-217 0,-2 2-100 15,-4-12-17-15,-1 0 43 16,-1-7 95-16,14-4 173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09-09T06:10:00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9064 872 167 0,'6'-12'275'0,"-6"1"36"0,6 1-14 16,1-1-23-16,-7 0-16 16,6 0-20-16,1 0-25 0,-1 0-27 15,1 3-20-15,-1-3-15 0,-6 5-20 16,6-2-22-16,2-3-15 0,-2 3-23 16,0 1-24-16,1 0-19 15,-7-1-13-15,7 1-5 0,-1 3-3 16,-6 1-1-16,6-5-2 15,-6 5-1-15,0 3 5 0,0-4 1 16,0 4 3-16,0-4-2 0,0 4 7 16,0 4 5-16,7-4 9 0,-1 7 14 15,1 1 17-15,0 6 17 16,5 1 9-16,2 4 4 0,5 2 2 16,1 5-3-16,0 3-9 15,-1 0-12-15,7 8-12 0,-6-4-7 16,-1 4-14-16,0-4-15 0,-5 4-10 15,-1-4-10-15,-7-1-8 16,0-2-37-16,2-8-57 0,-8-1-76 16,0-5-107-16,0-7-162 15,0-1-138-15,0-8-43 0,0 0 17 16,0-10 55-16,0-5 95 16</inkml:trace>
  <inkml:trace contextRef="#ctx0" brushRef="#br0" timeOffset="283.7749">9630 744 31 0,'0'-12'331'16,"0"2"50"-16,0 3 29 16,6-1-53-16,-6 4-71 0,7 4-50 15,0 4-47-15,5 4-21 0,2 2-1 16,5 9 9-16,1 2-9 0,0 5-19 15,-1 3-19-15,7 0-23 16,-6 8-28-16,6-4-29 0,-7 4-19 16,1-4-16-16,6 4-13 15,-7-8-8-15,-6-4-12 0,7 1-45 16,-7-4-46-16,7-7-60 16,-8 0-129-16,1-5-161 0,1-2-77 15,6-4-1-15,-2-8 22 16,2-8 46-16</inkml:trace>
  <inkml:trace contextRef="#ctx0" brushRef="#br0" timeOffset="832.9832">10848 806 256 0,'26'-18'346'0,"-12"-1"39"15,-8 1-25-15,-12 3-68 0,-1 1-62 16,-6 2-46-16,-13 1-39 0,0 4-26 16,0 0-20-16,-7-1-10 15,1 8-9-15,-7 0-2 0,-6 0 3 16,-2 8 6-16,9 3 1 0,-8 0 2 16,13 7-6-16,1-3-7 0,-1 4-10 15,7-2-12-15,13 5-8 16,0-3-10-16,6-5-4 0,7 1-6 15,7-1-5-15,6-2-7 16,6-2-6-16,7-2-5 0,1-1-4 16,11-3 0-16,2-8-5 15,5 1 1-15,-6-1 3 0,7-6 4 16,-7-2-2-16,7 1 0 0,-13 0 3 16,-1 0 0-16,1 0-1 0,-7 0-2 15,-7 4 1-15,-6-4 3 16,0 4 3-16,-6 3 5 0,-7-4 9 15,0 5 7-15,0 3 5 16,0 0 3-16,-7 0 6 0,-6 7 21 16,7 4 27-16,-8 7 21 0,8 4 19 15,-6 7 14-15,4 5-2 0,-4 2-20 16,5 4-33-16,7 0-25 16,-6 1-26-16,6-1-25 0,0-3-14 15,6-1-15-15,-6-6-51 16,0-1-94-16,0-3-141 15,-6-4-257-15,-1-4-136 0,7-6-67 16,-7-5 8-16,7-7 70 16,-6-12 130-16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09-09T06:10:25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7428 1088 93 0,'13'-3'195'0,"0"3"40"16,0-5 15-16,-7 1-3 0,8 1-22 15,-14-4-42-15,6 7-50 16,0-7-50-16,1 7-34 0,-1-4-21 16,1 0-13-16,6 4-6 15,0-4 0-15,0 1-4 0,0-1-1 16,7 1 0-16,-1-4 2 0,0-5-1 16,8 4-2-16,-8-1-1 15,0-3 0-15,-5 1-2 0,6 3 2 16,-8 2 5-16,1-2 5 15,-13 1 7-15,7 3 4 0,-7 4 12 16,-7 0 7-16,-6 4 3 0,1 3-3 16,-2 4 1-16,-6 0 0 15,1 7-2-15,0-4-3 0,6 6-2 16,-1-3 0-16,2 2-3 16,12-5 0-16,0 1-8 0,0 0-3 15,6-4 0-15,8-4 0 0,-2-4 0 16,8-3-4-16,5-3 0 15,2-4-4-15,-1-4 0 0,6-8-5 16,-12 4-4-16,0-6-1 0,-7 3-2 16,-13-4 2-16,-7 3-2 15,-6 1-2-15,-6-1 1 0,-1 1 0 16,-13 3 14-16,7 5 4 0,-6 3 2 16,-1-1 4-16,7 4 0 15,0 4 3-15,0 8-7 0,7-4-1 16,-1 6 1-16,14 1 2 0,-1 4 2 15,20 4-3-15,0-5-2 16,6 1-3-16,14-1-3 0,-1-3-5 16,14 3-2-16,-7-6 0 15,7-1-2-15,6-3-1 0,0-4 0 16,1-4 2-16,-8-3-3 0,-5-3 0 16,-2-2-2-16,-11-3-1 15,-15 1-2-15,2-1-3 0,-22 0-2 16,-4-3-1-16,-8 3 0 0,-13 1 0 15,1-1-1-15,-7 4 4 16,0 1 1-16,0 2 1 0,0 5 1 16,6 3 2-16,1 0 0 0,-1 3 0 15,7 5 0-15,12 6-1 16,-5 1 0-16,19 3 1 0,0 0 2 16,0 5 2-16,13-6 0 15,7 5-1-15,0-3 1 0,5-1 0 16,1-3-2-16,1-4-1 0,-1-1-2 15,0-6 4-15,0 1-4 0,0-10-1 16,0 1 3-16,-13-6 0 16,7-1 2-16,-14-7-2 0,-6-1 0 15,-13 2-2-15,-6-3-6 16,-14-2 0-16,-6 1-2 0,0 2-2 16,-6 1-1-16,-2 3 0 15,-5 1 4-15,7 2-2 0,-7 9 3 16,6-1 2-16,0 4 2 0,8 4-1 15,5 7 3-15,7 1 3 0,12 5 1 16,8 2-5-16,20 3 4 16,-2-1 0-16,14 1-2 0,7 0-2 15,-1 1 1-15,14-5 2 0,-7-3-1 16,0-1-3-16,0-7 1 16,1 1-2-16,-2-5-4 0,-5-3-3 15,-7-6-1-15,-6-3 1 0,-7-1-2 16,-7-5-4-16,-12 1-4 15,-14-5-1-15,1 2-4 0,-21-6-5 16,1 4-3-16,-6-2 5 0,-1 2 6 16,1 5 5-16,-1-1 3 15,7 1 6-15,7 6 2 0,-1 0 0 16,13 5 0-16,0 6 0 16,14 2 3-16,6 6 4 0,0 3 2 15,20 1 3-15,-1 6 0 0,7 2-1 16,6-2 2-16,1 2-4 15,7-1 0-15,5 0 0 0,1-4 0 16,-7 0 1-16,7-3 0 0,-14-4 2 16,7-4-1-16,0-3-1 15,-6-4 0-15,-7-4-1 0,-6-3-1 16,-1-4-2-16,-12-1-1 16,-7-5 3-16,-7 2-1 0,-12-3-1 15,-8-1-1-15,-5-3 0 0,-7 4 2 16,7 0-2-16,-8-1 1 0,1 8 1 15,6 1-1-15,1-2 0 16,12 9-1-16,0-1-2 0,8 8 0 16,-1 3-2-16,13 4 6 15,0 0 3-15,13 7 0 0,6 5-1 16,0-2 1-16,1 1 1 16,6 1-4-16,7-6 0 0,-1 2 0 15,-5 0 2-15,5-9 0 0,-6 1-2 16,1-3 3-16,-1-5-3 0,-1-3 1 15,-5-3 2-15,-7-5 0 16,0 1-1-16,-7-7 0 0,-6-2 2 16,-6-2-4-16,-7-1 0 0,-13 2-3 15,-6-5 1-15,-2 3-2 16,2 1-2-16,-1 3 1 0,-6 4-2 16,7 0-1-16,6 4 2 0,-7 7 5 15,13 4-1-15,1 3 1 16,6 8 4-16,0 3 1 0,13 0-2 15,7 9 1-15,-1-6 2 16,14 4-2-16,0-3 0 0,5 0 3 16,-5 1-12-16,6-2-5 15,6-3-2-15,-5-3-2 0,-1-3 10 16,0-9 6-16,-1-6 12 16,-5-5 3-16,0 0 5 0,-14-5 2 31,1-7-13-31,-14 3-6 0,1-6-4 15,-7 1 0-15,-14 0-8 0,-11-3-5 0,5 4-4 0,-6-2-3 16,7 1 1-16,-8 4-1 0,7 3 5 16,7 4 5-16,1 4 3 15,-1 3 3-15,6 0-1 0,0 12 1 16,1-1 4-16,5 4 0 0,8 4 0 16,6 3-1-16,0 0-1 15,14 1 1-15,-2 3-2 0,1-5 2 16,7-2-1-16,0 0 4 0,6-4 2 15,-7-8 0-15,1 1-1 16,6-4 0-16,-7-4 1 0,1-6 0 16,-8-1-2-16,2-4 0 0,-8-3 3 15,-12-3-3-15,0-2 2 16,-14 1-1-16,-6 0-3 16,-7 4-3-16,-6-4-2 0,7 4 2 15,-1 2-2-15,1 2 0 0,6 7 4 16,-1-1 0-16,7 1 1 15,2 3-1-15,4 4-1 0,1 4 1 16,7 3 0-16,6 1 2 0,6 2 2 16,7 6-1-16,1 1 4 0,4-2-2 15,2 4 0-15,7-1 2 16,-1 0-4-16,-1-3-1 0,1-1-2 16,0 1-1-16,1-4-48 0,-1 0-114 15,-6 1-146-15,-1-2-78 16,-6-6-41-16,-7-1-21 0,-6-3 36 15</inkml:trace>
  <inkml:trace contextRef="#ctx0" brushRef="#br0" timeOffset="9189.8049">12198 740 192 0,'-20'7'287'0,"1"-3"14"15,-1-4-7-15,0 4-14 16,1-4-10-16,-7 0-26 0,6 0-37 15,-6 0-31-15,0 0-20 0,7-4-17 16,-8 0-18-16,1 1-15 0,6-5-14 16,1 4-17-16,6-3-15 15,0 0-12-15,7-1-13 0,12-3-13 16,1 4-10-16,12 0-7 16,8-4-4-16,5 4-4 0,7-1 3 15,0 1 0-15,1 3 0 0,-2 4-4 16,1 0 0-16,-6 7 2 15,-7 1-2-15,-6 3 1 0,-1 0-2 16,-19 7 5-16,0 4-1 0,-13 4-1 16,-7 3 0-16,-6 0-1 0,-6 5 2 15,-1-5-1-15,-6 4 2 16,7-8 0-16,-7 4 4 0,6-3 4 16,7-1 5-16,6-5 3 15,8-3 3-15,4-2 1 0,8-1 1 16,20-5 0-16,6-3-4 15,20-2-4-15,12-4-15 0,7-4-26 16,8-2-41-16,-2-6-50 0,1-2-76 16,0 2-106-16,-1-3-94 0,1 1-77 15,0-3-17-15,-7-6 20 16,0 4 60-16</inkml:trace>
  <inkml:trace contextRef="#ctx0" brushRef="#br0" timeOffset="9587.7458">13136 755 124 0,'6'-15'315'15,"-6"0"41"-15,-6 0 2 0,-8 8-36 16,-12-4-55-16,-6 7-50 16,-1 1-27-16,-12 3-16 0,-7 3-20 15,7 5-6-15,-8-1-9 0,1 8-15 16,7 3-22-16,5 1-17 16,14 2-14-16,7-2-22 15,5 3-12-15,14-8-11 0,14 4-5 16,12-2-8-16,13-5-5 0,6-5-7 15,14-2-4-15,-1-4-6 0,1-4-10 16,6-2-9-16,-6-2-2 16,-13-3-2-16,-7 0 2 0,-7 0 3 15,-6 0 10-15,-6 4 8 0,-1-1 8 16,-12 5 3-16,0-1 3 0,-7 0 5 16,0 8 13-16,0 3 21 15,0 4 15-15,0 8 12 0,0-1 7 16,0 7 4-16,6 5-10 15,0-4-17-15,1 3-19 0,0 5-13 16,6-5-11-16,-7 0-19 0,1 3-35 16,-7-6-66-16,0 3-97 15,0-3-180-15,-7 3-143 16,-12-4-65-16,5-2-7 16,-12-1 41-16,1-8 85 0</inkml:trace>
  <inkml:trace contextRef="#ctx0" brushRef="#br0" timeOffset="12859.0016">14569 773 72 0,'0'3'296'0,"0"-3"34"0,7 4 0 16,-7-4-25-16,6-4-48 16,-6 4-60-16,7-3-49 0,0 3-36 15,5-4-23-15,2-4-18 0,5 6-12 16,1-6-10-16,6 1-3 16,0-1-2-16,-7 0-3 0,1 2 0 15,6 2-4-15,-7 1-5 0,1-2-9 16,6 5-7-16,-6-3 1 15,-1 6 6-15,1 2 9 0,-8 2 12 16,-4 3 12-16,-8 5 8 0,-8 7-3 16,-4 0-7-16,-8 0-12 15,-6 8-7-15,-7-5-8 0,1 4-4 16,5-3 4-16,-11 3 4 16,11-3 4-16,1-3 2 0,1-2 2 15,11-3 4-15,-6-3-4 0,8-1-1 16,6-3 0-16,-1 0-3 15,7-3-2-15,-7-1-6 0,7 1-4 16,0-5-3-16,0 1-4 0,0-4-4 16,0 3-4-16,7-3-3 15,-7 0-10-15,7 0-22 0,-1-7-36 16,0 0-52-16,0-1-74 0,-6-3-135 16,0 0-157-16,0 0-67 15,-12-3-11-15,6-1 26 0,-1-3 62 16</inkml:trace>
  <inkml:trace contextRef="#ctx0" brushRef="#br0" timeOffset="13218.6227">14739 761 246 0,'6'0'299'0,"1"-2"26"16,-7 2-28-16,0 0-63 0,-7 2-48 15,-6 6-25-15,-6-1-7 0,-1 8-10 16,-12 0-13-16,5 3-13 16,-11 4-11-16,-9 0-4 0,9 4-8 15,-1-4-7-15,-1 3-2 16,1 1-10-16,13-4-5 0,0-1-6 16,7 1-2-16,5-3-4 15,14-1-7-15,0-2-6 0,20-2-6 16,6-3-4-16,7-4-5 0,19-3-5 15,13-1-5-15,0-3-4 0,7-3-1 16,0-4-7-16,6 3-3 16,-13-4-9-16,7-3-22 0,-13 0-37 15,-1 0-50-15,-6 1-70 0,-6-2-127 16,-7-3-153-16,-13 5-62 16,-6-2-10-16,-14-2 25 0,-6-4 59 15</inkml:trace>
  <inkml:trace contextRef="#ctx0" brushRef="#br0" timeOffset="13582.7224">14863 769 219 0,'-7'-4'254'15,"0"4"-11"-15,1-4-15 0,6 4-20 16,-6 4-22-16,-1-4-16 0,7 8-5 16,0-5 2-16,-7 9 8 15,7 2 9-15,-6 4 3 0,6 5 0 16,0 2-8-16,0 4-17 0,0 4-15 16,0 7-19-16,-7 5-21 15,7 2-15-15,-6 1-19 16,-1 0-15-16,1 3-14 0,6-8-7 15,-7 1-8-15,1-3-12 16,0-5-18-16,-2-7-39 16,2-2-48-16,6-5-68 0,0-8-160 15,0-6-174-15,0-8-83 16,14-11-13-16,5-8 18 16,0-7 52-16</inkml:trace>
  <inkml:trace contextRef="#ctx0" brushRef="#br0" timeOffset="14003.8138">15528 732 302 0,'6'-10'373'15,"0"3"37"-15,-6 2-10 0,0 2-91 16,-6-1-66-16,0 8-45 0,-8-1-34 16,8 9-21-16,-8 2-17 0,8 5-20 15,-1-1-22-15,7 4-17 16,7 3-13-16,6 1-11 0,6-4-9 16,8 4-8-16,-1-1-5 15,13-3-1-15,0 1-3 0,-6-2-3 16,6 1 0-16,-1-3 4 0,-5-5 6 15,-1 5 6-15,1-5 10 16,-13 1 10-16,-7-1 14 0,0 1 10 16,-13-1 4-16,-6 1-2 0,-8-1-8 15,-12 2-9-15,1 2-17 16,-8-6-12-16,0-2-18 0,-6 0-35 16,6-1-58-16,1-9-93 15,-1 0-154-15,7-12-185 16,0 1-95-16,0-12-22 0,7-2 25 15,-1-4 78-15</inkml:trace>
  <inkml:trace contextRef="#ctx0" brushRef="#br0" timeOffset="14225.7703">15481 798 137 0,'20'-7'385'0,"7"0"51"16,11-4 46-16,1-1-25 15,14 2-126-15,5-5-81 0,1 1-49 16,12-5-46-16,-6 1-44 0,8 3-36 16,-2 0-35-16,-6-2-20 15,-6 5-25-15,-7 1-41 0,-7-1-59 16,-12 3-79-16,-7 5-129 0,-6 0-130 16,-20 4-58-16,0 0-2 15,-14 0 37-15,-5 0 69 0</inkml:trace>
  <inkml:trace contextRef="#ctx0" brushRef="#br0" timeOffset="14764.9165">17123 809 17 0,'0'0'298'0,"-12"-3"53"0,5 3 47 16,-6-4-25-16,0-3-66 15,6 3-47-15,1-3-46 0,-1-4-43 16,14-1-46-16,6 2-38 0,0-5-28 16,13 4-17-16,0 1-6 15,7-2-5-15,6 1 0 0,-7 0-5 16,1 7-2-16,-1 1 0 0,-6 3 3 16,-6 3 6-16,-7 5 3 15,-7 6 12-15,-12 5 9 0,-13 7 3 16,-7 3-5-16,-7 7 1 15,-7 1-2-15,-5 3 0 0,-1 0 1 16,7 1 2-16,7-7 2 0,6-3 1 16,7-1 0-16,12-4-6 0,0-8-8 15,14 0-11-15,12-3-8 16,14-8-9-16,19 0-9 0,0-7-17 16,14 0-32-16,-1-7-43 15,0-4-56-15,0-3-79 0,-6-5-129 16,-1 2-162-16,-5-2-64 0,-21-3-8 15,1 0 33-15,-14 1 62 16</inkml:trace>
  <inkml:trace contextRef="#ctx0" brushRef="#br0" timeOffset="15420.2808">17814 722 282 0,'13'-7'334'0,"7"-1"43"0,0 0-20 16,-1 1-81-16,1 0-67 16,0-1-40-16,5 1-35 0,-5 0-38 15,-8 3-33-15,2 0-24 0,-2 1-14 16,-4 3-9-16,-2 0-7 16,0 3-1-16,-6-3-2 0,7 8-3 15,-7-4 0-15,0-1-2 0,0 1-2 16,6 3 2-16,-6-3 0 15,0-1 2-15,7 5 1 0,0-5 4 16,-1 1 3-16,0 0 1 16,8 4 2-16,-2-5 3 0,2 4 2 15,-1-4-1-15,-7 5 3 0,7 0 7 16,-6-1 10-16,-1 1 12 0,-6 2 10 16,-6 1 13-16,-8 0 9 15,2 4 1-15,-1-1-5 0,-13 1-7 16,0-1-4-16,-1 5-7 15,-11-1-11-15,-2 1-8 0,7-5-6 16,1 1-9-16,-7 0-6 0,13-5-9 16,6 1-4-16,1-3-3 0,-1-1-2 15,14-3 0-15,-1 0-2 16,7-1-1-16,0-3 0 0,7 0 1 16,13 0-3-16,-2-3 2 15,15-1 2-15,-1 0 2 0,8 0 1 16,5 1 1-16,2-1 2 0,4 0-1 15,1 1-1-15,-6 0-2 16,-7 3-1-16,-6 0-3 0,-7 0 0 16,-7 3-2-16,-6 4-1 0,0 0 1 15,-13 5 4-15,-13-2 6 16,-6 2 3-16,-8-1 4 0,-5 0 2 16,-13-1 3-16,-1 2-1 0,1 2-5 15,-8-7-8-15,8 4-7 16,-1-3-12-16,13-1-30 0,1-7-43 15,6 0-68-15,6 0-97 16,13-4-139-16,1-3-116 0,12 3-41 16,8-7 4-16,-1 0 49 0,13-3 91 15</inkml:trace>
  <inkml:trace contextRef="#ctx0" brushRef="#br0" timeOffset="15890.5433">18388 747 163 0,'0'-3'295'15,"6"-1"36"-15,-6 0-3 0,7 0-78 16,-7 0-59-16,0 1-39 16,6 3-32-16,1 0-3 0,-7 3 3 15,0 1 14-15,0 8 17 16,0-1 19-16,0 3 9 0,0 1-18 15,0 3-25-15,0 4-25 0,0 0-24 16,0 4-21-16,6-4-16 0,1-4-14 16,5 0-9-16,2-3-11 15,6-1 0-15,-1-6-2 0,13-1-4 16,1-7-1-16,7-4 0 0,11-2-2 16,-5-6-7-16,-1-2-7 15,1-1-8-15,-1-3-6 0,-12-1-2 16,-1 5 0-16,-12-1 3 0,-13 4 11 15,0 4 8-15,-14-1 4 16,0 8 7-16,-5 0 10 0,-2 8 10 16,1 2 4-16,0 9 5 15,7-1 2-15,-1 1-1 0,7 6-7 16,0-3-12-16,13 0-10 0,-6-3-6 16,12 3-13-16,-5-7-34 15,5-1-47-15,1-7-55 0,6 1-83 16,0-1-132-16,0-4-134 15,-1-3-53-15,8 0 0 0,0-7 34 16,-7-4 70-16</inkml:trace>
  <inkml:trace contextRef="#ctx0" brushRef="#br0" timeOffset="16288.9427">19385 857 235 0,'13'-26'317'0,"-7"4"26"15,0 4-6-15,2 0-10 0,-16 0-20 16,2 3-19-16,0 3-19 0,-7 2-22 15,-1 2-22-15,2 5-35 16,-8-1-32-16,0 8-25 0,1-1-26 16,-1 9-19-16,0 2-14 0,8 9-10 15,5-2-9-15,7 1-17 16,7 7-7-16,-1-3-9 0,14 3-5 16,-8-3-4-16,2 3-4 0,-1-3 2 15,0 0-1-15,0-4 2 16,-7 0 1-16,-6 0 4 0,0-5 5 15,-6-2 5-15,0 0 2 0,-14-4 0 16,1 0-2-16,-1-4 3 16,-13-3-2-16,7-4-4 0,0-4-2 15,6-3-2-15,7-7-4 0,7-1-8 16,12-8-6-16,14 2-6 16,-1-4-3-16,14-2-16 0,-1-2-21 15,8 4-25-15,5-5-35 0,1 5-36 16,-1-1-40-16,2 1-50 15,-2 2-69-15,-6 5-127 0,-6 4-101 16,-7 2-34-16,-13 1 6 0,-7 5 44 16,-6-2 82-16</inkml:trace>
  <inkml:trace contextRef="#ctx0" brushRef="#br0" timeOffset="19596.8424">20538 594 134 0,'-20'0'274'15,"8"3"15"-15,-8 1-3 0,6-4-7 16,-5 2-18-16,0-2-31 0,6 0-34 16,-7 0-26-16,7 0-17 15,-6 6-19-15,6-6-18 0,-1 0-16 16,2 0-20-16,4 0-19 16,2 2-12-16,6-2-13 0,6 4-12 15,2-4-4-15,11 4-5 16,1-4-4-16,12 4-6 0,1-4-4 15,5 0 0-15,8-4-3 0,0 0-2 16,0 0-1-16,-8 2 1 0,-5-4 0 16,-1 0 2-16,-12 3 1 15,7-1-1-15,-15 0 2 0,2 4 0 16,-2 0 4-16,-5 0 10 0,0 4 15 16,-1 3 23-16,1 7 23 15,-7 5 29-15,0 3 19 0,0 3 9 16,0 8-10-16,0 1-9 0,6-2-20 15,-6 1-26-15,6 1-19 16,-6-1-16-16,0-8-11 0,0 0-9 16,0-2-20-16,-6-5-38 15,0-4-56-15,-7 1-72 0,-1-8-112 16,2 0-189-16,-8-2-109 0,0-2-28 16,-13-3 18-16,1-8 52 15,-1 1 102-15</inkml:trace>
  <inkml:trace contextRef="#ctx0" brushRef="#br0" timeOffset="20107.1154">20330 923 40 0,'-14'-4'323'15,"14"4"29"-15,6-7 13 16,14 4-35-16,19-5-132 0,14-3-86 16,19 1-47-16,12-5-26 15,14-1-12-15,6 2-9 0,7-4-7 16,-1-1-4-16,-5 1-1 0,-14-1 1 15,-7 5-2-15,-5-5 20 0,-8 1 22 16,-12 4 19-16,-13-1 24 16,-7 1 20-16,-19-1 17 0,-8 3 1 15,-5 2-8-15,-14 3-14 16,-5-1-19-16,-8 4-19 0,-13 4-19 16,-5 0-19-16,-2 4-16 15,-5 4 1-15,6 3 4 0,-1 0 3 16,1 3 0-16,13 1 3 0,0 3 4 15,13-3-9-15,1 3-3 0,12-3-5 16,0 0-4-16,12-5-5 16,1 1-2-16,13 1-1 0,0-5-2 15,7-4-2-15,-1-3 3 0,8 0 4 16,-1-3 1-16,-7-1-2 0,-5-3 0 16,-1-1 0-16,-7 1 0 15,-6-1-2-15,0 6 5 0,-7-2 2 16,1 4 10-16,-7 4 21 15,-7 2 28-15,1 9 25 0,-7 3 15 16,6 4 9-16,1 7-1 0,6 4-17 16,0 1-29-16,0-1-24 0,6-1-21 15,1 2-20-15,0-2-42 16,-7-3-64-16,6-6-80 0,-6-1-137 16,6-4-197-16,-6-4-97 15,0 1-18-15,-6-7 27 0,-7-1 65 16</inkml:trace>
  <inkml:trace contextRef="#ctx0" brushRef="#br0" timeOffset="23727.3399">23216 795 244 0,'-13'0'297'0,"-6"0"7"15,5 0-13-15,8-4-13 16,-1 1-21-16,7-1-34 0,0-4-42 15,7 1-36-15,5-1-26 0,8 2-24 16,6-2-21-16,1-3-11 16,12 3-7-16,-7 2-9 0,14 2-8 15,-7-4-11-15,0 5-7 0,-7 3-1 16,1 0-3-16,-7 3 3 0,0 5-2 16,-12-1 6-16,-14 4 1 15,-8 4-2-15,-10 3-2 0,-2 1-3 16,-13-1-2-16,1 0-6 15,5 1-4-15,1-2-3 0,0 3 0 16,7-6 0-16,6 1-4 0,6-1 0 16,1 4 3-16,12-3 3 0,8-4-3 15,-2 0-1-15,8 4 2 16,-1-5-3-16,1-3 1 0,-7 5 0 16,7-4 6-16,-14 2 14 15,0-3 9-15,-6 5 16 0,-6-5 6 16,-7 3 6-16,-7 5 1 15,1-4-10-15,-7 1-10 0,0-5-12 16,0 3-8-16,0-2-8 0,13-1-10 16,0-2-9-16,6-3-15 15,1-2-37-15,12 0-56 0,14-7-70 16,5 0-93-16,15-4-121 0,5 0-99 16,8-4-24-16,12 1 25 15,-7-5 55-15,7-3 85 0</inkml:trace>
  <inkml:trace contextRef="#ctx0" brushRef="#br0" timeOffset="24117.7955">24115 872 206 0,'40'-19'310'16,"-8"1"26"-16,-13 0 1 0,1-1-21 15,-14 5-38-15,2-1-36 16,-16 5-29-16,2-2-33 0,-14 5-33 16,1 3-19-16,-7 0-20 0,-13 8-16 15,-1 0-14-15,1 3-8 16,1 5-8-16,-2-2-15 0,1 5-11 15,7-1-13-15,5 1-9 0,15 0-3 16,-8 0-5-16,14-5-4 16,6 2-3-16,0-5-1 0,6 3-1 15,7-2-3-15,0-4 1 0,0-1-1 16,7 1 4-16,-7 0 2 16,6 0-1-16,1-1 0 0,-1 1 4 15,1 3 5-15,-7 4 18 16,6 0 19-16,-5 8 19 0,-2 2 24 15,-5 1 11-15,-1 1 2 0,1 2-10 16,6-4-20-16,-7 2-17 16,2-5-22-16,-2-4-15 0,0 1-8 15,0-3-11-15,8-2-14 0,-1-2-28 16,7-4-51-16,-2-8-68 16,15-4-83-16,7-2-122 15,5-5-145-15,-5-4-68 0,5-6 0 16,1-1 42-16,-7-7 69 0</inkml:trace>
  <inkml:trace contextRef="#ctx0" brushRef="#br0" timeOffset="24441.4384">24871 755 194 0,'7'-4'389'0,"-7"0"67"16,-14 8 55-16,2 6-51 16,-14 5-55-16,6 7-42 0,-6 4-49 15,-1-1-48-15,15 8-48 0,5 1-46 16,1-5-39-16,12 0-32 15,7-2-17-15,7-6-11 0,6-3-9 16,7-7-7-16,12-3-10 0,7-8-8 16,1-8-12-16,5-6-6 15,1-5-6-15,0 2-7 0,-20-14 0 16,-7 6-6-16,-6-8-3 0,-19 3 0 16,-14-3-4-16,-13 4-1 15,-6 4 1-15,-13 3 0 0,-7 0-1 16,-12 7 0-16,0 1-2 15,-8 7-6-15,1 2-28 0,6 2-47 16,0 3-63-16,8 3-86 0,5-3-126 16,7 5-196-16,0 2-83 0,-1-4-12 15,2 4 34-15,-1-3 71 16,6 4 120-16</inkml:trace>
  <inkml:trace contextRef="#ctx0" brushRef="#br0" timeOffset="27424.2582">26226 945 105 0,'27'-7'279'15,"-8"-1"47"-15,7 1-21 16,0-4-24-16,-6-4-20 0,6 4-26 15,-7-3-24-15,1-1-25 0,-8-3-14 16,2 3-24-16,-8 0-24 0,-6 1-13 16,-6 3-20-16,-8-4-16 15,-4 7-17-15,-9 2-11 0,-5 2-11 16,-14 4-13-16,1 4-9 16,-8 0-1-16,1 6-1 0,7 1 2 15,6 4 2-15,6-1 3 0,13 5 0 16,14-1 0-16,12 4-2 15,14 0-4-15,6 0-4 0,13 4-5 16,7-5-2-16,0 1-1 0,5-2-1 16,-5 1 0-16,-1-3-2 15,-5-3 2-15,-7-1-1 0,-15 2-1 16,-10-2 2-16,-16 1 2 0,-10-5 1 16,-9 1-2-16,-11 0 0 15,-2 1 3-15,1-6-4 0,-6 2 0 16,11-4 0-16,2 0 0 15,13-4-1-15,5-4-2 0,8-4-3 16,12 0-2-16,14-1-6 0,19-7-19 16,7-2-19-16,19-4-22 15,6 0-18-15,8-4-13 0,6 5-10 16,6-9 14-16,-7 4 19 0,1 1 21 16,-6-4 17-16,-8 3 16 15,-12 1 16-15,-13 3 6 0,-14-1 5 16,-19 5 8-16,-1 0 23 0,-12 7 15 15,-12-1 10-15,-8 6 11 16,-5 2 7-16,-8 4 0 0,0 4-12 16,-12 2-9-16,6 2-8 0,6 7-9 15,1-4-7-15,6 3-8 16,-1 1-7-16,14 0-6 0,0 3-4 16,13-7-3-16,0 3 0 0,7-2-2 15,-1-1 0-15,7 0-2 16,0-4 1-16,1 0 0 0,-2-3 0 15,2 0 1-15,-2-1 1 0,1 1-1 16,1-4 2-16,5 7 2 16,-6-3 10-16,0 7 12 0,7 3 9 15,0 6 14-15,-2 1 9 16,2 4 6-16,0 1-3 0,-1 3-10 16,1 0-9-16,-7-2-12 15,0 2-10-15,0-7-11 16,-1 0-6-16,2-4-10 0,-8 0-29 15,1-6-44-15,6-6-78 16,0-2-148-16,13-4-160 0,0-10-78 16,-6-9-17-16,13-6 20 15,-7-9 65-15</inkml:trace>
  <inkml:trace contextRef="#ctx0" brushRef="#br0" timeOffset="27663.6258">27666 718 2 0,'0'-15'373'16,"7"11"36"-16,0-3 31 0,-1 3 42 16,-6 8-131-16,-6 3-94 0,-1 1-42 15,7 10-13-15,-7 4-16 16,7 4-31-16,0 3-34 0,7 4-32 16,-7 4-29-16,7 0-27 15,-1 3-14-15,0-4-14 0,8 5-11 16,-8-5-49-16,0-3-81 15,1 0-159-15,-7-1-164 0,-7-5-84 16,1-8-42-16,-14-2 21 16,-6-5 68-16</inkml:trace>
  <inkml:trace contextRef="#ctx0" brushRef="#br0" timeOffset="29364.743">1720 824 175 0,'-14'-4'359'0,"8"1"42"15,-6-1 31-15,4 0-75 0,2-3-90 16,6 3-53-16,0-3-38 16,14 0-29-16,-2-4-21 0,8 3-28 15,6-2-27-15,7 2-16 16,-1-3-17-16,13 3-11 0,-6 5-9 15,7-4-7-15,-7 7-3 0,7-3 0 16,-7 6 4-16,-6 1 3 16,-1 2 6-16,-12 6 5 0,-7 3 4 15,-13 3-2-15,0 0 0 16,-19 8-7-16,-1-4-5 0,-6 4-6 16,-1-1-5-16,-5-3-2 15,13-4-2-15,-7 4-2 0,6-7-2 16,7-4 0-16,6 0 2 15,7 1 0-15,0-10-2 0,7 5 3 16,6-2 0-16,7-2 1 0,6 1 1 16,-7 0 1-16,13-4 2 15,-5 4 0-15,5-4-2 0,-6 0 3 16,7 2-3-16,-7-2 0 16,0 5-3-16,0 2 1 0,1 0 2 15,-9 1 7-15,-4 2 6 16,-1 1 4-16,-13 4 8 0,-13 4 3 15,-7-5 2-15,-6 9-8 16,-13-6-7-16,-7 2-4 0,1 3-6 16,-7-5-7-16,13-1-4 15,0-2-5-15,-1-3-26 16,14-4-58-16,7-7-85 16,13-7-154-16,6-8-149 0,12-2-73 15,1-9-15-15,7-3 34 16,0-5 76-16</inkml:trace>
  <inkml:trace contextRef="#ctx0" brushRef="#br0" timeOffset="29673.5244">2202 648 153 0,'33'-3'270'15,"-1"6"22"-15,7 4 21 16,-6 8 20-16,13 0-6 0,-1 7-60 16,1 7-50-16,5 8-34 0,2 3-25 15,-8 4-25-15,-5 8-24 16,-14-2-14-16,-13 6-15 16,-13-2-11-16,-13 1-12 0,-20 1-7 15,-13-5-6-15,-6-8-9 16,-7 1-24-16,1-6-43 15,6-6-60-15,6-10-119 16,13-7-190-16,21-9-102 0,12-6-38 16,12-10 4-16,15-16 36 15</inkml:trace>
  <inkml:trace contextRef="#ctx0" brushRef="#br0" timeOffset="30003.6661">3206 747 182 0,'0'-11'328'0,"0"3"31"16,-8 2-8-16,8 2-56 0,-6 4-45 15,0 4-32-15,0 2-15 0,6 10-3 16,6 1 3-16,0 10-18 15,0 2-12-15,8 3-15 0,-1 1-22 16,0 4-26-16,0 0-26 16,7 0-18-16,-8-4-26 0,8 0-20 15,-7-7-11-15,7 3-11 16,-8-8-9-16,2-3-23 0,-1 1-29 16,-7-8-54-16,8-7-73 15,-2-4-116-15,14-11-163 16,1-1-70-16,-1-6-20 0,-14-4 30 15,2 0 60-15</inkml:trace>
  <inkml:trace contextRef="#ctx0" brushRef="#br0" timeOffset="30375.8577">3596 784 3 0,'-6'4'321'0,"-13"3"67"16,5 4 50-16,8 3-24 0,-1 5-52 15,7 7-56-15,7-1-49 0,-1 8-53 16,14 0-38-16,6 4-35 0,0-4-26 16,7 0-26-16,6-1-15 15,-1-6-15-15,1-4-6 0,14-8-8 16,5 1-5-16,1-11-3 0,0-4-3 16,0-8-4-16,-7-3-1 15,-7-3 0-15,-6-4-5 0,-7-4-6 16,-5-1-2-16,-14-2-2 0,-13-4-3 15,-6 3-4-15,-8-3-4 16,-12 3-1-16,-13 4-1 0,0 0 0 16,-7 5-1-16,-6 2 0 0,1 3 2 15,-2 2 0-15,1 6-7 16,-7 0-15-16,8 4-28 0,-2 0-31 16,14 4-43-16,0 0-48 0,20-1-76 15,12 0-92-15,7 5-91 0,7 0-41 16,12-8 4-16,7 0 30 15,0-5 69-15</inkml:trace>
  <inkml:trace contextRef="#ctx0" brushRef="#br0" timeOffset="30768.6909">4469 707 251 0,'-6'8'337'0,"0"2"26"0,-8 1-8 15,8 8-14-15,-7-1-32 16,7 4-41-16,-1 7-40 0,7 0-30 16,0 4-27-16,7 0-20 0,5 4-18 15,1-4-16-15,13 0-16 0,0 0-16 16,7-8-8-16,6-3-11 16,7 0-12-16,6-7-6 0,0-3-9 15,6-5-4-15,7-5-5 16,1-4-7-16,-1-5 1 0,-6-5-3 15,0-6 5-15,-14-4 2 0,-6-1 5 16,-13-2 3-16,-12-8 1 0,-8 4-2 16,-20-4-8-16,-11 0-9 0,-7 0-8 15,-15 0-6-15,-11 0-7 16,-7 7-5-16,0 1-3 0,-8 3-5 16,2 3-18-16,6 5-34 0,-6 3-40 15,5 3-48-15,1 8-57 16,6 0-76-16,-6 11-136 0,6 4-103 15,-6 7-34-15,0 0 11 0,-6 0 39 16,5 0 69-16</inkml:trace>
  <inkml:trace contextRef="#ctx0" brushRef="#br0" timeOffset="34001.8914">7910 930 52 0,'-20'4'182'16,"1"0"-5"-16,6-4 8 0,-7 0 12 15,7 0 15-15,7 0 9 16,-1-4-8-16,1 0-26 0,6 4-39 16,6-4-36-16,1-3-37 0,-1 4-32 15,1-4-19-15,5-1-10 16,-4 1-6-16,-2-1-3 0,0-2-3 15,-6 2 2-15,0 0-2 0,0 1 0 16,-6 0 2-16,6 0-3 16,-6-1 2-16,-2 1 0 0,-4 3 1 15,5 1 1-15,-6 3-4 16,7 0 0-16,-13 0-4 0,-1 7 2 16,0 4 11-16,-6 3 11 0,-1 5 10 15,8 3 9-15,0 4 8 16,6-1 3-16,13 1-10 0,0 3-8 15,19-3-7-15,-6-1-8 0,14 1-3 16,-1-8-4-16,-1 1-2 16,15-5-2-16,-8-3-3 0,1 0 0 15,6-6-2-15,-7-3-2 0,-6-2 1 16,7-2 2-16,-13-6-1 16,-1 0 3-16,-6-3-1 0,0-3-2 15,-13-5 1-15,0 1-2 16,-6-4 0-16,-7 1 1 0,-7-2-2 15,-6 1 0-15,7 1-1 0,-14 2 0 16,7 4-2-16,0 1-3 0,6 3 3 16,-6 3 0-16,0 5 1 15,7 6-1-15,-7 5 3 0,6 3 1 16,7 3 2-16,0 5 6 16,6 2 3-16,7 2 2 0,7 2 0 15,0 1 0-15,5-4 0 0,8 3-2 16,-1-6-2-16,-5-5 0 15,-1 1 1-15,6-3-1 0,0-10-4 16,-5 3 3-16,6-5-3 0,-8-5 0 16,8-2-2-16,-7-8 0 15,-7 1 1-15,1-4-3 0,-14-1 2 16,1 1-4-16,-7-4-2 0,-7 0-6 16,1 0 1-16,-8 0-2 15,-5 4-1-15,7 0 0 0,-2 6 1 16,1 5 6-16,0 0 0 15,6 7-3-15,7 7 2 0,0 0-1 16,0 8 0-16,13 0 0 16,7 3 2-16,6 1 6 0,0-2-1 0,7 3 4 15,-1-10 1-15,0 5 2 16,8-8-1-16,-1-3-2 0,0-1 0 16,-1-3-1-16,2-3 1 15,-1-1-4-15,-6-3-3 0,-1-8 0 16,-12 5 0-16,-7-5-3 15,0 1-3-15,-7-2-8 0,-12-2-9 16,-1 3-4-16,1 1-10 0,-7-1-5 16,-1 4-2-16,1 4 8 15,0 3 7-15,-7 0 3 0,14 4 13 16,0 4 2-16,-1 0-14 0,13 7-26 16,1-4-32-16,-1 4-39 15,7 4-61-15,7 0-69 0,-7-1-54 16,6 4-32-16,-12-7 1 0,-1 4 24 15</inkml:trace>
  <inkml:trace contextRef="#ctx0" brushRef="#br0" timeOffset="38135.9945">6398 1542 185 0,'-19'0'338'0,"6"4"30"0,-1 0 30 16,2-4-97-16,-2 0-94 15,8 2-59-15,0-2-35 16,6 0-27-16,6 0-28 0,0 0-21 16,8 0-5-16,5 0 4 15,14 0 1-15,12-2 2 16,14 2-2-16,6-4-4 0,20 0-2 15,12-3-7-15,8-1-9 16,-7 2-2-16,6-6-4 0,-7 5 2 16,-12-1-4-16,-13 1-5 15,-7 4 2-15,-13-1-1 16,-19 1-1-16,-14-1-2 16,-13 4 0-16,-12 0-3 0,-26 4 2 15,-7-1-2-15,-20 4 1 16,-12 0 0-16,-14 5 0 15,0-2 0-15,0-3 5 0,0 5 10 16,20-5 12-16,0 1 9 16,20-1 8-16,11-4 7 0,22 1-6 15,6-4-9-15,24 0-11 16,16-4-8-16,11 1-5 16,8-4-3-16,12-1 0 0,0 1-1 15,-7-5 1-15,-5 5-1 16,-2 0-4-16,-17 4 1 15,-9-1-2-15,-5 0-1 0,-20 0-2 16,-7 8 1-16,-19 0-2 16,-13 3-1-16,-7 5-2 15,1-6-1-15,-7 5 1 0,13 1 0 16,-1-5 4-16,15 0-2 16,5 0-4-16,14-3-23 0,6 0-48 15,26-4-101-15,-7-4-172 16,7 4-92-16,0-4-48 15,-13 0 1-15,-13 1 35 16</inkml:trace>
  <inkml:trace contextRef="#ctx0" brushRef="#br0" timeOffset="42305.5719">2795 7763 211 0,'-7'0'378'15,"-6"-5"43"-15,0 2 41 16,1 3-77-16,4-3-119 16,-4 3-61-16,12-3-46 15,-7 3-37-15,14-4-33 16,-7-1-27-16,12 5-12 15,15-3-4-15,-1-1-4 0,20 0-6 16,-1-7-8 0,14 1-8-16,-1-5-6 0,7 4-8 15,-6-4-2-15,-6 5 5 16,-2-2 12-16,-11 2 11 16,-1 3 10-16,-13-1 13 15,0 4 7-15,-7 1 2 16,-5-2-4-16,-2 5-2 15,2 5 4-15,5 6 6 16,-6 3 10-16,6 12 17 0,1 3 18 16,6 4 13-16,-6-1-6 15,5 9-8-15,2-1-20 16,-8 0-22-16,1 1-25 16,6-4-18-16,-13-1-12 15,6 0-9-15,-5-1-14 0,-2-6-35 16,-12 0-58-16,0-8-68 15,-6 6-80-15,0-10-136 16,-8 2-191-16,1-9-74 16,-6 2-2-16,0-5 34 0,5-3 67 15,1-8 129-15</inkml:trace>
  <inkml:trace contextRef="#ctx0" brushRef="#br0" timeOffset="42964.8739">3068 8022 74 0,'-12'0'333'15,"-2"0"49"-15,2 0 33 16,5 0-40-16,-6 0-79 16,6-2-61-16,7 2-46 15,-6-5-31-15,6 5-31 16,6 0-18-16,-6-3-17 16,13 3-14-16,7-4-11 0,0 0-8 15,19-3-7-15,6 0-10 16,13-8-3-16,15 4 1 15,4-4 0-15,2 1 1 16,6-1 4-16,-7 3 4 16,-13-1-4-16,1 1-2 15,-9 1-4-15,-4 0-8 0,-7 4-7 16,-7 3-3-16,-7-3 0 16,-6 3-3-16,-6 1 3 15,-7 3 4-15,7-4 1 16,-14 4-2-16,0-4-5 0,1 4-2 15,-1 0-8-15,1 0-8 16,-7 0-4-16,7 0-12 16,-7 0-28-16,-7 0-42 0,0 4-68 15,-6-4-141-15,1 0-186 16,-8 0-90-16,-6 0-27 16,-7 0 15-16,-6 0 54 15</inkml:trace>
  <inkml:trace contextRef="#ctx0" brushRef="#br0" timeOffset="48359.454">9265 1598 53 0,'6'3'185'15,"2"-3"19"-15,4-3 14 0,-5 3 7 16,6-4-3-16,0 4-1 16,0-5-18-16,0-1-33 15,7 2-35-15,6-4-34 0,7 4-27 16,5-6-19-16,1 3-13 15,7-1-8-15,-7-3-6 16,0 3-5-16,1 6-1 0,-8-6-2 16,-7 4-2-16,-5 1-1 15,-13-1-5-15,0 4 0 16,-14 0-3-16,-12 4 1 16,-14 3-1-16,1 1 4 0,-21 2 7 15,7 1 9-15,-5-1 6 16,-2 2 3-16,15-1 2 15,-2-3 0-15,14-2 1 16,7-1-5-16,12-1 0 0,14-4-1 16,5 0-4-16,14-4-5 15,13-1-7-15,1-1-5 0,-1-2-10 16,-7 4-4-16,-5 0 0 16,-1 1 2-16,-14-1 2 15,-5 4 1-15,-7 0 3 16,-19 4 2-16,-14 3 2 0,-7 1-4 15,-5 2 0-15,-7-1 0 16,0 1-2-16,6 1-2 16,8-3-2-16,5-1-2 0,20 1-6 15,0-6-16-15,26-2-47 16,6 0-92-16,14-2-141 16,-1-3-116-16,7 5-58 15,-6-3-20-15,-7-1 30 0,-12 4 83 16</inkml:trace>
  <inkml:trace contextRef="#ctx0" brushRef="#br0" timeOffset="49731.7414">5401 7847 342 0,'-6'-15'409'16,"-8"1"52"-16,8 3-20 15,-6-1-63-15,4 5-89 0,2 0-78 16,0 0-57-16,-1 7-36 16,14 0-8-16,-1 7 8 15,8 11 7-15,12 1 9 16,-1 6 14-16,7 8-4 15,2-1-23-15,-2 3-29 0,1-3-27 16,-7 1-19-16,7-4-21 16,-8-2-15-16,1-2-28 15,-6-3-50-15,0-4-63 16,-8-4-77-16,1 1-149 0,-13-11-173 16,0-4-74-16,0-8-7 15,0-10 35-15,0-7 61 16</inkml:trace>
  <inkml:trace contextRef="#ctx0" brushRef="#br0" timeOffset="49982.3951">5799 7708 84 0,'6'-15'382'0,"-6"8"37"16,6 7 43-16,2 3 20 15,-2 8-136-15,7 7-84 16,6 4-40-16,8 8-23 15,-1-1-37-15,6 4-43 0,1 5-42 16,6-6-31-16,-7 1-23 16,1 0-18-16,-1-8-26 15,-6 4-54-15,1-10-88 0,-8-2-141 16,0-1-151-16,-11-5-77 16,-2-3-22-16,-6-8 28 15,0 0 75-15</inkml:trace>
  <inkml:trace contextRef="#ctx0" brushRef="#br0" timeOffset="50496.9933">6770 7774 315 0,'12'-22'411'15,"-4"-1"47"-15,-8 2 20 16,-14 2-89-16,1 1-92 15,-13 4-58-15,0 2-49 0,0 5-36 16,-7 4-39-16,-6 3-26 16,7 3-25-16,-8 8-9 15,1 4-6-15,7 3 1 16,6 3 1-16,-1 2 1 0,15 0 0 16,12 2-5-16,6-7-5 15,8 4-9-15,11-8-8 16,8-3-10-16,6 0-8 15,0-7-10-15,7 0-8 0,-1-4-4 16,-6-4-2-16,-7 0 0 16,2-3-1-16,-9 0 6 15,-5-1 3-15,-6 1 4 16,-2 4 3-16,1-1 3 0,-6-3 2 16,0 7 2-16,5 0 7 15,2 7 26-15,5 3 25 16,1 13 26-16,6 6 22 15,-7 8 18-15,1 3 3 16,6 4-17-16,-6 0-20 0,-1 4-30 16,-6-5-21-16,6 2-21 15,-5-6-32-15,-2-5-73 16,-5-5-90-16,6-2-119 16,-13-6-245-16,0-11-137 15,-6-5-50-15,-8-10 22 0,2-12 67 16,-8-9 107-16</inkml:trace>
  <inkml:trace contextRef="#ctx0" brushRef="#br0" timeOffset="52146.852">12119 1619 128 0,'0'0'151'16,"0"4"-7"-16,0-4-12 15,0 0-21-15,0-4-27 0,0 4-19 16,0-4-10-16,0 1 2 15,0-1-4-15,0 0 1 0,0 1 4 16,0 3 2-16,0-3-3 16,0-1-7-16,0 4-4 15,0-5-6-15,0 5-9 0,0 0-15 16,0-3-12-16,6 3-2 16,-6 0-2-16,14-3-1 15,-1 3-4-15,-6 0-37 16,12 0-49-16,-13 0-58 15,-6 0-56-15,14 0-48 0,-8-4-24 16,-6 0 22-16</inkml:trace>
  <inkml:trace contextRef="#ctx0" brushRef="#br0" timeOffset="52969.4333">11409 1634 38 0,'0'0'164'0,"6"3"2"15,1-6 8-15,-1 3 8 16,14-4-5-16,0 1-8 15,6-1-5-15,-1-4-16 16,15 1-25-16,-7 0-31 0,12 0-22 16,-5-1-17-16,5 1-16 15,-7-1-4-15,2-3-6 16,-14 8 1-16,0-2-3 0,-6 3-2 16,-7-2 1-16,-7 0-4 15,-12 4-4-15,-1 4-3 16,-19 0 1-16,0 3-2 15,-13 3 6-15,6-2 5 0,-12 0 8 16,5 3 5-16,1-1 2 16,7-2 0-16,6-1-6 0,7-3-3 15,5 3-3-15,8-7-9 16,12 0 1-16,8 0-3 16,5 0-1-16,7-7 0 15,6 3-6-15,-5 0 0 16,-1-3-7-16,-6 3-1 15,-1 1-2-15,-6 3-5 0,-13 0 3 16,-7 0-1-16,-6 3 5 16,-13 1-3-16,-13 3-2 0,-1 5-20 15,2-5-53-15,-1 1-112 16,6-2-132-16,1 2-66 0,6-5-34 16,-1-3 3-16,8-7 41 15</inkml:trace>
  <inkml:trace contextRef="#ctx0" brushRef="#br0" timeOffset="53833.2662">11409 880 38 0,'-13'10'103'0,"-6"-3"42"0,5 1 37 16,-5 3 18-16,6-1 2 0,0 2-3 16,-7 2-5-16,7-2-23 15,-6 2-30-15,6 1-22 0,-1 2-18 16,2 3-10-16,5-3-15 0,0 2-6 15,14 0-6-15,-7-2-5 16,13 2-8-16,7 3-7 0,-1-1-5 16,7 2-3-16,0-4 0 15,7-5-1-15,-1 1 7 16,7-5 1-16,-5-3-3 0,11-3-6 16,-7 0-8-16,9-8-7 15,5 0 2-15,-7-6-2 16,1-6 2-16,-7 2 0 0,0-1-2 15,-13-2 3-15,-6 1-9 16,-7-2-4-16,-13 0-3 0,0 4-3 0,-13-5 1 16,-1 0-2-16,2 5-2 15,-8-4 0-15,-6 4 0 0,7 2 0 16,-7-3 5-16,6 5 1 16,-7 2 2-16,1-3 8 0,7 4 5 15,-7-1-2-15,0 5-4 0,0-4 1 16,-1 3-2-16,-5 0-7 15,6 1-1-15,1-1-4 0,-9 0-1 16,9 4-1-16,5-4-1 0,-6 4-4 16,0 4-4-16,-1-4-31 15,8 0-59-15,-7 8-113 0,6-1-153 16,-6 0-89-16,1 0-44 0,-9 1 5 16,2-1 49-16</inkml:trace>
  <inkml:trace contextRef="#ctx0" brushRef="#br0" timeOffset="55103.8564">2612 6912 218 0,'0'0'349'0,"-6"0"44"16,0 0 6-16,-8-3-38 0,8 0-63 16,0-5-43-1,6 0-33-15,0-3-32 0,6-3-41 16,0 3-37-16,14-7-29 16,6 3-29-16,0 0-21 15,7 4-15-15,-1 1-7 16,1 2-6-16,6 5-4 15,7 3-4-15,-7 3-2 16,0 8 0-16,-7 0 0 0,-6 11-1 16,-12 3-1-16,-14 4 4 15,-14 5 0-15,-6-1 1 16,-5 0-1-16,-1 0 0 16,-7-1 2-16,1-5 1 15,6-2 2-15,6-2 6 16,0-6 2-16,20 3 5 15,7-11 7-15,12 3-1 0,14-8-3 16,13 0-6-16,6-8-11 16,7-4-32-16,-1-3-52 15,8-3-72-15,-1-1-110 16,0 1-120-16,0-5-100 16,0 1-29-16,-13-1 15 15,-7 0 55-15,1-2 103 0</inkml:trace>
  <inkml:trace contextRef="#ctx0" brushRef="#br0" timeOffset="55564.9364">3896 6821 225 0,'13'-22'351'15,"-13"4"38"-15,0-1 3 16,-13 5-54-16,-6 3-68 16,-7-4-55-16,-7 8-43 0,1 0-33 15,-8 3-36-15,1 8-33 16,-6-1-17-16,-1 8-7 15,1 4 1-15,5 2 3 16,1 6 1-16,13-1 2 16,13 4-9-16,7-1-8 15,12-2-8-15,13-1-6 16,7-5-3-16,14-2-4 0,-1-4-2 16,0-3-1-16,13-5-1 15,-7-6-3-15,1-1 0 16,-7-3-1-16,0-1 1 15,-7 1-3-15,-5-1 2 0,-1 2 0 16,-12 2 4-16,-2 0 2 16,2 1-1-16,-8 3 3 15,0 7 13-15,1 3 17 0,6 9 11 16,6 10 15-16,1 5 16 16,-1 3 13-16,1 6-6 15,6 0-11-15,-6 5-11 16,-1-7-14-16,1-1-16 15,0-7-19-15,-8-1-42 0,-5-5-68 16,-7-5-109-16,-7-4-250 16,-5-10-145-16,-8-5-74 15,-13-6-6-15,1-12 36 16,6-7 93-16</inkml:trace>
  <inkml:trace contextRef="#ctx0" brushRef="#br0" timeOffset="58595.9308">2619 5836 285 0,'0'-15'349'0,"-7"4"34"0,1 0-39 16,0 0-40-16,-8 0-37 15,8 4-51-15,0 4-48 16,-1-6-41-16,7 6-29 15,-7 3-23-15,7 0-18 16,0 3-5-16,0 12 2 16,7 0 11-16,6 10 5 15,7 2 4-15,-8 5-2 0,15 1-10 16,-1 0-17-16,0 0-13 16,-1-4-8-16,1-3-5 15,1-7-6-15,-1-1-4 16,6-7 1-16,-6-8-4 15,1-3-6-15,5-7-8 16,-6-8 0-16,1-4-4 16,-8 2 0-16,0-9 2 15,1 4 5-15,-7 4 6 16,0-1 3-16,-6 5 0 16,-1 3 2-16,0 7-2 0,8 8-1 15,-8 4-3-15,7 9 1 16,-7 5 4-16,8 4-1 15,-2 3 2-15,8-4 0 16,-13 6-1-16,-1-2-15 16,1-7-35-16,-7-4-54 15,0 0-74-15,7-11-152 16,-7 1-141-16,12-11-61 0,-6-9-5 16,8-6 32-16,-1-11 59 15</inkml:trace>
  <inkml:trace contextRef="#ctx0" brushRef="#br0" timeOffset="58913.1177">3310 5857 164 0,'6'0'333'0,"-6"8"44"16,6 3-12-16,1 4-55 0,12 7-71 16,14-1-66-16,7 6-47 15,5-2-28-15,7 0-18 16,1 0-10-16,-8 2-1 15,7-2-4-15,1-2-4 16,-8-2-4-16,-13-3-4 0,1 1-1 16,-13-2 2-16,-2 2 3 15,-10-4-3-15,-16 4-5 16,-4-1-4-16,-14-4-7 16,-7 5-10-16,-6-2-14 15,-13 0 0-15,0-3-9 0,0-7-32 16,0 1-74-16,6-6-160 15,13-4-150-15,1-6-86 16,13-7-41-16,5-8 7 16,2-6 59-16</inkml:trace>
  <inkml:trace contextRef="#ctx0" brushRef="#br0" timeOffset="59423.2729">3342 5842 112 0,'0'0'298'16,"-13"0"24"-16,6 4-16 16,-5-4-42-16,5 0-66 15,1 0-58-15,-1 0-40 16,0 0-16-16,1 0-7 16,6 0-3-16,-6 0 10 15,6 0 14-15,6 0 16 0,7 0 9 16,13 0 8-16,20-4 2 15,19 2-2-15,13-6-9 16,13 1-10-16,0-5-11 16,0 2-9-16,-12-1-1 0,-8 3-7 15,-5 1-10-15,-8 0-8 16,-18 4-6-16,-1-6-1 16,-13 6-5-16,-6 0-7 15,-1 3-2-15,-13 0-8 16,1-4-23-16,-7 4-55 0,-7 0-76 15,1 0-116-15,-13 0-190 16,-8 4-141-16,-5-4-61 16,-14 0 2-16,7 3 47 0,-7-3 97 15</inkml:trace>
  <inkml:trace contextRef="#ctx0" brushRef="#br0" timeOffset="67381.0114">11813 7945 153 0,'0'-2'309'0,"6"2"28"16,-6-8-7-16,0 4-31 16,0 1-51-16,-6-5-62 15,6 4-55-15,0-4-46 0,0 6-33 16,0-5-21-16,0 3-7 16,-6 0 5-16,6 0 7 15,0 0 5-15,0 0 2 16,0 1 2-16,6-3-4 15,0 1-13-15,1-2-11 0,12-1-3 16,1 1-6-16,0 0-5 16,5-1 1-16,2 1-2 15,-1 0 0-15,0 3 2 16,6 4 11-16,-5 4 10 0,-1 0 11 16,0 6 12-16,-7 5 15 15,-5 3 10-15,-14 4 8 16,-8 3 2-16,-11 2 1 15,-7 2 2-15,-6 0-2 16,-7 0-7-16,-7 1-4 16,13-4-11-16,-6-1-5 0,7-3-11 15,6 1-6-15,0-9-8 16,6 1-5-16,7-1 0 16,-1-6 1-16,8-1 0 15,-6 1 0-15,12-6 1 16,-7 3-1-16,7-2-2 15,-7-3-7-15,7 4-4 16,-6-4-3-16,6 0-2 0,0 4-2 16,-7-4-3-16,7 0 1 15,0 0 1-15,0 0-4 16,0 0-1-16,0 0 0 16,0 0-2-16,0 0 0 15,0 0-1-15,0 0 2 16,0 0 1-16,0 0-1 0,0 0 0 15,0 0 0-15,0 0 0 16,0 0-1-16,0 0-2 16,0 0 2-16,0 0-1 15,7 0 0-15,-7 0 1 16,0 0-1-16,6 0-1 16,1 0-2-16,6-4 2 0,-1 4-2 15,15-4 2-15,5-4 2 16,1 2 0-16,6-2 0 15,7 1 1-15,0-1 0 16,-1 0-1-16,-5 2 0 16,-2 3 0-16,-5-5 1 15,-7 4 1-15,0 0-1 0,0 1 2 16,0-5-2-16,-6 8 1 16,0-3-1-16,-2-1-1 15,-4 0 2-15,-1 4-1 16,-7 0 1-16,8-3 0 15,-8 3-1-15,-6 0 2 0,6 0-3 16,-6-4 0-16,6 4-4 16,-6 0-2-16,8 0-1 15,-8 0-9-15,0 0-25 16,0 0-30-16,0 0-41 16,0-3-58-16,0 3-98 0,0 0-140 15,0 0-118-15,-14-4-43 16,8 0 4-16,-14-3 38 15,7-5 89-15</inkml:trace>
  <inkml:trace contextRef="#ctx0" brushRef="#br0" timeOffset="68155.7109">12348 7832 232 0,'-7'0'360'0,"7"0"38"0,0-4-19 16,-7 4-50-16,7 0-78 15,0 0-75-15,7-4-48 16,0 4-33-16,-1 0-26 15,14-3-19-15,5 0-12 0,8-1-9 16,0-3-6-16,12-1-6 16,-6 1-1-16,1 3 0 15,-1 1-1-15,-13-1 5 16,0 4 6-16,-7 4 13 16,-6-1 10-16,-6 4 7 15,-7 5 4-15,-13 2 0 0,0 4 0 16,-14 4-11-16,1-4-11 15,-6 5-11-15,5-1-6 16,2-3-6-16,5-5-7 16,0 1-1-16,14-5-3 15,0-2 0-15,12-1-2 0,0 0-1 16,8-3 2-16,12 0-2 16,-1-4 2-16,9 3-1 15,-2 2-1-15,1-3 0 16,-1 5 0-16,1 1 0 15,-7 4 1-15,-7-3 3 0,1 3 4 16,-7-1 5-16,-13 3 8 16,-7-2 2-16,-12 3 4 15,-7-5-1-15,-14 6-3 16,2-2-6-16,-1-3-8 16,6 1-4-16,-7-2-10 15,8-3-20-15,-1-3-57 0,14-4-110 16,6-4-154-1,7-3-136-15,12-9-69 16,7 2-21-16,14-8 34 0,-2 1 101 16</inkml:trace>
  <inkml:trace contextRef="#ctx0" brushRef="#br0" timeOffset="68643.9685">13019 7828 293 0,'6'-7'378'16,"0"4"37"-16,-6-1-31 0,0 4-77 15,-6 0-89-15,0 4-62 16,-1 2-32-16,7 2-15 16,-7 3 0-16,14 7 9 15,-7 0 2-15,13 5-9 16,-1-1-16-16,8-1-16 15,0-2-19-15,-1-1-19 0,1-3-18 16,6 0-8-16,-6-5-3 16,13-3-5-16,-1-7-2 15,1-2-2-15,6-10 2 16,-7-3-3-16,1 1-1 0,-14-8 0 16,-6 1 1-16,-6-2 5 15,0 5 11-15,-14 3 9 16,7 0 3-16,0 4 1 15,-7 4-2-15,7 7-2 16,7 4-6-16,-7 8-6 0,13 1 0 16,7 10 1-16,-8-1 1 15,15 3-5-15,-7 1-6 16,5-1-14-16,-5-2-23 16,0-1-39-16,-1-5-68 15,-6-2-113-15,0-3-158 16,-7-5-106-16,8-4-41 15,-2-6 7-15,-5-8 48 16,12 0 106-16</inkml:trace>
  <inkml:trace contextRef="#ctx0" brushRef="#br0" timeOffset="69049.8983">13983 7850 214 0,'6'-22'356'0,"1"-3"63"16,-14 3 32-16,-6 4-56 15,-6 0-66-15,-1 2-45 16,-6 5-45-16,-7 4-48 0,7 4-47 16,0 6-44-16,1 8-26 15,11 4-14-15,14 3-7 16,6 8-11-16,14 3-7 16,7 0-17-16,5 4-13 15,1-3-9-15,-1 3-6 16,1-4-4-16,-1-3-2 15,-18-1 10-15,-2-3 5 0,-12-3 1 16,-20-1 0-16,-5-3 14 16,-21 3 7-16,-13-7 6 15,1 0 3-15,-7-4 6 16,6-3 3-16,14-8-12 0,12-3-9 16,13-8-11-1,14-4-12-15,25-2-14 0,7-4-24 16,14-2-32-16,5-5-60 15,8 2-74-15,-8-2-121 16,1 6-142-16,-14 0-65 16,-13 0-14-16,-5 4 37 0,-21 8 65 15</inkml:trace>
  <inkml:trace contextRef="#ctx0" brushRef="#br0" timeOffset="72281.0951">2606 4916 150 0,'0'0'296'15,"-6"4"40"-15,6-4-30 16,0 0-58-16,0 0-58 0,6 0-48 16,7 0-41-16,7 0-33 15,-1 0-11-15,7 0-3 16,6 0 4-16,8-4 1 15,-1 1-1-15,7-1-8 16,-1 0-12-16,1 0-10 16,-1-3-9-16,-6 4-7 15,-6-2-6-15,0 3 2 16,-8-2 8-16,-5 4 10 0,-7 0 11 16,0 0 10-16,-6 0 23 15,-1 4 22-15,8 3 13 16,-8 7 10-16,6 5 12 15,2 2 8-15,5 9-5 16,1 2-13-16,6 5-13 16,0-1-14-16,0 1-21 15,-7 0-16-15,1-4-14 16,0 0-14-16,-1 1-10 16,-13-9-11-16,2 0-26 0,-8-2-39 15,0-5-50-15,-14-4-76 16,2-3-156-16,-2-3-160 15,1-5-68-15,-7-6-11 16,-6-9 27-16,1-2 60 16</inkml:trace>
  <inkml:trace contextRef="#ctx0" brushRef="#br0" timeOffset="72937.4079">2815 5206 79 0,'-20'3'318'0,"0"1"24"16,7-1 16-16,13-3-57 15,13 0-117-15,19-3-76 0,14-4-42 16,20 0-23-16,6-8-32 16,12 1-66-16,1-2-77 15,6 1-57-15,-6-3-38 16,-8 4-21-16,-4-5 4 15,-8 5 46-15,-13-1 66 0,0 0 65 16,0 0 58-16,-13 1 51 16,1-1 50-16,-14 4 39 15,-1-3 46-15,-11-1 32 16,-8 0 16-16,0 4 5 16,-6 1-3-16,-6-1-12 0,-7-1-33 15,0 9-34-15,-20-1-30 16,1 4-33-16,-7 4-30 15,-1 3-19-15,1 4 5 16,0 3 4-16,7 5-5 16,12-1-5-16,14 4-3 15,12-4 0-15,14 4-18 0,-1-7-9 16,7 0-2-16,7-4 3 16,-1-3-2-16,2-6-2 15,-2-2 0-15,1 0-2 0,-1 0 3 16,1-6-3-16,-7-2 0 15,6 1 0-15,-13-1 1 16,1 1 1-16,-6 0 1 16,-2 4 3-16,-5-5 0 0,-1 8 11 15,1 3 25-15,6 5 30 16,-7 6 31-16,8 9 31 16,-2 2 22-16,8 9 9 15,-7-2-13-15,7 4-23 0,-8 5-30 16,-5-4-27-16,0-4-29 15,-7 4-47-15,0-8-69 16,-7 0-102-16,-6 0-207 16,-7-3-174-16,-6-9-85 15,1 0-18-15,5-11 30 0,0-6 81 16</inkml:trace>
  <inkml:trace contextRef="#ctx0" brushRef="#br0" timeOffset="76889.9628">12048 6821 256 0,'6'-7'376'16,"-6"-1"58"-16,0 5-5 0,0-5-52 16,0 1-61-16,0 4-65 15,0-5-58-15,0 1-50 16,14-1-45-16,-2 0-33 15,14-1-23-15,1 1-17 16,11-4-12-16,1 5-6 16,7 0-5-16,-7 4 0 15,0-1-2-15,1 8 1 0,-8-1 5 16,-6 8 1-16,-7 0 1 16,-5 8 1-16,-14 3 5 15,-14-5-2-15,2 6-3 16,-2-1 1-16,-5 0-2 15,-1-5-2-15,8 3-2 0,-2-6-3 16,8-3-2 0,0-4-2-16,6 1-2 0,12-1 0 15,8 0 0-15,19-3 3 16,0 0 0-16,13 3 3 16,0-4 1-16,1 5-1 15,-14-1 1-15,6 5-1 0,-5-6 3 16,-15 2 1-16,-12 3 3 15,-6 1 7-15,-20 2 9 16,-13 0 0-16,-7 1 2 16,-6-1 0-16,-6-2-5 15,6 3-7-15,-1-9-8 16,7 5-7-16,7-3-17 0,7-4-40 16,13-4-70-16,6 0-87 15,19-8-109-15,7 1-98 16,13-7-66-16,1-1-17 15,-1-4 39-15,13 0 73 16</inkml:trace>
  <inkml:trace contextRef="#ctx0" brushRef="#br0" timeOffset="77315.4677">13019 6902 188 0,'45'-27'301'0,"-13"6"23"16,-6-5 5-16,-6 1-16 15,-13 3-24-15,-7 3-23 16,-7 2-41-16,-5 5-39 0,-8 1-34 15,-13 4-34-15,-7 3-32 16,2 8-29-16,-1 3-17 16,0 8-11-16,7 0-4 15,5 7 0-15,14-5-6 16,6 2-4-16,7-1-5 16,13-3-5-16,1-4-1 0,12 0-2 15,0-3-2-15,-7-6 0 16,7 2 3-16,-6 0 0 15,-1-4-1-15,-5 0 4 16,-2 4 8-16,8 4 16 16,-7 3 22-16,0 7 25 0,0 7 25 15,7 1 20-15,0 3 9 16,-8 4-7-16,1 0-18 16,-6-3-22-16,6-1-21 15,-7-4-25-15,0-2-19 16,2-1-28-16,-2-4-35 0,-6-4-31 15,6-7-54-15,-6-3-89 16,14-4-148-16,-8-4-160 16,7-10-64-16,-7-11-21 15,8-5 24-15,5-7 74 16</inkml:trace>
  <inkml:trace contextRef="#ctx0" brushRef="#br0" timeOffset="77655.7039">13436 6850 44 0,'0'-7'316'16,"0"0"53"-16,0 7 49 16,-14 7-24-16,8 0-75 15,0 8-58-15,-1 7-29 0,0 0-34 16,14 4-33-16,6 3-31 16,7-4-28-16,12-3-20 15,1 0-13-15,12-3-14 16,1-9-11-16,-1-2-11 15,8-4-15-15,-1-8-13 0,-7-7-9 16,-6-3-4-16,-13-8 3 16,-19-1 10-16,-14-2 16 15,-19-1 6-15,-13-3 7 16,-6 4 1-16,-20 3-1 16,-7 3-10-16,0 1-11 15,0 7-9-15,1 0-44 0,12 3-84 16,20 8-189-16,13 0-170 15,26 0-88-15,6 0-41 16,8 4 15-16,5 3 65 16</inkml:trace>
  <inkml:trace contextRef="#ctx0" brushRef="#br0" timeOffset="81899.4068">27706 7824 18 0,'19'4'308'0,"-6"0"52"15,6-4 30-15,-5-8-15 16,5 2-44-16,1-9-50 16,0 0-40-16,6-7-32 15,-1-4-33-15,-5 1-29 0,6-1-25 16,-13-3-23-16,7 0-14 16,-8 3-5-16,-12 0 0 15,0 8 5-15,-12 3-7 16,-8 1-5-16,-13 6-13 15,-12 8-12-15,-1 4-12 16,1 4-11-16,-1 6 0 0,7 4 0 16,0 8 2-16,26 0-1 15,6 3-3-15,14 0-6 16,25 4-7-16,8-4-4 16,5-3-4-16,14 0-1 15,-7-4-1-15,0-4 2 0,-6 0 2 16,-8 2-2-16,-11-7-1 15,-14 3-3-15,-13-7-2 16,-20 3 1-16,-6-1 0 16,-19 1 2-16,-7-2 2 15,-1-3 2-15,-6 1 1 0,8-4 0 16,5-1-4-16,7-6-15 16,19-1-25-16,20-7-21 15,20-7-25-15,19-1-33 16,20-2-25-16,12-6-10 15,20-2 5-15,8-7 11 0,11 3 18 16,-5-4 29-16,5 0 31 16,-12 4 20-16,-14 1 18 15,-11-1 11-15,-8-1 11 16,-20 9 21-16,-19-1 20 16,-6 4 18-16,-20 8 17 15,-14-1 11-15,-5 7 13 0,-13 5-5 16,-1 3-7-1,-7 6-5-15,-5 6-7 16,6 3-7-16,0 7-10 0,6 0-10 16,14 3-13-16,6-3-13 15,13 1-9-15,6-5-10 16,8-3-7-16,4-5-4 0,9-2-1 16,-1-1 1-16,0-7 0 15,0 4 2-15,-13-4 4 16,7 0 1-16,-8 7 2 15,2 4 5-15,-8 4 4 16,7 6 13-16,-6 10 14 16,0 1 10-16,11 5 3 0,-4 3-1 15,6-3-1-15,-7-1-13 16,13 1-16-16,-7-8-14 16,1-4-28-16,6-2-42 15,-6-4-66-15,-1-9-117 16,7-3-199-16,-6-10-130 15,-1-5-50-15,0-6 4 0,1-9 43 16,7-2 105-16</inkml:trace>
  <inkml:trace contextRef="#ctx0" brushRef="#br0" timeOffset="82180.762">29269 7543 285 0,'6'-19'369'16,"8"5"44"-16,-8 3 14 16,1 7-69-16,-7 1-43 15,0 10-18-15,0 4-5 0,0 7 1 16,0 7-3-16,0 9-14 16,6 3-23-16,8 3-32 15,-2 4-42-15,2 0-43 16,5-1-48-16,-6 1-78 15,6-4-111-15,-5-6-152 0,-14-2-279 16,0-9-147-16,-14-5-74 16,-5-7-1-16,-1-11 63 15,1-7 125-15</inkml:trace>
  <inkml:trace contextRef="#ctx0" brushRef="#br0" timeOffset="88594.5501">9141 6271 5 0,'7'-18'377'0,"0"-1"81"16,-7 2 72-16,6 3 7 15,0 2-107-15,1 7-86 16,13 5-55-16,12 12-51 0,7 7-43 16,20 10-17-1,6 7-5-15,13 8-23 0,0 8-37 16,7-5-26-16,-6 4-26 15,-8 1-26-15,-6-5-26 16,-13-2-40-16,-6-5-51 16,-13-11-47-16,-14-3-76 0,-6-8-152 15,-6-11-177-15,-14-7-83 16,0-18-13-16,-12-8 12 16,-7-14 59-16,-7-14 143 15</inkml:trace>
  <inkml:trace contextRef="#ctx0" brushRef="#br0" timeOffset="88746.1439">9761 6334 165 0,'-26'-30'445'16,"-14"8"63"-16,1 22 56 0,-13 15 47 16,-13 14-203-16,-7 19-128 15,-6 6-71-15,0 13-65 16,6-1-96-16,0 0-130 16,7 0-227-16,0-11-172 15,13-4-89-15,6-11-39 0,13-14 21 16,21-8 73-16</inkml:trace>
  <inkml:trace contextRef="#ctx0" brushRef="#br0" timeOffset="89345.1907">15885 6082 287 0,'14'-19'358'15,"-2"4"49"-15,2-3-32 16,-8 7-80-16,7 7-47 16,0 4-9-16,14 11-18 15,-2 8-25-15,15 10-4 16,5 8-3-16,7 6-33 0,7 6-45 15,6 5-38-15,-6-7-28 16,6 4-23-16,-7-10-31 16,-5 0-41-16,-2-12-60 15,-11-4-120-15,-7-10-171 16,-1-11-113-16,-13-11-45 0,-5-15 0 16,-21-12 41-16,0-10 108 15</inkml:trace>
  <inkml:trace contextRef="#ctx0" brushRef="#br0" timeOffset="89528.7004">16465 6055 81 0,'-25'-25'380'16,"-1"10"51"-16,-7 15 55 15,1 15 41-15,-8 14-175 16,-5 11-90-16,-8 11-47 0,-5 8-44 16,-1 3-52-16,6 5-58 15,2-6-73-15,11-6-100 16,8-6-169-16,19-9-155 15,7-8-79-15,18-10-31 0,21-15 18 16,13-7 65-16</inkml:trace>
  <inkml:trace contextRef="#ctx0" brushRef="#br0" timeOffset="89828.2071">18466 5913 252 0,'65'-19'436'0,"-13"1"38"16,-13 11 48-16,1 3-47 0,-2 11-139 16,-5 12-89-16,6 3-41 15,13 11-23-15,-6 3-40 16,13 4-37-16,-1 5-28 15,8-1-26-15,-8-1-24 16,7-2-45-16,-13-8-65 16,-6-4-95-16,-14-4-163 0,1-6-155 15,-21-13-81-15,2-9-15 16,-1-19 34-16,0-7 79 16</inkml:trace>
  <inkml:trace contextRef="#ctx0" brushRef="#br0" timeOffset="90020.2114">19515 5806 135 0,'-20'-3'465'0,"-6"13"69"0,-13 13 57 15,-26 10 56-15,-14 15-197 16,-12 10-112-16,-6 8-85 0,-7 6-65 16,-1-1-67-16,8 2-98 15,12-6-114-15,7-9-199 16,13-7-207-16,19-10-107 15,7-12-47-15,19-8 14 16,27-13 60-16</inkml:trace>
  <inkml:trace contextRef="#ctx0" brushRef="#br0" timeOffset="90399.2086">22148 5876 167 0,'39'-7'311'15,"-7"3"32"-15,1 4 46 16,-1 4-72-16,1 6-57 16,5 9-10-16,2 3-5 0,-1 11-15 15,7 4-35-15,-1 3-47 16,1 4-44-16,6 3-38 16,-6-2-31-16,-1-2-47 15,-5-3-86-15,-8-7-151 16,1 1-163-16,-14-12-87 15,1-11-42-15,-14-7 8 16,0-12 61-16</inkml:trace>
  <inkml:trace contextRef="#ctx0" brushRef="#br0" timeOffset="90586.8215">22975 5946 86 0,'-14'-19'403'0,"-11"16"52"0,-21 6 43 16,-19 16 44-16,-20 6-186 15,-6 11-105-15,0 5-60 16,-7 7-48-16,13 3-45 16,0 0-70-16,14-3-98 15,12-1-178-15,14-10-167 16,12-4-87-16,14-11-45 0,19-11 5 16,26-11 55-16</inkml:trace>
  <inkml:trace contextRef="#ctx0" brushRef="#br0" timeOffset="90901.9799">24832 5667 261 0,'59'-11'369'15,"-14"7"57"-15,-5 8 59 16,-14 3-106-16,-14 12-71 16,8 3-27-16,-7 3-33 15,7 9-50-15,6 2-49 16,-1 1-47-16,1 3-30 0,14 1-27 16,-1-5-23-16,0 1-30 15,7-5-65-15,-1-2-131 16,-6-8-208-16,7-4-108 15,-14-7-55-15,1-11-7 16,-7-11 40-16,7-7 121 16</inkml:trace>
  <inkml:trace contextRef="#ctx0" brushRef="#br0" timeOffset="91082.4981">25744 5721 66 0,'-6'-14'456'0,"-14"7"78"16,-25 14 66-16,-28 12 59 0,-18 13-139 15,-19 16-160-15,-14 7-88 16,-7 4-94-16,1 3-127 16,-6 4-176-16,-1-7-286 15,-13-5-156-15,0-2-82 16,0-8-20-16,14-11 39 16,18-7 108-16</inkml:trace>
  <inkml:trace contextRef="#ctx0" brushRef="#br0" timeOffset="91769.8144">31367 5758 76 0,'-6'5'345'16,"0"-1"58"-16,6-1 54 16,12 4-7-16,2 8-126 15,18 6-77-15,13 6-41 0,14 2-48 16,20 4-49-16,-2-1-43 16,8 9-16-16,-12-5-29 15,-2 5-56-15,-19-9-130 16,-13 2-191-16,-19-9-101 15,-7-7-57-15,-7-7-17 0,-6-11 31 16</inkml:trace>
  <inkml:trace contextRef="#ctx0" brushRef="#br0" timeOffset="91954.3219">32078 5784 195 0,'-14'-17'489'0,"-18"8"75"16,-13 21 62-16,-20 10 21 15,-20 18-195-15,-20 14-125 16,-12 13-86-16,-20 10-121 16,0 6-155-16,-12 7-275 15,-1-6-202-15,6-11-109 0,1-11-56 16,-7-10 21-16,6-9 81 16</inkml:trace>
  <inkml:trace contextRef="#ctx0" brushRef="#br0" timeOffset="95936.5092">6476 9685 230 0,'-6'9'357'16,"6"-6"28"-16,0 0 18 0,0 1-111 15,0 0-105-15,6-1-56 16,1 1-31-16,6 0-20 15,7-4-15-15,5 0-12 16,1 4-13-16,0-4-12 16,7-4-1-16,-1 4-2 15,1-4-3-15,13 0-6 0,-1 1-15 16,1-5-6-16,-1 2-6 16,8-3-5-16,-7 6-3 15,-7-4 13-15,-7 7 36 16,-6-7 31-16,-13 7 35 15,1-4 29-15,-8 4 22 16,-6 0 6-16,-6 4-4 16,-8 7-1-16,-5 7 6 0,6 4 2 15,0 11 7-15,-1 4 0 16,2 6-7-16,5 6-17 16,1 1-44-16,6-2-25 15,0-1-33-15,0-2-19 16,0-5-12-16,0-4-38 15,-7-2-40-15,1-5-74 0,-7-4-92 16,-1 1-191 0,-12-7-183-16,1-9-69 0,-15-3-5 15,-11-7 38-15,-8-7 84 16</inkml:trace>
  <inkml:trace contextRef="#ctx0" brushRef="#br0" timeOffset="96178.3911">6242 10195 32 0,'6'-3'376'0,"7"-8"43"16,7-1 37-16,19-2 22 16,7-9-179-16,19-2-106 0,6 0-65 15,14-1-41-15,-6 1-44 16,5-2-29-16,-6 9-24 15,-6 0-64-15,0 7-119 16,-7 4-148-16,0-1-69 16,0 2-37-16,-6 1-10 15,6-2 43-15</inkml:trace>
  <inkml:trace contextRef="#ctx0" brushRef="#br0" timeOffset="97144.7961">9115 9752 198 0,'-6'-4'311'16,"-1"-4"30"-16,20-6 21 15,7-1-136-15,6-6-82 16,7 2-46-16,6 1-24 16,7 4-28-16,-8 2-19 15,1 4 8-15,-6 8 30 0,-13 8 27 16,-20 11 20-16,-13 6 18 15,-20 12 13-15,-19 11-8 16,0 7-23-16,-13-1-18 16,6 2-15-16,7-5-12 15,6-8-8-15,14-6-9 16,18-3-5-16,8-13-3 16,12-3-7-16,27-7-3 15,19-3-6-15,20-8-8 16,6-8-12-16,13 2-25 0,1-9-30 15,-1 0-37-15,-6 1-52 16,0-5-61-16,-8-3-62 16,2 3-51-16,5-6-32 15,-6 3 3-15,7-4 32 16,-7-3 75-16,1 3 114 16,-8-3 130-16,-12-4 113 15,-20 8 94-15,-20-5 71 16,-12 9 27-16,-26-2-5 0,-14 9-24 15,-13 2-22 1,-13 5-26-16,-6 7-26 0,0 4-22 16,0 3-30-1,13 9-29-15,13-3-33 0,13 6-36 16,20 3-34-16,12-1-31 16,14 2-19-16,12-5-14 15,7-7-5-15,6 0-1 16,1-7 7-16,1-8 14 15,-2 0 9-15,-13 0 9 16,-12 1 5-16,-1 3 8 0,-5 3 25 16,-2 9 36-1,2 5 23-15,-2 17 11 0,8 10 5 16,6 7 1-16,7 8-42 16,12-1-85-16,-6-2-111 15,7-2-203-15,-7-3-213 16,-19-6-115-16,-8-5-42 15,-12-11 21-15,-12-7 67 16,5-8 181-16</inkml:trace>
  <inkml:trace contextRef="#ctx0" brushRef="#br0" timeOffset="98127.1337">12106 9646 112 0,'0'-7'287'0,"0"-5"25"16,-6 4 16-16,6-1-2 0,-7 1-16 16,7 0-41-16,-7 4-55 15,7 1-31-15,-6 6-18 16,6 5-16-16,6 6-11 16,1 9-1-16,13 6 3 15,-8 4-17-15,15 3-30 16,12 5-22-16,-6-4-21 15,6-4-12-15,6-8-12 16,7-6-6-16,-6-5-1 16,6-10-4-16,0-8-7 15,-13-4-7-15,1-5-7 0,-14-10-6 16,-7 1-7-16,-6-3 0 16,-6 3 1-16,-7 2 5 15,0 7 5-15,0 1 4 16,0 5 8-16,6 10 11 15,0 5 5-15,14 7 3 16,0 7 2-16,5 4 2 16,8-1-4-16,0 4-9 15,0 0-14-15,-8 1-27 16,1-4-41-16,-6-1-68 0,6-3-125 16,-7-4-166-16,1-2-110 15,-6-7-39-15,-8-4 6 16,7-10 48-16,0-4 112 15</inkml:trace>
  <inkml:trace contextRef="#ctx0" brushRef="#br0" timeOffset="98793.9664">13468 9617 5 0,'19'-11'318'0,"-5"-1"64"16,-14 1 54-16,-14 1-26 15,-5 1-59-15,-13 6-53 16,-14 0-49-16,-7 3-41 0,2 3-38 15,-14 5-26-15,13 4-19 16,5 5-20-16,9 2-21 16,11 6-19-16,15-3-16 15,12 4-12-15,12-8-12 16,8 0-8-16,7-4-4 16,-1-6-1-16,13 0-2 15,-1-8-3-15,1-8-4 16,-6 0-3-16,6-1-1 0,-6-7-2 15,-7 5-2-15,-7 1 3 16,-5 1 1-16,-8 6 5 16,7 6 13-16,-6 12 14 15,-7 4 12-15,12 14 8 16,-5 4 5-16,13 6-1 16,6 9-12-16,0 0-14 15,-1-2-25-15,2 2-44 16,-14-8-59-16,6-4-93 15,-5-3-164-15,-8-4-173 0,-6-8-77 16,-6-3-14-16,-8-10 28 16,14-10 79-16</inkml:trace>
  <inkml:trace contextRef="#ctx0" brushRef="#br0" timeOffset="99971.6753">13096 9550 132 0,'-12'-15'173'16,"-1"1"13"-16,6-1 11 15,-6 0 13-15,7 5 8 16,-2-2-7-16,2 5-15 16,-6 0-23-16,5 4-9 15,-6 3-9-15,6 3-4 16,-5 4-3-16,-2 12 5 0,14 3 4 16,6 3-13-16,8 8-19 15,12 0-21-15,19 4-19 16,8-4-19-16,18 0-19 15,1-7-14-15,12-1-7 16,-5-6-10-16,12-5-6 16,-6 1-8-16,-7 0-4 15,0-5 0-15,-6 5 2 16,-14 3 8-16,1 1 15 0,-20-2 25 16,-7 6 30-16,-18 0 21 15,-14 2 13-15,-14 0 8 16,-11 4-8-16,-7-4-17 15,-14 2-25-15,7-1-25 16,-7-4-27-16,-6-5-48 16,6-5-60-16,-6-1-76 15,0-7-139-15,0-4-215 16,6-8-106-16,-6-7-29 16,6-3 21-16,7-11 54 0,-7-8 126 15</inkml:trace>
  <inkml:trace contextRef="#ctx0" brushRef="#br0" timeOffset="100322.2517">13110 9646 238 0,'6'-7'377'15,"8"-1"57"-15,5-4 49 16,13 3-99-16,14-7-77 15,13 3-56-15,12-4-46 16,14 0-46-16,0-2-42 16,-1 5-24-16,-5-4-16 15,-8-1 0-15,-12 8-1 0,-7-3 0 16,-13 5-1-16,-7 3-7 16,-5-2-4-16,-1 5-14 15,-14-5-12-15,2 4-9 16,-1 1-10-16,-6 3-11 15,-1-4-21-15,1 1-40 16,-1-1-63-16,0 1-91 16,-6 3-141-16,0 0-162 0,0 0-73 15,-12-4-8-15,-8 4 38 16,1 0 77-16</inkml:trace>
  <inkml:trace contextRef="#ctx0" brushRef="#br0" timeOffset="101061.2354">14967 9748 93 0,'0'-4'325'15,"6"0"61"-15,-6-3 19 16,6 0-25-16,8 0-43 15,6-1-50-15,5-3-53 16,8-4-40-16,6 1-34 16,0 3-26-16,7-3-20 15,-1 7-11-15,1 3 3 16,6 4 10-16,0 11 8 0,1 7 1 16,-2 15 2-16,2 7-7 15,-15 8-20-15,8 3-33 16,-13 3-41-16,-7-2-62 15,0 0-76-15,-13-8-99 16,-13-4-162-16,0-7-182 16,-13-4-83-16,-13-8-9 15,-13-6 37-15,0-7 77 16</inkml:trace>
  <inkml:trace contextRef="#ctx0" brushRef="#br0" timeOffset="101552.9445">15202 10111 251 0,'18'-11'332'16,"9"-3"17"-16,25-5-10 15,7-3-127-15,18 0-98 16,8-7-50-16,7 0-30 16,-1 0-18-16,0-1-8 15,0 0-8-15,-12 1 0 0,-14 0-4 16,-6 0 25-16,-14 3 29 15,-19 0 35-15,-6 4 29 16,-14 4 22-16,-6 0 23 16,-13 7-10-16,-6 3-15 15,-14 8-21-15,1 4-17 16,-7 7-18-16,-1 4-16 16,1 6-12-16,13 1-12 0,13 1-10 15,7 2-9-15,6-6-7 16,13-1-6-16,6-7-4 15,8-4-2-15,-2-3 1 16,1-8 0-16,-6 0-1 16,6 1 4-16,-7-1 3 15,1 4 24-15,0 4 42 16,6 7 46-16,-1 7 43 16,2 12 27-16,-1 9 15 15,0 6-16-15,0 2-38 16,-7 1-46-16,1 0-79 0,-6-4-95 15,-8-5-120-15,0-2-217 16,-12-4-193-16,-8-7-101 16,-12-4-16-16,1-8 37 15,-8-9 87-15</inkml:trace>
  <inkml:trace contextRef="#ctx0" brushRef="#br0" timeOffset="103064.5046">17430 9737 171 0,'32'-14'264'0,"-6"-1"32"0,13 1-52 16,-6-1-59-16,0 0-46 16,6 7-1-16,-13 5 1 15,7 10 13-15,-14 4 22 16,-12 12 28-16,-14 6 19 15,-6 8-8-15,-13 3-17 16,-7 7-18-16,-6-4-15 16,0-2-14-16,6 0-13 15,1-9-5-15,5 2-9 16,9-12-14-16,18 0-18 16,6-8-17-16,20-3-13 0,13-3-14 15,13-5-14-15,13-6-27 16,7-9-45-16,0 5-62 15,-7-7-78-15,6-1-115 16,-6 0-177-16,-12-3-118 16,-7-1-33-16,-20 1 18 15,-1-4 53-15,-5 0 103 0</inkml:trace>
  <inkml:trace contextRef="#ctx0" brushRef="#br0" timeOffset="103596.0855">18133 9740 195 0,'0'-7'318'0,"7"5"49"16,0-10-16-16,-7 4-58 16,6 1-26-16,0 0-37 15,8 0-40-15,-8-1-35 16,7 1-29-16,0 3-21 0,-6 1-23 15,5-1-20-15,2 0-19 16,5 0-13-16,-6 4-12 16,14 4-7-16,-8 0-3 15,0 3-3-15,-6 1 3 16,1 7 2-16,-21 2 1 16,0 3 0-16,-18 5 0 15,-1 4-4-15,-1 1-1 0,-5 2-1 16,12-3 0-16,1-3-1 15,6-1-1-15,13-2 0 16,13-1 5 0,6-4-4-16,7-4-1 0,13 5 1 15,1-8-1-15,-1 3-2 16,0-2 0-16,-7-1 6 16,-12 4 8-16,-7-1 12 15,-13 1 5-15,-13 2 10 16,-7-2 0-16,-6-1-3 15,1 1-6-15,-9 1-10 0,9-5-10 16,-1-4-12-16,6 0-24 16,7-7-49-16,13-3-97 15,6-5-167-15,1-6-132 16,13-5-66-16,-1-7-16 16,0-6 26-16,8-1 85 15</inkml:trace>
  <inkml:trace contextRef="#ctx0" brushRef="#br0" timeOffset="103989.034">18629 9792 38 0,'13'-7'314'15,"-7"7"67"-15,1 4 14 16,0 3-18-16,5 8-11 16,-6-1-69-16,14 8-72 15,0 4-59-15,-1-5-46 16,7 6-39-16,1-2-31 15,5-6-17-15,7-2-13 16,1-9-7-16,11-4-5 16,-11-12-3-16,5-3-1 0,-12-7-3 15,-1-3 0 1,-12-2-1-16,0 4 8 0,-8 1 4 16,-5 3 5-16,-7 8 21 15,0 7 18-15,0 4 18 16,0 11 3-16,0 6 1 15,0 6 2-15,6 2-16 16,1 3-20-16,0 5-21 16,-1-4-16-16,8-3-35 15,-2-5-58-15,-6-2-76 16,8-6-106-16,-1-5-139 16,7-10-111-16,-2-2-34 15,15-10 18-15,-7-9 54 0,7-2 99 16</inkml:trace>
  <inkml:trace contextRef="#ctx0" brushRef="#br0" timeOffset="104319.3862">19600 9884 77 0,'13'-37'331'0,"0"1"87"15,-13 2 56-15,-13 5-3 16,0 4-24-16,-7 6-49 16,-6 5-58-16,0 6-63 15,-1 5-59-15,9 6-50 0,4 12-41 16,14 3-33-16,7 4-17 15,12 8-18-15,14 3-15 16,-1-1-13-16,8 1-9 16,-14 0-6-16,-1 0 1 15,-11-3 7-15,-20-1 2 16,-8-8 3-16,-18 2 3 16,-1-9 0-16,-6-2-5 15,-1-9-12-15,15-6-8 16,5-5-12-16,14-10-25 15,19-5-32-15,7-2-40 0,12 0-56 16,7-5-89-16,7 1-159 16,-1 0-156-16,1 3-65 15,-1 0-11-15,-12 1 32 16,-7 6 76-16</inkml:trace>
  <inkml:trace contextRef="#ctx0" brushRef="#br0" timeOffset="105237.5649">20336 9685 154 0,'-6'-6'359'16,"-2"-5"58"-16,8-1 44 15,14 2-82-15,6-5-83 16,5 1-66-16,9-1-55 16,4 3-53-16,8 3-42 0,-7 4-23 15,0 2-11-15,-6 6 0 16,-13 8 8-16,-8 4 10 15,-18 10 5-15,-8 1 2 16,-5 6-6-16,-1 2-9 16,1 3-11-16,6-8-9 15,13 4-9-15,6-7-6 16,8-1-5-16,12-4-5 16,7 2-6-16,-1-5-3 0,1 4-1 15,-7-3 1-15,-1-5 3 16,-11 4 5-16,-14 1 4 15,-7-2 2-15,-6 3 0 16,-6-2-2-16,-1 0-4 16,-6 1-11-16,-1-4-21 15,9-1-27-15,4-7-54 16,1 1-108-16,13-8-147 16,7-4-132-16,13-7-57 0,5-3-14 15,15-9 33-15,-2 2 96 16</inkml:trace>
  <inkml:trace contextRef="#ctx0" brushRef="#br0" timeOffset="105638.0241">21242 9811 45 0,'45'-34'330'0,"-12"5"69"16,-26 0 61-16,-7 7-20 16,-26 4-66-16,-7 3-39 15,-13 4-47-15,1 4-49 0,-8 3-51 16,7 8-44-16,8-1-38 15,-1 4-34-15,13 5-25 16,6 2-18-16,7 1-14 16,13-1-12-16,13 1-6 15,13-1-3-15,6-6-3 16,8 0 2-16,5-1 5 16,1-3 4-16,-7 3 2 15,-6 8 9-15,-1 2 16 16,-6 13 24-16,-7 3 29 15,8 4 22-15,-8 7 12 0,1 0 1 16,6 0-11-16,-7-4-22 16,8-3-30-16,-1-8-19 15,0 0-18-15,0-10-19 16,7-5-40-16,-1-6-51 16,7-8-68-16,0-8-105 15,1-14-171-15,-2-7-159 16,-5-15-54-16,0-7 1 15,-1-12 39-15,-6 5 93 16</inkml:trace>
  <inkml:trace contextRef="#ctx0" brushRef="#br0" timeOffset="105895.8507">21939 9767 151 0,'6'-19'403'15,"1"15"96"-15,-1 8 85 16,-6 11 36-16,0 11-116 16,0 3-98-16,20 4-82 15,0 0-70-15,6 4-65 16,13-8-52-16,6-7-35 15,14-8-25-15,-7-6-17 16,7-12-12-16,-7-11-10 16,-19-7-12-16,-14-7-8 15,-12-5-5-15,-21-2-6 0,-12-3 1 16,-6 1-8-16,-13 5-10 16,-14 8-42-16,-6 3-79 15,-1 7-129-15,-6 8-264 16,7 7-137-16,-6 0-68 15,5 4 2-15,7-1 58 16,2 5 119-16</inkml:trace>
  <inkml:trace contextRef="#ctx0" brushRef="#br0" timeOffset="113128.8961">10862 9268 91 0,'0'-11'140'0,"0"-3"-11"16,6 6-9-16,-6-3-21 15,6 0-6-15,1 4-4 0,-7 0-2 16,7-1 5-16,-1 1 17 16,-6 4 15-16,0-2 5 15,0 5 6-15,0-2 3 16,0 2-3-16,0 2-4 16,0 6-2-16,-6-1 3 0,12 8 4 15,-6 3 3-15,13 5-5 16,-6-2-16-16,12 4-18 15,-5 1-19-15,5 0-21 16,1-1-19-16,-1 2-12 16,-6-1-11-16,7-6-8 15,-7-1-7-15,-7 0-4 0,7-4-12 16,-6-5-37 0,5 5-58-16,-4-8-68 0,-2 0-102 15,0-3-128-15,-6-4-67 16,-6-4-4-16,0-6 34 15,-2-1 61-15</inkml:trace>
  <inkml:trace contextRef="#ctx0" brushRef="#br0" timeOffset="113460.6184">11116 9199 69 0,'0'-8'231'16,"-7"1"17"-16,7 7-37 16,0-3-37-16,0-2-22 15,7 10-12-15,-7-2-9 16,6 8 7-16,8 0 12 0,-2 3 13 16,2 9 0-16,5-2-14 15,1 5-23-15,6 0-31 16,0-1-30-16,0 2-22 15,-1-6-16-15,2 1-12 16,-1 0-10-16,0-3-5 16,0-2-16-16,-7-1-54 15,1-5-87-15,0-1-114 0,-8-6-104 16,2 0-53-16,5-8-16 16,-13-3 36-16</inkml:trace>
  <inkml:trace contextRef="#ctx0" brushRef="#br0" timeOffset="114093.8046">11852 9191 202 0,'0'-15'255'0,"0"1"-19"15,0 3-19-15,-13 0-6 16,0-1-18-16,0 2-14 16,-6 3-28-16,-7-1-28 0,6 2-23 15,-6 6-24-15,-7 0-17 16,7 2-17-16,-7 6-5 16,7 3 2-16,-6 4 6 15,5 3 2-15,9 0 0 16,-2 4-6-16,13-3-6 15,1 3-11-15,12-7-5 0,7 2-7 16,1-5-3-16,12-2-2 16,6-3-3-16,7 2 1 15,0-6 0-15,7-6 2 16,5-2-3-16,-4-2-2 16,-2 0 2-16,-6-8-2 0,-6 4-2 15,-7-3-2-15,0 3 1 16,-13-1 1-16,0 2 0 15,-6-1 8-15,-7 3 12 16,-7 1 10-16,0 4 5 16,7-2 4-16,-12 5 14 15,5 0 7-15,-6 8 6 0,6 3 12 16,-6 4 11-16,7-1 13 16,-1 9-1-16,7 2-5 15,0 5-10-15,13-1-17 16,-6 4-14-16,6 0-16 15,7-1-13-15,-8 1-12 0,8-4-12 16,-7 1-24-16,0-4-39 16,0-4-62-16,1-1-125 15,-8-5-178-15,-6-5-108 16,-6-1-38-16,-8-10 5 16,8 0 47-16,-8-8 113 15</inkml:trace>
  <inkml:trace contextRef="#ctx0" brushRef="#br0" timeOffset="115001.2901">11722 10411 294 0,'13'15'368'16,"0"-4"27"-16,-7 3-1 16,8-6-21-16,-8 3-48 15,0-5-44-15,-6-1-49 16,7-5-41-16,-7-7-36 0,0 0-40 16,0-13-35-16,-7-1-34 15,7-8-18-15,-6-4-13 16,0-5-7-16,-8-6-2 15,2 1-3-15,-2 2-2 16,8-2-2-16,-7 6-1 16,7 1 1-16,-2 2-2 15,2 5 0-15,6 7 3 16,6 0 0-16,-6 4 1 16,8 3-2-16,-2 9 1 0,7 1 7 15,7 5 9-15,-2 8 12 16,16 6 18-16,-2 1 12 15,14 7 12-15,-8 3 0 16,8 0-8-16,0 2-11 16,0-1-13-16,-1-1-13 15,-5 1-16-15,-2-4-18 16,-5-4-38-16,-7 1-58 16,0-5-79-16,-7-3-151 15,-5-4-173-15,-2 1-79 0,-12-8-18 16,0-11 30-16,0-7 65 15</inkml:trace>
  <inkml:trace contextRef="#ctx0" brushRef="#br0" timeOffset="116169.1385">12021 9261 9 0,'0'-4'40'15,"-6"1"4"-15,6-2 5 0,-6 3 6 16,6-2 16-16,0 0 7 15,-7 0-3-15,7 1-6 16,-7-1-8-16,7 0 3 16,0 0-10-16,-6 2 2 0,6-3 17 15,-6 2 16 1,6-1 18-16,0 1 8 0,-7 3 11 16,7-4 1-16,-7 4-15 15,1 0-14-15,-1 0-14 16,-6 4-19-16,0-4-16 15,1 7-6-15,-2-4 2 0,1 4 8 16,7 5 10-16,-7-1 16 16,13 3 11-16,-7 5 8 15,1-2 9-15,6 6 5 16,-7 2-3-16,7 2-7 16,0-2-9-16,0 5-16 15,0-1-17-15,0 0-17 16,0 0-13-16,7 0-8 0,-7 1-8 15,0-5-4-15,0 0 3 16,-7 2 0-16,0-2 1 16,-5-6 0-16,5-1 0 15,0-3-4-15,-5-1-4 16,12-3-6-16,-7-3-4 16,1-1-2-16,6-3-4 15,-7-4-13-15,7 0-28 16,0 0-48-16,7-4-67 0,-7-3-126 15,6 3-136 1,-6-4-62-16,-6 1-9 0,6-4 28 16,0 0 59-1</inkml:trace>
  <inkml:trace contextRef="#ctx0" brushRef="#br0" timeOffset="122235.2473">11285 9466 8 0,'-13'0'196'15,"0"3"4"-15,7-3-27 16,-1 0 0-16,7 5 5 0,7-5-7 16,6 0-13-16,6 0-13 15,8 0-8-15,5-5-23 16,7 2-27-16,6-3-29 16,1-2-16-16,-1-7-14 15,-5 4-6-15,5-4-4 16,-12 1 8-16,-1-1 11 0,-6 3 15 15,-12 2 12-15,-8-1 9 16,-12 3 4-16,-14 6-10 16,-12-3-13-16,-15 10-17 15,-18-3-13-15,0 10-12 16,-12-1-4-16,5 0-1 16,7-1 1-16,6 5 2 0,14-4 1 15,5-4 2-15,21 1 2 16,5-5-1-16,22 1 1 15,11-4-3-15,13-7 0 16,14-1-1-16,-1-6-3 16,14-1-1-16,-7-4 0 0,7-2-2 15,-14-1-2-15,-5 3-1 16,-15 1 9-16,-11 7 3 16,-14-4 1-16,-20 8 1 15,-19 7 2-15,-13 0 2 16,-13 7-6-16,-7 5-5 15,-6-2 2-15,7 9 1 0,12-5 2 16,6 1 0-16,8-4-2 16,19 4 2-16,12-5 2 15,14-2-4-15,20-1-2 16,13-3-3-16,19-4 2 16,7-4-6-16,12-3-2 0,-6-1 4 15,8-2-4-15,-8-5 0 16,-7 4-2-16,-13-4 2 15,-12 8 0-15,-19-3 1 16,-8 1 1-16,-12 6 2 16,-14-1 1-16,-13 4-2 15,-13 4-3-15,1 3 0 16,6 1-1-16,-1 3-5 0,2-3-3 16,11 2-2-16,15-3-2 15,5-3-3-15,20 4 2 16,13-8 3-16,13-4 2 15,7 0 0-15,13-7 5 0,0 1 3 16,-2-6-2-16,-4-2-3 16,-7 4 3-16,-14-5-3 15,-5 9-8-15,-27-2-6 16,-8 5-1-16,-17 3 3 16,-9 4-1-16,-17 4 3 15,-8 3 6-15,-6 7 5 0,0 5 2 16,-1-1 0-16,8 8 2 15,6 1 3-15,12-6 3 16,8 4 2-16,19-3 1 16,7-3-2-16,12-5 0 15,21 1-3-15,-1-8 0 16,13-3-2-16,13-8 2 16,13-3-2-16,0-5 0 0,6-5-2 15,2-5-1-15,-8 0-3 16,-13 0-1-16,-7 1-5 15,-19 1-4-15,-13 6-2 16,-19-1-1-16,-7 8 2 0,-13 3 0 16,-13 4 5-16,-1 7 4 15,1 0 6-15,7 5 0 16,6 2-1-16,-1 1-1 16,15-4-1-16,6 0-1 15,6-3-3-15,6-2 0 16,6 2 4-16,2-8-1 0,11-3 2 15,1-2 3-15,-6-1 1 16,7-5 2-16,-9 3-4 16,-4-3 0-16,-1 4-10 15,0-1-26-15,-6 1-49 16,-1 3-94-16,0 1-98 16,-6 3-107-16,14 3-48 0,-2 1-5 15,15 3 33-15,19 1 83 16</inkml:trace>
  <inkml:trace contextRef="#ctx0" brushRef="#br0" timeOffset="126297.9125">16862 10668 149 0,'-6'7'349'16,"6"0"63"-16,-6-3 10 15,-1-1-34-15,-6-3-50 16,7-3-61-16,-7-4-62 0,7-8-54 16,-2 1-42-1,8-8-34-15,-6 0-30 0,6-4-19 16,0 0-14-16,0 1-6 16,6-5-10-16,-6 5-4 15,0-2 2-15,8 6 0 16,-8-2 9-16,6 9 5 15,-6 3 6-15,6 0 5 16,-6 8 14-16,13 3 17 16,0 8 13-16,6 2 7 15,1 9 7-15,13 2 3 16,-1 4-11-16,14 2-19 0,-7-2-20 16,7 5-16-16,-7-8-15 15,0-5-27-15,-7 2-42 16,-12-4-60-16,7-8-112 15,-9 1-201-15,-18-8-126 16,0-8-50-16,-18-4 2 16,-2-5 38-16,-13-9 101 15</inkml:trace>
  <inkml:trace contextRef="#ctx0" brushRef="#br0" timeOffset="127162.5272">16590 9224 58 0,'0'-11'216'0,"0"1"14"16,0-2 2-16,0 2-9 16,0 3-24-16,0-5-8 15,-8 5-2-15,2-1-17 16,6 1-21-16,-6 0-18 0,0 2-20 16,-2 3-24-16,2-2-26 15,-7 4-19-15,7 4-8 16,-1-2 5-16,0 10 23 15,1 3 27-15,6 4 31 0,0 6 22 16,6 4 10-16,1 4-6 16,6-1-18-16,0 6-26 15,1-1-26-15,4-1-21 16,-4-7-18-16,5 4-15 16,1-8-14-16,-8 2-13 15,2-6-29-15,-1-2-35 0,-7-4-37 16,1-5-81-16,0-6-138 15,-7-4-156-15,0-4-61 16,-7-6-12-16,-6-13 13 16,6 1 69-16</inkml:trace>
  <inkml:trace contextRef="#ctx0" brushRef="#br0" timeOffset="127495.2283">16752 9174 10 0,'0'-9'204'0,"0"6"12"15,0-1-18-15,0 1-4 16,0-1-6-16,7 8-2 16,-7-1-7-16,6 4 6 15,-6 4 13-15,6 4-1 16,1 4-7-16,0 3-18 15,-1 3-18-15,0 1-30 0,2-1-31 16,4 1-29-16,-5 4-25 16,-1-5-13-16,7-3-15 15,-6 0-8-15,5 0-7 16,2-8-38-16,-1 2-61 16,-6-5-105-16,5-1-144 15,1-6-91-15,-13-4-48 0,7-4 12 16,6-3 48-16</inkml:trace>
  <inkml:trace contextRef="#ctx0" brushRef="#br0" timeOffset="128161.9403">17377 9162 64 0,'0'-15'171'0,"-6"4"-1"15,0 1 24-15,-1-2 3 16,-6 5 2-16,-6-1-4 16,-1 1-14-16,0 4-8 15,-5-1-31-15,-1 4-15 0,-7 0-20 16,1 4-14-16,5 6-8 15,-5-2-6-15,6 3-6 16,-1 4-9-16,8-1-7 16,6 1-4-16,13-1-7 0,-6 1-8 15,12-3-5-15,0-2-4 16,8 1-4-16,5-3-7 16,7-5-6-16,0 1-2 15,13 0-3-15,7-8-3 16,-7 4 0-16,6-7-1 15,-5-1 3-15,-1 2 1 16,-7-6 1-16,-12 1 3 0,-1 0-4 16,-5 3 1-16,-2 1 2 15,-6 0 6-15,2 0 8 16,-8-1 11-16,0 5 12 16,-8-5 5-16,2 8 4 15,0-3-12-15,0 3-6 0,-8 3-2 16,8 5-4-16,-13-1 8 15,11 4 16-15,-4 3 27 16,5 5 23-16,-6-1 19 16,7 8 16-16,-1-4 2 0,7 3-8 15,-6 5-19-15,6-1-23 16,6-4-28-16,1 2-24 16,-1-1-19-16,7-1-42 15,-13-4-53-15,7 1-82 16,-7-3-133-16,-7-4-237 15,-12-1-122-15,-1-3-39 16,-13-7 14-16,1-4 57 16,-1-4 126-16</inkml:trace>
  <inkml:trace contextRef="#ctx0" brushRef="#br0" timeOffset="131139.9966">23802 9854 6 0,'14'-14'292'0,"-1"-8"53"16,-7 0 46-16,-6 0-39 15,-6-4-44-15,-1 1-42 16,-6 2-28-16,-6 2-24 0,-7 2-24 15,6 1-26-15,-7 7-23 16,-5-1-21-16,-7 10-19 16,0 4-14-16,7 6-7 15,-1 11-6-15,13 3-2 16,0 7-7-16,14 5-10 16,19 2-10-16,7 3-12 15,12-1-12-15,7 2-7 0,1-7-5 16,-1 0-2-1,-7-8-4-15,-12 1-2 0,-14-4 0 16,-18-5 1 0,-28 6 0-16,-12-4 0 0,-20-5-1 15,1 1 2-15,-1-4-3 16,20-1-4-16,6-10-3 16,20-2-4-16,26-6-20 15,20-11-24-15,26-2-26 16,19-9-25-16,19-3-17 15,14-4-6-15,0 1 10 0,13-4 20 16,-7-1 32-16,-13 1 32 16,-12 4 21-16,-14 3 14 15,-20 0 11-15,-5 7 4 16,-22 4-12-16,-11 0-6 16,-14 8-4-16,-5 2-2 15,-14 4-1-15,-7 8 3 16,7 5 9-16,-13 2 7 0,13 4 7 15,0 3 3-15,6 5 2 16,7 0-2-16,7-2-4 16,6 3-4-1,6-11-2-15,13 3-4 0,1-4-5 16,6-5-1-16,0 1 1 16,7-4-2-16,-13 0-1 15,-1 0 10-15,7 2 26 16,-12 10 35-16,4 7 40 15,-4 6 39-15,-1 8 30 16,-1 7 4-16,2 1-14 0,6 2-17 16,-1-2-30-16,1-4-35 15,-8-1-31-15,8-7-43 16,-7-3-58-16,0-8-73 16,6-3-91-16,-5-7-145 15,12-5-192-15,-7-6-90 16,1-16-14-16,0-10 24 15,-1-8 63-15,-6-10 133 16</inkml:trace>
  <inkml:trace contextRef="#ctx0" brushRef="#br0" timeOffset="131331.0034">24897 9642 43 0,'26'-23'375'0,"0"2"65"15,-6 10 70-15,-7 7 42 16,7 11-111-16,-8 9-78 15,1 13-48-15,1 11-52 16,5 8-61-16,0 10-76 16,14 8-140-16,-7 4-325 15,-12-5-178-15,-22 1-95 0,-24-7-51 16,-13-7-9-16,-8-8 74 16</inkml:trace>
  <inkml:trace contextRef="#ctx0" brushRef="#br0" timeOffset="133444.0137">2039 9646 169 0,'-39'3'332'15,"7"1"37"-15,12-4 21 16,13 0-97-16,14 0-88 0,19-4-51 16,20 1-37-1,25-1-25-15,14-3-9 0,13-1 0 16,13-2 0-16,-1-5-4 16,-5 3-8-16,-1 3-10 15,-13 1-17-15,-6-1-20 16,-14 6-16-16,-12 0-9 15,-13 3-4-15,-7 0-16 16,-13 3-49-16,-7 0-83 16,-12 2-152-16,-27 7-99 15,-12-3-50-15,-27 3-16 16,-20 3 34-16</inkml:trace>
  <inkml:trace contextRef="#ctx0" brushRef="#br0" timeOffset="133658.8102">1863 9829 69 0,'-19'11'309'16,"25"-4"39"-16,33-7-13 15,20 0-45-15,26-3-71 16,18-9-86-16,8 1-58 16,7 1-38-16,-1-5-18 15,-13 4-12-15,-13-5-30 16,-6 7-79-16,-20-7-95 15,-6 5-88-15,-13-3-48 16,-21-1-23-16,2 1 11 16</inkml:trace>
  <inkml:trace contextRef="#ctx0" brushRef="#br0" timeOffset="134069.5211">2919 9503 232 0,'0'-12'272'0,"-7"2"8"15,1 3-24-15,6-1-36 16,0 2-45-16,6 6-35 16,14 0-33-16,-1 0-24 15,14 2-10-15,-1 2-5 16,8 4-7-16,5-1-10 16,1 3-14-16,-1-2-11 0,8 3 0 15,5 0-3-15,-5 0 0 16,-2-4 3-16,-11 1 3 15,-8-1 13-15,1-3-5 16,-7-1 11-16,-13-3 19 16,7 3 21-16,-14-3 17 0,0 5 2 15,-6-5 0-15,-12 7-6 16,-8 0-1-16,-6 12-8 16,-13 3-11-16,-7 3-1 15,1 11-1-15,-8 2-7 16,8 2-19-16,-7 0-21 15,-7 4-46-15,0-3-81 16,0 2-142-16,-6-2-203 16,7-2-109-16,-7-2-50 15,-8-3 1-15,2-5 54 16,0-8 126-16</inkml:trace>
  <inkml:trace contextRef="#ctx0" brushRef="#br0" timeOffset="157682.8309">6541 10474 87 0,'0'2'229'15,"-6"-2"31"-15,6-2-21 0,0 2-36 16,0 0-17-16,0 0-7 15,6-4-24-15,1 4-26 16,-7 0-30-16,7 0-31 16,-1-3-24-16,0 3-17 15,8 0-10-15,-8 0-5 16,14-5-4-16,5 5 0 0,15 0 1 16,11-3 0-16,16 3-6 15,10-8-6-15,8 1-4 16,13 0-3-16,-1 0 1 15,-6-5-6-15,8 2 9 16,-15 3 6-16,-6-5 4 16,-13 9-4-16,-12-5-4 15,-14 4 7-15,-13 2-1 16,-14-3-2-16,-12 5-1 0,-19 5 3 16,-13-3 4-16,-14 6-4 15,-6-1-1-15,-20 5 1 16,1 2-2-16,-8-3 11 15,8 3 6-15,0 2 9 16,5-5 7-16,14-2 8 0,12 3 6 16,15-7-4-16,5 1-7 15,20-6-3-15,7 4-13 16,12-8-11-16,14 4-7 16,6-4-7-16,0 2-2 15,-7-6-3-15,2 4 4 16,-9-1 4-16,1 3-3 15,-6-2 0-15,0 4-50 16,-1 0-132-16,-6 0-123 16,-6 4-65-16,-14-2-32 0,-13 3-15 15,-6-1 38 1</inkml:trace>
  <inkml:trace contextRef="#ctx0" brushRef="#br0" timeOffset="160990.3113">2495 16214 317 0,'-13'0'376'16,"0"-3"31"-16,0 3 33 15,0-3-138-15,6 3-95 16,1 0-51-16,0 0-28 16,12-5-21-16,0 5-27 15,14 0-21-15,0-4-16 16,13 1-7-16,5-4-8 16,15-5-4-16,-2 1-8 15,2-3-6-15,-1-1-5 16,-7 1-1-16,1 3 5 0,-1-4 10 15,-18 5 13-15,5 1 17 16,-12 3 16-16,0 2 12 16,-8 0 3-16,1 1-2 15,-6 6 8-15,6 5 17 16,0 7 19-16,13 6 23 16,0 8 24-16,6 8 21 15,1 0-1-15,13 6-18 16,-7 1-29-16,7 1-29 15,-1-5-32-15,-6 4-31 16,1-8-24-16,-1 1-27 16,-13-4-42-16,-7-4-62 15,-12-7-64-15,-14 1-69 16,0-6-94-16,-5-5-200 16,-2-4-119-16,8-8-24 15,-7-8 21-15,0-7 45 16,0-4 85-16</inkml:trace>
  <inkml:trace contextRef="#ctx0" brushRef="#br0" timeOffset="161414.6866">2971 16449 133 0,'-20'0'406'16,"-12"3"46"-16,13 1 44 16,5-4-5-16,1 0-144 15,6 0-100-15,7 0-57 16,7-4-38-16,6 1-35 15,13-1-29-15,7-3-28 0,6 0-14 16,13-5-8-16,7 1-6 16,-1 0-5-16,-5 1-10 15,-2-2-3-15,-5 2-8 16,-7-1-2-16,-6 3-6 16,-1 1 0-16,-18-1 0 15,5 6-10-15,-19-3-34 16,0 1-64-16,-7 1-139 15,1-2-184-15,0 3-94 16,-8-6-43-16,8 1 8 16,-7-1 49-16</inkml:trace>
  <inkml:trace contextRef="#ctx0" brushRef="#br0" timeOffset="164253.1289">2658 15291 22 0,'-7'4'276'0,"-12"-4"55"16,-1 3 11-16,0-3-14 16,2 4-33-16,-2-4-33 15,0 0-40-15,7 0-37 16,-7 0-32-16,8-4-30 15,-1 1-22-15,6-5-22 16,-6 0-16-16,7 2-12 16,-1-5-8-16,7-1-6 15,7 2-6-15,5-5-3 16,2 3-6-16,11 3-8 0,1 0-7 16,7-2-1-1,-1 8-3-15,8-3-3 0,-1 6 1 16,0 0 3-16,-7 2 1 15,-5 5 2-15,-8 9 2 16,-12 2 5-16,-7 0 2 16,-20 8 4-16,-5 3 0 15,-9 0-1-15,-17 5 2 16,-2-5-3-16,8 0-1 16,-1 0-2-16,7-7 0 15,7 5 0-15,12-10 0 16,7-3 4-16,13 2 0 15,19-2-1-15,14-7-1 16,7-3-3-16,5 0-3 16,13-4-4-16,1-4-5 15,0 0-8-15,-7-3-20 0,0 0-38 16,0-4-66-16,0-1-99 16,7 2-116-16,-7-1-101 15,6-5-68-15,1 2-8 16,-7-1 41-16,13-3 86 15</inkml:trace>
  <inkml:trace contextRef="#ctx0" brushRef="#br0" timeOffset="164746.8375">3648 15313 202 0,'33'-18'310'0,"-13"-4"59"16,-20 3-14-16,0 1-32 0,-20 3-39 16,7 1-25-16,-13-1-25 15,-7 0-23-15,1 4-27 16,-7 3-28-16,-7 5-28 15,7 3-29-15,-7 3-20 16,-5 9-22-16,5-1-4 16,-7 8 0-16,8 2-1 15,6 6-1-15,6-2-8 16,8 0-8-16,11 2-9 16,14-6-8-16,6 2-5 15,8-9-3-15,12 1 1 16,0-5-2-16,13-6-3 0,-6 0-4 15,12-12-2-15,-6 5-10 16,7-8-7-16,-8 3-5 16,2-3-3-16,-14-1 3 15,0 6 2-15,-6-1 13 16,-7-1 1-16,0 4 4 16,-7 4 5-16,8 4 11 0,-2 4 14 15,8 11 26-15,-7 2 31 16,13 8 27-16,0 0 22 15,-7 7 6-15,1 6-5 16,0-6-17-16,-1 5-23 16,-6-4-28-16,0-1-28 15,-7-7-40-15,8 4-58 0,-8-8-70 16,-6-2-79 0,0-9-96-16,-6 1-206 0,-8-8-129 15,2-7-36-15,-8-3 18 16,-5-12 49-16,5 1 84 15</inkml:trace>
  <inkml:trace contextRef="#ctx0" brushRef="#br0" timeOffset="166801.9704">2489 14393 235 0,'-13'-3'262'0,"6"-8"32"16,-6 4-50-16,7-4-75 15,-1 0-34-15,7-1-14 16,0-2 6-16,0-1-6 15,7 0-6-15,-7 1 8 16,6 3 1-16,-6 0 2 16,0 4-12-16,0-1-23 0,0 5-14 15,-6 3-13-15,6 3 6 16,-7 8 12 0,7 7 10-16,-7 9 17 0,7 2 9 15,7 7-3-15,6 1-21 16,0 3-21-16,7-3-15 15,6-4-14-15,-7-3-7 16,7-9-7-16,0-3-2 16,7-7-5-16,-1-7-4 15,1-4-6-15,-1-8-8 16,2-2-10-16,-2-5-7 16,-7-6-2-16,-5-2-2 15,-6 0-3-15,-8 2 5 16,0 4 3-16,1 1 5 15,-1 1 2-15,1 9 4 16,-7 1 4-16,7 12 3 16,5 1 1-16,2 7 2 15,-1 3 0-15,6 4 0 16,0 0-2-16,1 0-4 16,0-4-4-16,-7 1-15 0,0-1-29 15,-13-7-36-15,7 1-51 16,-1-10-81-16,0 3-120 15,1-12-116-15,0-9-66 16,-1-5-13-16,0-8 23 16,-6-5 69-16,14 1 174 15</inkml:trace>
  <inkml:trace contextRef="#ctx0" brushRef="#br0" timeOffset="167098.2888">3101 14415 113 0,'6'-25'269'0,"-6"2"83"16,-6 9 54-16,6-1-15 15,0 7-62-15,0 8-62 16,14 8-54-16,-2 4-32 15,14 5-19-15,7 6-24 16,12 2-19-16,7 1-29 16,7-1-22-16,6 2-24 15,0-6-17-15,-6 1-13 16,0-3-9-16,-1-2 2 0,-12 2 7 16,-7-3 5-16,-6-3 9 15,-21 3 12-15,2 2 7 16,-20 0 4-16,-14 3-3 15,-19 2 6-15,-14 2-3 16,-5 0-13-16,-1-2-16 16,0 0-33-16,1-9-53 0,13-3-106 15,-2-7-173 1,21-12-163-16,7-7-78 16,6-14-19-16,0-3 27 0,13-9 78 15</inkml:trace>
  <inkml:trace contextRef="#ctx0" brushRef="#br0" timeOffset="167392.5027">3147 14415 79 0,'-7'-7'285'16,"0"0"50"-16,14-4 37 15,13 0-77-15,6-4-69 16,13-4-33-16,13 4-44 15,13-6-48-15,0 3-36 16,14-1-32-16,-14 1-17 16,0 4-10-16,-13 3 6 0,-7-1 7 15,-12 2 3-15,-1 3 9 16,-12-1 2-16,-6 4 1 16,-2 0-6-16,-5 0-11 15,-1 4-43-15,1 0-83 16,-7 0-138-16,-13 0-109 0,0 0-55 15,-13 4-26-15,-7 0 21 16</inkml:trace>
  <inkml:trace contextRef="#ctx0" brushRef="#br0" timeOffset="169050.7251">2254 13229 85 0,'0'-4'230'15,"0"-3"38"-15,6 2-25 16,14 5-40-16,6-3-29 16,7 3-22-16,5-3-18 15,15 3-25-15,-1 0-28 16,-7 0-11-16,2 0-1 0,-9-4-1 16,1 4-2-16,-13 0 7 15,-6 0 9-15,-7-4 9 16,0 4 2-16,-6 4 2 15,-1-4 10-15,0 7 7 16,-6 5 4-16,14 5 3 16,-8 5 8-16,14 4 4 15,-1 7-6-15,1 0-15 16,0 7-18-16,-1-3-20 16,1-1-22-16,0 6-16 15,-8-6-19-15,1-4-29 16,-13 1-44-16,0 1-75 15,-6-5-111-15,-7 0-175 16,-1-7-119-16,-5-7-45 16,-13-8 7-16,-14-7 53 0,-7-3 96 15</inkml:trace>
  <inkml:trace contextRef="#ctx0" brushRef="#br0" timeOffset="169699.6194">2482 13624 48 0,'27'-15'216'16,"5"1"18"-16,13-1-9 16,14-3-79-16,0 0-48 15,6-1-26-15,7 2-16 16,-1-2-22-16,1-4-19 16,6 5-7-16,0-4-9 15,-6 4-16-15,-7-1-3 16,-6-2 4-16,0 3 21 15,-14-1 20-15,-6 0 25 16,-6 2 37-16,-7 2 25 0,-13 1 19 16,-1 2 2-16,-4 1 4 15,-16 0-10-15,-4 8-19 16,-14-1-1-16,-7 4-4 16,-6 7-4-16,-1 0-14 15,2 8-2-15,5-1 2 16,1 5-13-16,12 3-14 15,7-3-18-15,7-1-10 16,6-4-8-16,6 1-10 16,7-3-2-16,7-2-5 0,6-6-9 15,0 3-8-15,7-3-2 16,5-4-2-16,-11-4-4 16,-1 4 1-16,0-7 10 15,-7 3 8-15,-6 0 1 16,-6 0 1-16,5 2 4 15,-4 2-1-15,-2-5 0 0,0 10 9 16,1-3 22-16,6 10 26 16,0 5 29-16,7 10 30 15,6 2 41-15,6 7 25 16,-5 5 5-16,5 3-6 16,-7 4-15-16,9-4-22 15,-15-1-33-15,7-2-35 0,-6-1-27 16,-8-7-18-16,-5 0-21 15,0-8-39-15,-1-2-56 16,-12-2-66-16,-1-6-85 16,-6-4-204-16,-1-4-172 15,2-11-64-15,-1 1-2 16,0-11 38-16,6 2 71 16</inkml:trace>
  <inkml:trace contextRef="#ctx0" brushRef="#br0" timeOffset="172062.8511">1706 12460 143 0,'0'-12'203'0,"7"2"-33"16,-7 2-40-16,0 4-25 15,7 0 8-15,-7 1 17 16,6 6 13-16,-6 1 25 16,7 8 29-16,-1 5 29 15,1 3-1-15,6 5-18 16,-7 4-23-16,8 4-27 16,5 3-31-16,7-2-28 15,-6-2-25-15,12 4-21 16,-6-6-16-16,7-1-16 15,0-4-15-15,-7 2-31 0,0-12-69 16,-1-1-144-16,1-3-153 16,1-11-82-16,-8-7-37 15,0-7 4-15,-5-12 52 16</inkml:trace>
  <inkml:trace contextRef="#ctx0" brushRef="#br0" timeOffset="172336.6324">2300 12444 161 0,'0'-14'327'0,"-6"6"20"15,6 5 36-15,0 3-68 16,0 11-83-16,6 3-33 16,6 5-5-16,8 10 3 15,7 0-22-15,-1 4-33 16,-1 1-30-16,1-1-31 0,7 0-27 15,-7-1-21-15,0-3-16 16,-13 2-14 0,0-6-46-16,7-4-84 0,-13-2-155 15,5-4-139-15,-6-5-72 16,8-10-32-16,-1 0 22 16,7-6 70-16</inkml:trace>
  <inkml:trace contextRef="#ctx0" brushRef="#br0" timeOffset="172900.6408">3329 12536 122 0,'13'-25'338'16,"-26"-1"53"-16,-6 1 47 15,-14 3-67-15,1 3-66 16,-15 1-56-16,2 2-38 0,-1 6-42 15,-5 3-38-15,-2 7-31 16,1 3-23-16,7 9-14 16,-8 6-9-16,15 3-6 15,5 5-6-15,13 3-1 16,8 0-6-16,12 1-4 16,12-1-4-16,8-6-1 15,5-2-5-15,21-5-4 16,7-9-4-16,6-5-4 15,-1-4-5-15,7-5-4 16,0-9-2-16,-6 3 0 16,-7-7-3-16,-13-2-2 15,0 8 4-15,-13-5 0 16,1 4 5-16,-15 5 2 16,2-1 5-16,-2 3-1 15,-5 1 3-15,6 7 4 16,-6 7 13-16,12 5 11 15,0 5 14-15,8 10 25 0,-1 2 9 16,0 5 4-16,0-3-10 16,0 6-11-16,0-1-12 15,0 2-25-15,-6-1-11 16,0-1-10-16,-2-3-12 16,2-1-45-16,-7-5-57 15,-7-2-75-15,14-7-145 0,-6-3-199 16,-2-4-99-16,1-11-15 15,-6-4 22-15,-7-7 59 16,0-7 136-16</inkml:trace>
  <inkml:trace contextRef="#ctx0" brushRef="#br0" timeOffset="179355.8759">8823 16082 101 0,'0'8'244'0,"0"-1"32"16,-8-3-4-16,8-1-10 16,0 1-12-16,0-4-14 15,0 4-6-15,0-4-22 0,0 0-22 16,-6 4-29-16,6-4-22 15,-13 0-9-15,0-4-15 16,-6 4-8-16,5-4-12 16,-5 0-6-16,6 1-15 15,6-5-16-15,7-3-14 16,0-3-14-16,20-5-11 16,6 1-10-16,7-1-3 15,12 5 0-15,8-1-1 16,-2 4-2-16,1 0 0 15,-6 11 0-15,0 0 1 0,-14 11 4 16,-6 4 4-16,-12 7 4 16,-21 7 3-16,-6 5 10 15,-13 2 9-15,-13 1 10 16,6-1 11-16,-6 1 7 16,6-4 5-16,7-8-2 15,7 1-4-15,5-8-10 16,22-3-13-16,4-1-8 15,15-2-7-15,11-8-6 16,15-1-9-16,5-3-7 0,1-3-25 16,6-1-40-1,-6-3-60-15,0-1-84 0,-14-3-141 16,7 0-174-16,-19-1-72 16,-1-2-13-16,-12-3 32 15,-7-2 69-15</inkml:trace>
  <inkml:trace contextRef="#ctx0" brushRef="#br0" timeOffset="180026.5946">9571 15947 15 0,'-12'-15'387'15,"-2"3"47"-15,8 3 34 16,-1-7 21-16,7 5-165 15,7-3-119-15,6 3-78 16,0 0-45-16,0 4-33 16,0-1-14-16,0 1-1 15,-6 3 8-15,-1 1 12 16,-6-1 11-16,0 0 10 16,0 4 0-16,0 0-8 0,0 0-15 15,0 0-12-15,0 0-12 16,7 0-8-16,-1-3-6 15,0 3-3-15,8 0 0 16,-8 0-4-16,8 0-2 16,5 3-4-16,-6-3-1 15,6 8-2-15,-5-1 4 16,-2 4 4-16,2 0 1 16,-14 7 4-16,-7 0 4 15,0 1 4-15,-13 3-5 0,-5 0-1 16,-1 3-3-16,0-2-6 15,0-2-4-15,6-3 0 16,1-3-1-16,5-3-3 16,14 2 3-16,7-7 3 15,6 4-2-15,13-3-1 16,13-1 3-16,0 1 0 16,13-1 0-16,-6-4-1 15,0 4 1-15,-8 1-2 16,-5-1 0-16,-13 0 2 0,0 4-2 15,-14 0 4 1,-6 3 2-16,-13-2 5 0,-7 3 1 16,-6 0 1-16,0-4 1 15,0 3 0-15,-7-3-3 16,14-4-5-16,0 0-7 16,6-3-24-16,-1-4-39 15,14-6-51-15,7-2-85 16,0-3-122-16,12-7-119 15,1-1-74-15,6-3-12 16,0-4 24-16,-1 1 70 16</inkml:trace>
  <inkml:trace contextRef="#ctx0" brushRef="#br0" timeOffset="180893.3766">10015 15928 79 0,'0'-10'316'16,"0"-2"43"-16,0 5 11 15,0-1-62-15,0 5-64 16,6-1-46-16,0 4-30 16,8 4-8-16,5 3 10 15,1 9 20-15,0-2-7 0,6 4-15 16,-1 0-16-16,1 4-31 16,0 0-31-16,7 0-34 15,-7-4-22-15,7 5-15 16,-7-9-10-16,0-3 1 15,0 0-3-15,0-11-2 16,-7-3-6-16,1-11-18 16,-7-1-12-16,0-4-10 15,-6 0-3-15,-1 5 1 16,0-1 5-16,2 5 19 16,-2 2 11-16,7 4 10 0,0 8 4 15,6 4 2-15,7 6 1 16,-6 4 4-16,13 0 1 15,-7 5-3-15,0-4-4 16,-7 2 1-16,1 1-5 16,-7-4-3-16,0 0-7 15,0-3-34-15,0-5-29 16,6 2-38-16,1-4-38 16,0-5-36-16,5-3-23 15,1-3 18-15,1-5 21 16,5-4 32-16,-12-2 33 15,6-3 41-15,-13-2 33 0,0-3 38 16,-6-4 27-16,-7 1 26 16,-14 2 31-16,2-2 32 15,-8 3 25-15,-7 0 13 16,2 7 13-16,-8 1 5 16,0 3-9-16,1 3-18 15,6 5-26-15,7 6-23 16,5 1-22-16,14 11-15 15,7 4-15-15,19 2-8 16,13 4-5-16,6 1-6 16,8 4-5-16,-1 3 5 0,-7-4 17 15,1 1 14-15,-13-1 15 16,-14 0 16-16,-5-3 11 16,-14-1 0-16,-14-3-14 15,-19-1-13-15,1-4-17 16,-7-3-12-16,-7-8-17 15,7-1-16-15,7-5-11 16,12-8-15-16,7-9-26 16,13-2-32-16,20-10-19 15,6-8-9-15,13 1-19 16,6-6-26-16,8 6-18 0,5-1-26 16,-5 5-38-16,-2 2-68 15,-5 4-118-15,-7 4-124 16,-19 5-43-16,-7 2 5 15,-13 0 34-15,-13 4 68 16</inkml:trace>
  <inkml:trace contextRef="#ctx0" brushRef="#br0" timeOffset="183831.8402">2033 11518 12 0,'-7'0'292'15,"1"0"49"-15,6 0 33 16,-7-4-49-16,7 4-89 16,0 0-65-16,0 0-46 15,0 0-40-15,7-4-23 0,-7 4-15 16,6 0-4-16,1 0-1 15,5 0-5-15,2 0-2 16,5 0-11-16,7 0-2 16,0 0-10-16,7 0-3 15,-7 4-3-15,6-4-3 16,-6 4 4-16,1-1 8 16,-7 5 14-16,-14-1 12 15,0 8 10-15,-12-1 10 16,-14 1 3-16,0 6-6 15,-5-1-9-15,-8 1-12 16,7-2-8-16,0-4-10 0,0-1-6 16,6 1-4-16,7-5-5 15,7 1-1 1,6 0-1-16,0-3-1 0,6-2-1 16,14 2-3-16,-1 0 2 15,7-1 0-15,7 1 0 16,6 3 0-16,0-4 1 15,0 0 2-15,6 4-1 16,-11-3 0-16,-2 2 7 16,-13 1 10-16,1 0 13 15,-14 0 15-15,-6 4 14 16,-6-1 15-16,-14 1 4 16,-12 4-5-16,-1-4-10 15,-6 2-12-15,1-2-19 16,-2-1-13-16,1-2-15 15,13-1-13-15,0-4-20 16,7-3-42-16,5-4-61 16,1-4-88-16,20-3-147 15,5-8-119-15,8 1-50 16,13-5 6-16,-1 1 42 16,7-4 79-16</inkml:trace>
  <inkml:trace contextRef="#ctx0" brushRef="#br0" timeOffset="184340.0915">3088 11668 95 0,'45'-18'263'0,"-5"-4"21"16,-21 3-11-16,-5 2-10 15,-14-3-19-15,-8 3-27 16,-10 2-29-16,-2 4-20 15,-13 3-19-15,-6 1-14 16,-13 7-20-16,7 4-19 0,-8 4-15 16,7 2-12-16,7 5-15 15,7-1-14-15,6 1-12 16,6 3-10-16,14-7-8 16,6 4-4-16,6-4-6 15,14-4-1-15,12-3-1 16,-6 0-1-16,13-4 3 15,-12-4 0-15,5 4 0 16,-12-4 0-16,6 4 3 16,-7 0 5-16,1 4 11 15,6 7 16-15,-6 4 21 16,-1 6 18-16,7 1 15 16,-6 8 8-16,-1-1-2 15,-5 0-12-15,4 1-15 16,-10-1-18-16,4-4-14 15,-5-3-16-15,-1 1-13 0,-6-1-27 16,0-4-48 0,0-3-59-16,0-5-88 15,7-6-164-15,6-4-132 0,13-10-50 16,7-9 5-16,-1-6 37 16,1-4 78-16</inkml:trace>
  <inkml:trace contextRef="#ctx0" brushRef="#br0" timeOffset="184698.0276">3733 11609 113 0,'-20'-4'337'0,"-12"8"57"16,-1 4 38-16,-6 3-55 16,1 7-65-16,5 4-41 15,13 7-42-15,7 0-45 16,20 4-36-16,12 1-30 15,13-5-32-15,8-4-24 16,12-3-16-16,-6-4-7 0,12-2-7 16,1-13-6-16,0-3-1 15,0-8-7-15,-8-6-5 16,-5-4-3-16,-13-5 2 16,-14-2-3-16,-12 0 0 15,-21-5 2-15,-5 4 0 16,-13-3-4-16,-14 3-2 15,1 1-7-15,-8 3-24 0,1 8-44 16,-7-2-70-16,0 12-119 16,1 4-170-16,-1 8-91 15,1 7-31-15,-8 7 18 16,1 4 54-16</inkml:trace>
  <inkml:trace contextRef="#ctx0" brushRef="#br0" timeOffset="186948.4055">2365 10825 88 0,'6'0'242'15,"-6"0"30"-15,6 0-19 16,-6-3-60-16,8-1-40 16,-8 0-13-16,0-7-4 0,0 1 7 15,0-2 12 1,-8 1 15-16,2-3 15 16,-6 2 6-16,-8-2-4 0,0 2-20 15,-5 6-27-15,-2-2-28 16,-5 1-30-16,6 3-30 15,-7 4-21-15,7 0-16 16,-7 8-8-16,14 3-7 16,-1 4-5-16,1-1 0 15,5 9 0-15,14-2 2 16,0 1 2-16,14 4 1 16,5-5 5-16,14 5 2 15,6-4 0-15,13 4-3 16,0-4 0-16,0 0 1 15,-7 0-2-15,-5-8-2 16,-14 1 3-16,-7-1 5 16,-19 1 1-16,-12 0 1 15,-21-1-1-15,-13 1 2 16,-5 4-3-16,-8-5-1 16,6-3-5-16,7-4 2 15,8-3 2-15,5-4-6 0,7-4-7 16,13-7-8-16,13-3-8 15,13-8-21 1,19 0-11-16,-5 0-6 0,11-4-4 16,-5 4-7-16,7 0-15 15,-8 0-14-15,7 1-20 16,0-1-26-16,1 3-29 16,5 2-37-16,1-3-23 15,-1 6-2-15,1 2 19 16,-1 2 26-16,-6-1 38 15,-6 3 54-15,-7-2 49 16,0 3 32-16,-6-1 12 16,0 1 8-16,5-1-1 15,1 2 3-15,7-6-3 16,-1 1 0-16,2 0 6 16,-15-1 35-16,0 2 42 15,-12-1 35-15,-14 3 36 16,1 1 25-16,-7 0 15 15,-6 0-21-15,-8 7-25 16,1 0-25-16,-14 0-17 0,2 7-10 16,-1 4-7-16,-7 0-10 15,7 7-14-15,6-3-16 16,13 4-18-16,8-1-16 16,6-4-12-16,6 1-4 15,6-8-1-15,0 4 1 16,8-7 0-16,11-4-1 15,1 0 0-15,0-8 4 16,1 5 3-16,-1-4 1 16,-6 0 0-16,-1 3 4 15,-6 4-4-15,0 7-4 16,-1 0 4-16,8 12 4 16,-6 2 1-16,5 1 3 15,1 4 5-15,0 0 2 16,-8 0-5-16,1-5-2 15,0 5-3-15,-6-4-7 0,-1 3-35 16,0 2-70-16,2-2-137 16,4-4-141-16,8-2-74 15,6-4-37-15,0-12 12 16,7-6 56-16</inkml:trace>
  <inkml:trace contextRef="#ctx0" brushRef="#br0" timeOffset="187230.5784">3479 10653 189 0,'-7'-8'344'0,"7"6"53"15,0 2 47-15,7 2-89 0,0 10-65 16,5 6-23-16,2 4-21 15,12 8-34-15,-7 3-35 16,7 3-29-16,-6 4-36 16,-1 4-38-16,-5 0-26 15,-2 0-22-15,-5 3-80 16,-7 2-205-16,-13-3-179 0,-13-1-95 16,-13-6-49-1,-13-2-23-15,-7-11 52 16</inkml:trace>
  <inkml:trace contextRef="#ctx0" brushRef="#br0" timeOffset="189213.7984">5831 15833 87 0,'-12'-25'289'0,"-2"3"28"0,8-1 20 16,-7 1-99-16,13 8-73 16,0-1-45-16,0 8-30 15,19 3-5-15,7 4 14 16,13 8 17-16,7 10 25 16,7 4 21-16,5 7 4 15,7 8-13-15,-6-1-28 0,6 4-28 16,0 5-32-16,0-5-22 15,-6 0-17-15,-14-7-11 16,1 0-13-16,-7-11-16 16,-7 0-40-16,-6-11-88 15,-12-7-126-15,-1-15-139 16,-7-7-70-16,-6-12-27 0,-6-11 14 16,-1-5 74-1</inkml:trace>
  <inkml:trace contextRef="#ctx0" brushRef="#br0" timeOffset="189380.8667">6613 15724 199 0,'0'-19'346'16,"-13"12"61"-16,0 10 49 16,-13 16-85-16,0 14-99 15,-7 14-57-15,1 15-40 0,-1 8-51 16,1 3-41-16,12 4-41 16,1 1-82-16,19-5-147 15,6-11-163-15,14-8-92 16,13-9-47-16,12-16-14 15,26-14 49-15</inkml:trace>
  <inkml:trace contextRef="#ctx0" brushRef="#br0" timeOffset="189975.8901">13487 15544 240 0,'-19'-11'362'0,"-1"-3"36"15,1 6 27-15,0 1-122 16,-1 7-70-16,7 3-43 16,19 11-14-16,7 9-9 15,20 2-6-15,6 9-11 16,13 3-20-16,7 2-26 15,6 2-33-15,1 0-26 16,-1-5-23-16,-7 0-18 16,1-7-39-16,-14-3-45 15,-12-3-61-15,-7-14-118 16,-14 3-137-16,-12-12-95 0,-12-14-20 16,-14-13 11-1,-7-5 47-15</inkml:trace>
  <inkml:trace contextRef="#ctx0" brushRef="#br0" timeOffset="190148.9854">13696 15574 27 0,'-33'-19'335'16,"-5"12"54"-16,-15 14 46 15,-6 12 11-15,1 6-151 16,-7 12-77-16,0 6-54 16,6 5-49-16,7 3-44 15,13-3-30-15,6-4-63 0,21-3-132 16,18-9-167-16,13-3-89 15,21-10-47-15,18-15-21 16,14-4 32-16</inkml:trace>
  <inkml:trace contextRef="#ctx0" brushRef="#br0" timeOffset="190391.3388">15052 15496 223 0,'103'-14'339'16,"-5"14"38"-16,-13 8 35 16,0 6-133-16,0 11-71 0,0 1-35 15,-1 3-43-15,7 4-32 16,-13 0-34-16,7-4-25 16,-13 4-14-16,-7-7-59 15,-7-1-105-15,-12-2-143 16,-13-12-93-16,-20-4-47 15,-7-11-25-15,-12-6 34 16</inkml:trace>
  <inkml:trace contextRef="#ctx0" brushRef="#br0" timeOffset="190578.2165">16009 15482 7 0,'-19'0'364'15,"-14"10"47"-15,-6 13 37 16,0 10 24-16,-6 7-172 15,-1 8-100-15,7 3-70 16,0 3-46-16,13 2-72 16,0-5-153-16,12-4-166 15,8-10-90-15,6-8-47 16,13-7-26-16,13-14 26 0</inkml:trace>
  <inkml:trace contextRef="#ctx0" brushRef="#br0" timeOffset="190910.3271">18583 15325 87 0,'46'-20'285'0,"5"6"66"16,2 7 37-16,-1 10-31 16,7 8-15-16,6 7-18 15,0 4-27-15,0 9-53 16,0-2-55-16,0 3-53 16,1 1-46-16,-1 0-36 0,-6-3-26 15,-8-5-55-15,-5-7-90 16,-7-3-189-16,1-11-144 15,-15-4-77-15,-5-14-37 16,-7-9 18-16,-6-13 74 16</inkml:trace>
  <inkml:trace contextRef="#ctx0" brushRef="#br0" timeOffset="191074.4052">19724 15175 221 0,'-27'2'387'0,"-25"13"42"16,-7 14 35-16,-18 12-98 15,-8 6-110-15,0 7-78 16,-6 6-58-16,6-1-82 16,7-1-172-16,6-3-175 15,7-10-95-15,6-9-52 16,14-7-25-16,25-10 29 16</inkml:trace>
  <inkml:trace contextRef="#ctx0" brushRef="#br0" timeOffset="191418.001">22310 15148 279 0,'39'10'356'16,"-13"7"40"-16,1 8 38 15,-1 0-145-15,13 8-77 16,-1 4-42-16,15 0-38 16,-1 0-36-16,7-6-35 15,-8-1-27-15,-5-1-16 16,1-4-19-16,-15-5-54 15,1-3-111-15,-1-9-147 16,-13-4-85-16,7-8-46 0,-12-14-11 16,-2-3 36-16</inkml:trace>
  <inkml:trace contextRef="#ctx0" brushRef="#br0" timeOffset="191595.0522">22981 15218 313 0,'-32'-7'393'16,"-21"14"43"-16,-12 11 36 15,-6 8-145-15,-20 14-93 16,6 4-65-16,-6 0-49 0,12 3-39 16,8-2-37-16,12-1-54 15,7-12-121-15,19-2-173 16,14-7-102-16,19-9-53 16,19-7-25-16,27-11 18 15</inkml:trace>
  <inkml:trace contextRef="#ctx0" brushRef="#br0" timeOffset="191913.2007">24806 15071 201 0,'52'-8'329'0,"-13"5"57"16,7 6 54-16,-7 9-88 16,-7 6-56-16,1 8-21 0,6 7-16 15,-7 3-40-15,2 5-44 16,-2 3-47-16,-7-1-38 16,9-2-31-16,-9 0-24 15,8-9-21-15,-7 1-48 16,0-4-75-16,0-6-126 15,-6-9-182-15,-1-6-96 16,-5-8-48-16,-8-11 12 16,-6-15 54-16</inkml:trace>
  <inkml:trace contextRef="#ctx0" brushRef="#br0" timeOffset="192108.9205">25470 15119 105 0,'-12'-11'351'16,"-14"7"49"-16,-20 15 45 15,-19 11-41-15,-13 16-116 16,-1 0-74-16,-6 14-54 16,14-1-49-16,-1 4-41 15,7-7-34-15,13 0-74 16,6-8-159-16,7-7-151 16,7-4-78-16,18-10-42 0,2-8-22 15,24-7 46-15</inkml:trace>
  <inkml:trace contextRef="#ctx0" brushRef="#br0" timeOffset="192512.7607">28559 14925 210 0,'13'-12'304'16,"1"6"14"-16,4 1 25 0,2 10-115 15,7 6-38-15,11 4 2 16,1 6 18-16,7 8 14 16,-1 0-8-16,1 8-30 15,0 0-40-15,6-1-40 16,0 0-40-16,-6 1-34 16,0 1-67-16,-8-9-85 15,-5-4-148-15,-13-7-149 16,-8-3-76-16,-12-8-35 15,0-7 28-15,-6-11 63 0</inkml:trace>
  <inkml:trace contextRef="#ctx0" brushRef="#br0" timeOffset="192698.7785">29184 15034 201 0,'0'-22'348'16,"-12"12"44"-16,-15 6 41 15,-11 14-83-15,-15 9-102 16,-12 8-60-16,-13 5-36 15,0 4-39-15,-1 5-41 16,-6 0-34-16,8-2-111 16,5-3-195-16,14-2-113 0,5-9-61 15,15-2-30-15,18-9-14 16,13-10 81-16</inkml:trace>
  <inkml:trace contextRef="#ctx0" brushRef="#br0" timeOffset="193010.0209">30755 14910 249 0,'52'15'375'0,"1"10"50"16,-8 4 38-16,1 4-130 16,-7 1-72-16,0 3-68 15,-7-1-52-15,8-3-49 16,-8-4-37-16,1-3-27 16,-1 0-33-16,-5-9-63 0,-2 2-121 15,1-9-154-15,-12 2-84 16,4-8-41-16,-4-8-5 15,-1-8 43-15</inkml:trace>
  <inkml:trace contextRef="#ctx0" brushRef="#br0" timeOffset="193178.081">31374 15086 258 0,'-19'-15'477'16,"-14"7"67"-16,-19 13 52 0,-13 10-49 15,-20 10-154-15,-19 11-118 16,-14 8-88-16,-19 8-96 15,-13 6-176-15,-6 1-273 16,-20 0-146-16,-13-5-80 16,-20-3-41-16,-18-6 11 15,-14-8 114-15</inkml:trace>
  <inkml:trace contextRef="#ctx0" brushRef="#br0" timeOffset="196074.3739">6444 18211 175 0,'-7'0'401'0,"1"-4"43"0,-8 4 24 16,14-3-99-16,-6-2-92 0,6 5-111 15,0-3-75-15,6 3-39 0,2-4-24 16,11 4-10-16,0-2-8 0,8 2-4 16,5-5 0-16,7 2-3 0,0-1-1 15,7-1-2-15,-1 2 0 0,1 0-2 16,-1-1-8-16,1-3-6 0,-1 4-2 16,-5-2 3-16,-1 1-2 0,-6 1 0 15,-7-1 10-15,0 1 4 0,-13 3 3 16,0-4 5-16,0 4 15 15,-7 0 20-15,-6-3 20 0,0 3 23 16,0 0 15-16,-6 0 5 0,-7 3-5 16,6 1-3-16,-6-1-4 0,1 8 9 15,-2 0 11-15,8 3 14 0,-7 3 11 16,6 4 4-16,1 1 3 0,6 0-10 0,0 7-10 16,0 0-18-16,6 0-16 0,1 5-14 15,-7 2-17-15,6-3-17 16,7 4-17-16,-13 0-5 0,14-4-4 15,-8-4-6-15,-6 0-6 0,6 1-9 16,1-5-19-16,-7-3-33 0,0-4-45 16,0-3-56-16,0-4-62 0,0-1-77 15,6-2-127-15,-6-4-148 0,0-4-54 16,-6 0 7-16,-1-8 37 0,1-2 67 16</inkml:trace>
  <inkml:trace contextRef="#ctx0" brushRef="#br0" timeOffset="196443.9563">6593 18526 81 0,'-12'0'384'15,"-2"0"72"-15,2 0 43 0,-2-4-22 16,8 1-103-16,-1 3-57 0,1-8-77 15,12 4-51-15,7 1-26 0,13-4-31 16,7 0-19-16,13-1-22 0,6-4-30 16,7 5-19-16,6 0-16 0,0-4-14 15,0 4-9-15,0 0 3 0,-6-4 14 16,-7 6 6-16,-7-1 6 0,1 2 4 16,-13 0-4-16,6 4-5 0,-7-3-8 15,1 3-5-15,-7 0-4 0,0 3-3 16,-6-3-1-16,-1 0-2 15,-5 4-3-15,4-4-4 0,-4 0-3 16,-8 0-23-16,7 4-40 0,-6-4-47 16,6 0-63-16,0 0-87 0,-6 0-133 15,-7 0-128-15,6-4-43 0,0 0 6 16,-6-3 42-16,0 3 78 0</inkml:trace>
  <inkml:trace contextRef="#ctx0" brushRef="#br0" timeOffset="197929.6178">9429 18240 56 0,'-40'4'314'0,"-5"-4"90"0,6 0 58 16,-1-4-31-16,1 0-73 15,7-3-37-15,-1 0-32 0,7 0-78 0,12-4-54 16,8-1-43-16,6 2-34 0,14-5-33 16,12 4-23-16,6-4-11 15,7 1-6-15,0 2 0 0,7 5-4 16,-1-1 0-16,-5 2 6 0,-1 2 6 16,0 8 11-16,-13 0 11 0,-6 6 15 15,-14 5 14-15,-6 3 7 0,-14 4 6 16,-4 7 3-16,-22 5 3 0,1-2-3 15,-6 4-2-15,-8 2-8 0,-5-1-7 16,13-5-6-16,-8 1-10 0,13-4-6 16,2-2-4-16,11-6-1 0,15 1-5 15,5-3-5-15,7-9-4 0,19 5-2 16,8-8-7-16,19 0-4 0,5-7 0 16,15 0-3-16,12-2-3 15,7-6-13-15,0 0-20 0,-8 1-32 16,8-4-40-16,0 0-47 0,-7 0-50 15,0 0-53-15,1-4-48 0,-8 1-40 16,0-5-36-16,2 1-12 0,-8 0 32 16,-6-5 48-16,-8 2 59 0,-5-1 88 15,-7-1 113-15,-13 2 95 0,-6-1 64 16,-7 4 51-16,-13-1 45 0,-7 1 8 16,-5 3-18-16,-8 5-20 0,0-1-24 15,-6 0-24-15,-7 6-17 0,-6 2 4 16,1-1 5-16,-9 8 1 15,2-1 5-15,7 9-2 0,4 3-9 0,1-1-20 16,15 4-20-16,4 1-19 16,8-2-18-16,6 2-14 0,6-4-9 15,0-1-4-15,14-2-2 0,0-5 0 16,-1 1-3-16,15-8 3 0,-9 0-2 16,7 0-3-16,-6-4-3 0,7-4-3 15,-13 0-1-15,-8 1-3 0,2-3-1 16,-8 2 0-16,1 1 2 15,-1 0 1-15,-6 0 0 0,7 3-1 0,-7-1 0 16,7 5 4-16,-1 5 10 0,7 2 17 16,0 4 28-16,7 4 40 15,-7 2 29-15,6 6 23 0,0 3 12 16,-5 3-1-16,-1 4-15 0,0 0-30 16,0-4-27-16,-7 4-23 0,0-4-20 15,2-3-17-15,4 4-12 0,-5-5-9 16,0-3-12-16,-1 0-26 0,7 0-39 15,-7-4-50-15,-6 1-59 0,7-9-71 16,0 5-72-16,-1-3-71 0,8-5-129 16,-2 0-113-16,1-7-29 0,0 0 28 15,0-4 55-15,7-3 81 0</inkml:trace>
  <inkml:trace contextRef="#ctx0" brushRef="#br0" timeOffset="198708.0977">12074 18299 255 0,'0'-8'339'0,"0"-3"96"16,0 5 51-16,0-3-57 0,0-1-41 15,-6 3-34-15,-2 3-18 16,2 0-74-16,0 4-60 0,6 4-28 16,0 3-30-16,-7 4-11 0,14 4-6 15,-7 2-14-15,12 2-18 0,2 0-24 16,5 3-19-16,1 0-13 0,6 0-11 16,-6 0-9-16,12-4-7 0,-6 0-2 15,7-4-1-15,0-6-2 16,-1-1-3-16,1-7 1 0,5-3-2 0,1-5-3 15,1-3-2-15,-8-3-4 0,1-4-6 16,-1-4-5-16,-5-1-1 0,-8 2-1 16,-6 3 2-16,-6-1 2 0,5 1 9 15,-12 7 5-15,7 0-1 0,0 3 3 16,-7 5 0-16,6 6 2 16,0 1 3-16,8 6 6 0,-8 6 4 15,7 2 1-15,7 3 4 0,-8 2-2 16,8-1-7-16,0-1-5 0,-7 2-2 15,7-1-2-15,-1-4-12 0,-6-3-28 16,0-1-35-16,7-2-45 0,-8-1-47 16,8-5-53-16,-7-6-49 0,7 0-44 15,0-3-50-15,6-8-56 0,-1 0-60 16,-5-7-38-16,0-1 10 0,-1-6 44 16,-6-1 74-16</inkml:trace>
  <inkml:trace contextRef="#ctx0" brushRef="#br0" timeOffset="198968.0659">13136 18332 169 0,'13'-15'328'0,"-7"1"95"0,8 2 57 15,-2 5-38-15,-6 0-63 0,2 4-39 16,4 3-20-16,-5 3-40 0,6 4-21 16,0 3-13-16,7 2-22 0,6 2-34 15,6 6-32-15,7 1-24 0,7 1-23 16,6 0-19-16,6 0-18 0,-5 0-10 16,6-1-5-16,-1 2-3 0,-13-5-8 15,2 1-3-15,-9-5 3 0,-11 1-6 16,-1-1-6-16,-7-3-7 0,-12 0 6 15,-7 0 1-15,-7 1-6 0,-6-2 0 16,-7-3-2-16,-6 1-7 0,-7 0-15 16,8-4-22-16,-8 3-32 0,0-7-51 15,1 0-72-15,-1-5-103 0,7-1-120 16,1-5-190-16,5-1-136 0,-6-6-39 16,-1-3 25-16,-5-6 80 15,12 1 113-15</inkml:trace>
  <inkml:trace contextRef="#ctx0" brushRef="#br0" timeOffset="199239.3144">13318 18342 316 0,'7'-7'350'15,"5"0"79"-15,2-1 42 0,5 1-84 16,1-3-53-16,0 1-20 0,6-1 1 16,-7 0-53-16,7 1-63 0,0-1-29 15,0 3-33-15,7-5-20 0,6 5-25 16,0 0-21-16,0 0-13 15,0-1-9-15,7 0-20 0,-7-1-12 16,0 1-7-16,0 4-7 0,-13-4-5 16,0 1-6-16,-6 3 3 0,-7 1 2 15,0 3 1-15,-7-3-6 0,-6 3-10 16,7 0-27-16,-7 0-50 16,0 0-68-16,0 0-97 0,0 0-154 15,0 0-148-15,0 0-58 0,0 0 4 0,0 0 43 16,0 0 86-16</inkml:trace>
  <inkml:trace contextRef="#ctx0" brushRef="#br0" timeOffset="199932.875">14902 18244 196 0,'0'0'254'0,"0"0"16"16,0-4-5-16,6 0-5 15,-6 4-6-15,0-3 1 0,0-1-38 0,0 1-20 16,0-4-4-16,0 3-4 0,0 0-8 15,0-3-17-15,6 2-18 0,2-2-21 16,4 5-25-16,8-10-23 0,-1 4-16 16,7 1-9-16,0 0-3 0,1-1-4 15,5 1-3-15,1 3-6 16,-1-3-8-16,1 7-2 0,5 0-1 16,2 7 3-16,-1 4 2 0,6 4 3 15,-11 4 5-15,4 6-3 0,1 4-3 16,-6 4-5-16,-1 4-6 0,1-1-10 15,-1 1-33-15,-5-1-48 0,-1-2-56 16,0-5-66-16,0-3-113 0,0-4-163 16,1-4-98-16,-2-3-25 0,-12-8 18 15,0 0 44-15,-6-3 102 0</inkml:trace>
  <inkml:trace contextRef="#ctx0" brushRef="#br0" timeOffset="200424.986">15344 18504 345 0,'-19'0'416'0,"-1"-5"61"0,8 3 32 15,5-2-139-15,7-4-129 0,13 1-69 16,13-1-48-16,7-2-62 0,19-1-31 16,0 0-17-16,14-4-10 0,5-3-4 15,0 3-4-15,8-3 1 0,-2-5-3 16,2 6 0-16,-8-2 3 0,-6 0-2 15,-6 2 4-15,-13-2 2 16,-7 5 1-16,-13-1 2 0,-6 1 1 16,-14-2 6-16,-6 7 10 0,-6 1 7 15,-7-1 12-15,-6 3 6 0,-14 2 8 16,7 4 6-16,-14 0 1 0,8 4-2 16,-7-1-3-16,6 5-1 0,7 4-8 15,0-3-7-15,0 7-11 0,13-2-6 16,0 1-5-16,13-1-7 0,7-3 0 15,-1 0-5-15,14-3 2 0,-1-2-2 16,1-1-3-16,6-1-1 16,-7-4-3-16,7-4 0 0,0 4 1 15,-6-5-3-15,-1 5 3 0,1-3 5 0,-7 3 12 16,0 3 28-16,0 6 25 16,7 5 26-16,0 4 17 0,-1 8 7 15,0 3-6-15,8 4-24 0,-8 0-27 16,13 4-20-16,-6 0-23 0,-6-5-16 15,6-3-33-15,-13 0-48 0,-7-2-65 16,-6-5-102-16,0 0-212 0,0-8-148 16,-6 1-55-16,0-8 0 0,6-7 40 15,0 0 91-15</inkml:trace>
  <inkml:trace contextRef="#ctx0" brushRef="#br0" timeOffset="201556.4799">17645 18236 63 0,'0'-7'307'0,"6"0"27"0,1 0 86 15,-7-4-25-15,-7-1-80 0,1 2-44 16,6-2-21-16,-7 1 6 0,1 0-61 15,0 4-32-15,6 0-23 16,-8 3-19-16,8 1-20 0,0-1-19 16,0 4-6-16,8 4 6 0,-2 3 16 15,7 3 19-15,0 5 20 0,0 4 7 16,7-1-6-16,-1 5-16 0,0 2-19 16,1 0-23-16,-1 5-23 0,7-1-17 15,1 0-14-15,-7-3-11 16,-2 3-11-16,9-3-8 0,-7-4-28 0,0 0-34 15,-2-5-44-15,-4-1-52 16,-1-5-58-16,-1-1-61 0,2-2-57 0,-2 0-99 16,2-8-101-16,-8-4-44 15,1-3 8-15,-7-4 40 0,6-4 66 16</inkml:trace>
  <inkml:trace contextRef="#ctx0" brushRef="#br0" timeOffset="201791.3684">18199 18196 153 0,'19'-14'329'0,"1"-1"88"16,-7 4 71-16,-7 3-79 0,-6 4-68 16,7 4-38-16,-7 4-16 0,6 7-70 15,1 3-57-15,-1 3-25 0,14 4-23 16,0 1-19-16,-1 0-19 0,7 3-15 16,0 1-10-16,0-4-14 0,7-1-9 15,-7 2-11-15,7-1-8 16,-14-1-9-16,7-2-37 0,0-4-48 15,-6 4-59-15,6-5-78 0,-7-3-124 16,7-5-143-16,-12 2-58 0,5-4-6 16,1-4 32-16,-8 0 65 0</inkml:trace>
  <inkml:trace contextRef="#ctx0" brushRef="#br0" timeOffset="202212.5441">19241 18317 9 0,'27'-18'243'15,"-15"-1"12"-15,2 1 71 16,-14 0-41-16,0 0-53 0,-14-1-20 16,2 4-1-16,-15 1 11 0,1-1-55 15,-6 5-26-15,-1 1-14 0,-6 6-8 16,-7-1-13-16,1 4-10 0,-1 4-5 16,1 3-8-16,-1 4-8 0,1 0-14 15,11 4-7-15,9 4-12 0,5-1-7 16,14 0-13-16,6 0-3 0,6 1-2 15,7-5-2-15,13 1-1 0,6-4-3 16,8-4-2-16,-1-3-5 0,6 0 0 16,-5-4-4-16,-1-4 0 0,0 0 1 15,-7 0-2-15,1 1 1 16,-7-4-3-16,0 3 2 0,-6 1-1 16,-1-1 0-16,-6 8 14 0,0-1 18 15,-7 8 18-15,8 4 18 0,-8 2 20 16,0 6 15-16,2-1-5 0,4 7-10 15,-5-3-14-15,-1 3-18 0,8 0-19 16,-2-3-14-16,-6 0-7 0,8-1-7 16,-1-6-14-16,-6 4-35 0,-1-9-51 15,1 1-70-15,-1-1-95 0,0-3-174 16,2 0-140-16,-8-8-43 0,0 5 9 16,0-8 43-16,0 0 84 0</inkml:trace>
  <inkml:trace contextRef="#ctx0" brushRef="#br0" timeOffset="203411.1952">20630 18229 195 0,'-8'0'283'0,"2"-3"12"16,0 3-20-16,-1-4-23 0,7 1-20 15,-6-1-5-15,-1 4-56 16,0-4-29-16,7 0-20 0,0 1-16 0,0 3-3 15,0-5-12-15,-6 5-5 0,0 0-5 16,-1-3-8-16,0 3-9 0,1 0-6 16,0 0-1-16,-1 0-1 15,0 0-10-15,1 0-4 0,6 0-6 16,6 0-6-16,1-4-8 0,12 4-9 16,7 0-2-16,1-2-6 0,11 2-3 15,-5 0 1-15,13 0-3 0,-13 0-2 16,5 0 0-16,-11 2-3 0,-1 5 0 15,-6 1 1-15,-1 0 2 0,-19 6 8 16,-7 5 0-16,-5-5 4 0,-8 8 3 16,-6 0-3-16,-1-4-1 0,-5 5-3 15,12-5 0-15,-5 0-1 0,11-3-1 16,2-1 0-16,12 1-2 0,12-4-1 16,8 0-2-16,13 0-1 0,-1-1-1 15,13-2-1-15,1-1 1 16,7 1 0-16,-8-4 1 0,-6 3 1 15,0 0 1-15,-6-3 0 0,-1 0 2 0,-12 3 14 16,-7-3 8-16,-7 2 12 0,-6 2 6 16,-12 3 8-16,-15-4 6 0,-5 4-5 15,-7-3 0-15,-1 2-6 0,-5 2-7 16,-1-5-5-16,7 1-8 16,1 2-8-16,-2-3-9 0,13 1-9 15,2-4-7-15,12 0-7 0,6 0-28 16,14-4-41-16,6-4-56 0,12 0-59 15,15-3-93-15,5-1-107 0,8-4-59 16,6 2-37-16,6-5 0 0,0-3 34 16,7 0 82-16</inkml:trace>
  <inkml:trace contextRef="#ctx0" brushRef="#br0" timeOffset="204030.0553">21522 18427 207 0,'32'-22'265'0,"1"0"67"16,-1 4-3-16,-18-5-8 15,-1 9-16-15,-7-4-15 0,-12 7 1 16,-1-4-56-16,-6 8-28 0,0-1-30 15,-7 1-23-15,1 3-27 0,-1 4-29 16,-6 4-20-16,7-1-17 0,6 6-15 16,-7-3-11-16,13 5-9 0,-5 4-8 15,12-4-5-15,0 4 0 0,6-5-4 16,0 5-1-16,8-7-3 0,5-1 0 16,1 0 0-16,6-3-5 0,-7-4 0 15,14 0-2-15,-7 0 1 0,0 0-2 16,0 0 1-16,-6 0 2 0,6 3 0 15,-7 5 8-15,-5 7 25 0,-2 3 39 16,2 8 36-16,-8 3 37 16,1 0 22-16,-7 4 15 0,6 0-12 15,-6 0-27-15,6-3-32 0,-6-5-28 16,0 1-24-16,7-5-20 0,0-2-13 16,-1-5-9-16,8-3-7 0,-2 1-10 15,1-4-12-15,13-6-36 0,0-2-43 16,0-2-54-16,7-6-65 0,6-7-65 15,-7 1-64-15,8-13-63 0,-7 6-99 16,-7-8-98-16,-7-5-18 0,1-3 29 16,-1 1 50-16,-12 3 122 0,-1 8 229 15,0 2 245-15,-6 9 193 0,0 3 120 16,0 7 90-16,-6 4 28 0,6 8-32 16,-6-1-45-16,6 7-75 0,0 2-50 15,6 1-46-15,7 6-44 0,13-5-43 16,0 0-44-16,7-3-30 15,13-1-18-15,-1-3-13 0,1-3-3 0,5-4-5 16,-5-4-3-16,0-8-9 16,-7-3-11-16,-6 1-4 0,-21-9-10 15,2 1-8-15,-21-1-1 0,-12-3-1 16,-7 1 1-16,-7-1-2 0,-6-1-2 16,-7 1 1-16,1 8-6 0,5-5-14 15,2 5-29-15,11 7-42 0,1-1-44 16,7 4-54-16,12 1-64 15,7 3-98-15,0 3-100 0,7-3-83 0,12 4-18 16,-5 0 20-16,5 0 52 0,13-4 101 16</inkml:trace>
  <inkml:trace contextRef="#ctx0" brushRef="#br0" timeOffset="204745.2891">23782 18299 249 0,'40'-11'371'0,"-7"0"50"16,-21-4-16-16,2 4-53 0,-21-4-50 15,0 1-38-15,-12 3-53 0,-13-1-19 16,6 5-11-16,-20 0 4 0,0 4 5 16,0 3 1-16,-6 0 2 15,1 3-5-15,11 4-17 0,1 5-24 16,13-1-28-16,13 7-21 0,7 0-26 15,12 8-21-15,7-4-14 0,7 3-8 16,12 0-7-16,7 2-6 0,-7-2-5 16,1 1 0-16,0-4-5 0,-7-1-2 15,-13 2 1-15,0-5-1 0,-13 1 1 16,-6-5 1-16,-7 1 1 0,-13-1 2 16,-7-6-1-16,1 2-4 0,-8-6 0 15,1 0 0-15,7-4-4 0,5 0-5 16,8-8-9-16,6-2-2 0,19-5-4 15,14 1-12-15,13-5-17 0,19-3-15 16,13 1-11-16,13-1-13 0,7-5-7 16,6 6 3-16,6-5 12 0,-5 4 23 15,-1-3 18-15,-6 2 18 0,-13 2 13 16,-13-2 8-16,-14 5 8 16,-13 4-3-16,-12-5-1 0,-13 9 1 15,-20-2-4-15,-7 1-1 0,-12 5 4 16,-7 1 13-16,-7 2 11 0,-7 3 5 15,8 0 10-15,-1 3 4 0,7 2-3 16,7 1-12-16,-1 2-8 0,7-1-10 16,13 4-6-16,6-4-2 0,7 4-4 15,7 0-2-15,6 0-4 0,13-4 4 16,7-2-1-16,-1 1-3 0,1-2 2 16,-1-4-2-16,1 4-1 15,-7-4-2-15,-6 3 1 0,-1 0 2 16,1 2 5-16,-8 2 2 0,2 7 9 15,-2 1 1-15,-4 4 1 0,-2 3 0 16,-6 3-1-16,6 1-2 0,-6 0-6 16,0-1 1-16,0 1 0 0,0 0-2 15,7-4 1-15,-1-4-4 0,1-4-5 16,6 1-21-16,-7-4-34 0,8-3-53 16,12-8-73-16,-7 0-81 0,1-4-139 15,12-4-158-15,-12-3-72 16,5-3 0-16,2-5 42 0,-8-7 68 15</inkml:trace>
  <inkml:trace contextRef="#ctx0" brushRef="#br0" timeOffset="204930.7934">24852 18204 74 0,'12'-14'429'16,"8"2"74"-16,-13 1 78 0,-1 3 51 16,-6 8-143-16,-6 8-107 0,-1 3-57 15,1 3-51-15,-1 9-64 0,7-2-42 16,-7 8-50-16,14 5-35 0,-7-1-31 15,7 0-43-15,-1 0-54 0,7 0-75 16,1-1-91-16,4-2-142 0,2-4-202 16,0-1-97-16,-1-7-22 0,1-3 31 15,-1-3 69-15,14-6 131 0</inkml:trace>
  <inkml:trace contextRef="#ctx0" brushRef="#br0" timeOffset="205674.9515">26520 18233 238 0,'13'-7'348'16,"-13"0"86"-16,12-1 32 0,-5-4-72 16,6-2-60-16,1 2-28 0,5-2-7 15,0-1-63-15,0 5-34 0,8-1-27 16,-1 0-34-16,0 4-26 0,0 2-34 16,0 3-13-16,7 2-11 0,-7 2-7 15,0 6 4-15,0 3-1 16,-13 4 8-16,-13 7-1 0,-6 0-2 0,-14 7 2 15,-13 0-7-15,-5 9-2 0,-15-2-5 16,1 1-1-16,-7-1-1 0,8-4-4 16,5 2-1-16,0-5 1 0,7-8-5 15,12 2-3-15,2-4-5 16,18-5 0-16,1-7-3 0,19 4-2 16,12-7-1-16,22-4-1 0,11 0-8 15,14-4-12-15,13-7-24 0,-1 4-37 16,8-4-46-16,-7 0-45 0,-2-3-49 15,-10-1-50-15,-2-4-42 0,-6 4-37 16,-6-2-45-16,-7 2-68 0,-7-3-51 16,-12 3-34-16,0 0 14 0,-14-3 44 15,-5 3 75-15</inkml:trace>
  <inkml:trace contextRef="#ctx0" brushRef="#br0" timeOffset="206997.9294">27471 18141 24 0,'0'0'274'0,"0"-4"25"0,0 4 52 16,-6-3-17-16,6 3-35 0,-7-4-41 15,7 1-27-15,0-1-3 0,-7 0-62 16,7 0-29-16,0 1-25 15,7 3-20-15,-7-4-13 0,0 4-12 16,0 0 0-16,0-3 5 0,0 3 3 16,0 0 3-16,0-5 11 0,0 5 15 15,-7 0 7-15,7 0 3 0,-6 0 6 16,6 0 6-16,-7 0-6 0,7 0-14 16,0 0-17-16,0 0-21 0,0 0-14 15,0-2-16-15,7 2-10 0,-1 0-9 16,14-4-7-16,0 4-1 15,5-4-6-15,9 0-4 0,-2 4-2 0,7-3-1 16,-7 3 2-16,7 3-2 16,-6-3 2-16,-1 4 0 0,-12 0 2 15,0 2 0-15,-14 2 7 0,1 3-3 16,-14 0-1-16,-6 0 3 0,-12 4-1 16,5-1 3-16,-13 1-5 0,7-1 3 15,0 2 0-15,7-2-6 0,-1-3-1 16,6 0 0-16,8 3 2 0,12-2-3 15,8-1 2-15,6 0-2 0,12 0 2 16,1-1-2-16,12 5-7 0,-6-8-3 16,7 5-3-16,-7-1 2 0,-7 0-2 15,1-4 0-15,-13 0 5 0,-8 1 4 16,-5-1 1-16,-14 0 1 0,-5 1 4 16,-15-1 3-16,-5-3 2 15,-13 3 1-15,-1-4 4 0,1 5 1 16,-2-4-6-16,15-1-4 0,-7-3 5 15,13 4-7-15,6-4-2 0,7 0-7 16,13 0-13-16,7-4-26 0,5-3-46 16,15-1-53-16,12-2-63 0,6-1-68 15,8-4-67-15,-1 0-84 0,0-3-60 16,-6 0-34-16,-7-1-13 0,7-3 35 16,-14 0 67-16,7 0 141 0,-6 1 150 15,-7 2 141-15,0 1 135 0,-7 3 97 16,1 4 94-16,-8-1 26 15,8 2-13-15,-13 3-26 0,0-1-31 16,-7 8-21-16,0 0-46 0,0 0-26 16,0 8-7-16,0-1-4 0,6 3-13 15,-6 2-27-15,6-1-25 0,1 4-28 16,-1 0-24-16,1-1-18 0,6 1-13 16,0-1-9-16,0 1-6 0,7-5 2 15,5-1 4-15,-5-2-1 0,13-7 2 16,-7 0 0-16,6-7-1 15,1-2-9-15,-1-1-6 0,-5 0-3 0,-7-2-2 16,-2-2-3-16,2-1-2 0,-7 4 4 16,1 0 1-16,-8 4-1 15,6 2 9-15,-12 5 13 0,8 8 14 16,-2 0 12-16,-6 6 6 0,0 1 4 16,0 3-6-16,-6 4-6 0,6 4-15 15,0-4-9-15,0 3-8 0,0-3-4 16,6-3-6-16,0-2-4 0,1-1-12 15,0-2-16-15,6-3-24 0,13-7-33 16,0-1-35-16,13-3-29 0,6-7-21 16,7 0-10-16,7-8 8 0,6-4 17 15,0 2 25-15,-6-9 25 0,7 1 24 16,-15-5 21-16,2-3 14 0,-8 0 16 16,1 1 11-16,-14 3 28 0,-6-2 37 15,-7 9 42-15,-11 0 39 16,-8 5 34-16,-14 2 33 0,-5 3 18 15,-1 5 7-15,-12 4-7 0,-1 3-10 16,1 3-13-16,12 8-19 0,0 0-25 16,14 3-30-16,6 5-27 0,20 3-20 15,6 4-16-15,6-1-14 0,13 2-9 16,1-2-11-16,-7 5-3 0,0-5-4 16,-5 0 1-16,-15-2 3 0,-6 2 8 15,-7-7 7-15,-12 4 8 0,-14-7 5 16,0-1 1-16,-12 1-4 0,-7-8-6 15,0 0-6-15,-7-7-7 0,7 0-3 16,-7 0-3-16,14-10-1 16,13-1-4-16,5-4-1 0,20-4-6 15,21-2-9-15,12-4-15 0,13-2-16 16,13-2-28-16,7 4-41 0,6-1-57 16,7 0-71-16,-13 5-80 0,-7 2-96 15,-6 5-149-15,-8-1-120 0,-11 4-26 16,-15 3 31-16,-17 1 67 0,-8 3 101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3E53-8B81-4AFB-8058-5A4A5012FC90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7797-7444-4DEE-87E3-5218656C3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3E53-8B81-4AFB-8058-5A4A5012FC90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7797-7444-4DEE-87E3-5218656C3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8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3E53-8B81-4AFB-8058-5A4A5012FC90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7797-7444-4DEE-87E3-5218656C3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54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3E53-8B81-4AFB-8058-5A4A5012FC90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7797-7444-4DEE-87E3-5218656C3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9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3E53-8B81-4AFB-8058-5A4A5012FC90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7797-7444-4DEE-87E3-5218656C3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19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3E53-8B81-4AFB-8058-5A4A5012FC90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7797-7444-4DEE-87E3-5218656C3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70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3E53-8B81-4AFB-8058-5A4A5012FC90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7797-7444-4DEE-87E3-5218656C3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5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3E53-8B81-4AFB-8058-5A4A5012FC90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7797-7444-4DEE-87E3-5218656C3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3E53-8B81-4AFB-8058-5A4A5012FC90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7797-7444-4DEE-87E3-5218656C3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2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3E53-8B81-4AFB-8058-5A4A5012FC90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7797-7444-4DEE-87E3-5218656C3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7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3E53-8B81-4AFB-8058-5A4A5012FC90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7797-7444-4DEE-87E3-5218656C3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91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3E53-8B81-4AFB-8058-5A4A5012FC90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7797-7444-4DEE-87E3-5218656C3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45737"/>
              </p:ext>
            </p:extLst>
          </p:nvPr>
        </p:nvGraphicFramePr>
        <p:xfrm>
          <a:off x="666203" y="563875"/>
          <a:ext cx="11142617" cy="2649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214">
                  <a:extLst>
                    <a:ext uri="{9D8B030D-6E8A-4147-A177-3AD203B41FA5}">
                      <a16:colId xmlns:a16="http://schemas.microsoft.com/office/drawing/2014/main" val="11126006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009937452"/>
                    </a:ext>
                  </a:extLst>
                </a:gridCol>
                <a:gridCol w="996256">
                  <a:extLst>
                    <a:ext uri="{9D8B030D-6E8A-4147-A177-3AD203B41FA5}">
                      <a16:colId xmlns:a16="http://schemas.microsoft.com/office/drawing/2014/main" val="1433464526"/>
                    </a:ext>
                  </a:extLst>
                </a:gridCol>
                <a:gridCol w="257778">
                  <a:extLst>
                    <a:ext uri="{9D8B030D-6E8A-4147-A177-3AD203B41FA5}">
                      <a16:colId xmlns:a16="http://schemas.microsoft.com/office/drawing/2014/main" val="910524350"/>
                    </a:ext>
                  </a:extLst>
                </a:gridCol>
                <a:gridCol w="908960">
                  <a:extLst>
                    <a:ext uri="{9D8B030D-6E8A-4147-A177-3AD203B41FA5}">
                      <a16:colId xmlns:a16="http://schemas.microsoft.com/office/drawing/2014/main" val="1155276521"/>
                    </a:ext>
                  </a:extLst>
                </a:gridCol>
                <a:gridCol w="227509">
                  <a:extLst>
                    <a:ext uri="{9D8B030D-6E8A-4147-A177-3AD203B41FA5}">
                      <a16:colId xmlns:a16="http://schemas.microsoft.com/office/drawing/2014/main" val="3086917928"/>
                    </a:ext>
                  </a:extLst>
                </a:gridCol>
                <a:gridCol w="939229">
                  <a:extLst>
                    <a:ext uri="{9D8B030D-6E8A-4147-A177-3AD203B41FA5}">
                      <a16:colId xmlns:a16="http://schemas.microsoft.com/office/drawing/2014/main" val="1485768570"/>
                    </a:ext>
                  </a:extLst>
                </a:gridCol>
                <a:gridCol w="171114">
                  <a:extLst>
                    <a:ext uri="{9D8B030D-6E8A-4147-A177-3AD203B41FA5}">
                      <a16:colId xmlns:a16="http://schemas.microsoft.com/office/drawing/2014/main" val="1566097936"/>
                    </a:ext>
                  </a:extLst>
                </a:gridCol>
                <a:gridCol w="928633">
                  <a:extLst>
                    <a:ext uri="{9D8B030D-6E8A-4147-A177-3AD203B41FA5}">
                      <a16:colId xmlns:a16="http://schemas.microsoft.com/office/drawing/2014/main" val="2254433929"/>
                    </a:ext>
                  </a:extLst>
                </a:gridCol>
                <a:gridCol w="194773">
                  <a:extLst>
                    <a:ext uri="{9D8B030D-6E8A-4147-A177-3AD203B41FA5}">
                      <a16:colId xmlns:a16="http://schemas.microsoft.com/office/drawing/2014/main" val="4146457902"/>
                    </a:ext>
                  </a:extLst>
                </a:gridCol>
                <a:gridCol w="921721">
                  <a:extLst>
                    <a:ext uri="{9D8B030D-6E8A-4147-A177-3AD203B41FA5}">
                      <a16:colId xmlns:a16="http://schemas.microsoft.com/office/drawing/2014/main" val="984598687"/>
                    </a:ext>
                  </a:extLst>
                </a:gridCol>
                <a:gridCol w="188621">
                  <a:extLst>
                    <a:ext uri="{9D8B030D-6E8A-4147-A177-3AD203B41FA5}">
                      <a16:colId xmlns:a16="http://schemas.microsoft.com/office/drawing/2014/main" val="942502374"/>
                    </a:ext>
                  </a:extLst>
                </a:gridCol>
                <a:gridCol w="933456">
                  <a:extLst>
                    <a:ext uri="{9D8B030D-6E8A-4147-A177-3AD203B41FA5}">
                      <a16:colId xmlns:a16="http://schemas.microsoft.com/office/drawing/2014/main" val="137123845"/>
                    </a:ext>
                  </a:extLst>
                </a:gridCol>
                <a:gridCol w="216076">
                  <a:extLst>
                    <a:ext uri="{9D8B030D-6E8A-4147-A177-3AD203B41FA5}">
                      <a16:colId xmlns:a16="http://schemas.microsoft.com/office/drawing/2014/main" val="3725883480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665750903"/>
                    </a:ext>
                  </a:extLst>
                </a:gridCol>
                <a:gridCol w="204453">
                  <a:extLst>
                    <a:ext uri="{9D8B030D-6E8A-4147-A177-3AD203B41FA5}">
                      <a16:colId xmlns:a16="http://schemas.microsoft.com/office/drawing/2014/main" val="4245558608"/>
                    </a:ext>
                  </a:extLst>
                </a:gridCol>
                <a:gridCol w="956701">
                  <a:extLst>
                    <a:ext uri="{9D8B030D-6E8A-4147-A177-3AD203B41FA5}">
                      <a16:colId xmlns:a16="http://schemas.microsoft.com/office/drawing/2014/main" val="3693826230"/>
                    </a:ext>
                  </a:extLst>
                </a:gridCol>
                <a:gridCol w="179768">
                  <a:extLst>
                    <a:ext uri="{9D8B030D-6E8A-4147-A177-3AD203B41FA5}">
                      <a16:colId xmlns:a16="http://schemas.microsoft.com/office/drawing/2014/main" val="4164394732"/>
                    </a:ext>
                  </a:extLst>
                </a:gridCol>
                <a:gridCol w="914397">
                  <a:extLst>
                    <a:ext uri="{9D8B030D-6E8A-4147-A177-3AD203B41FA5}">
                      <a16:colId xmlns:a16="http://schemas.microsoft.com/office/drawing/2014/main" val="2643878170"/>
                    </a:ext>
                  </a:extLst>
                </a:gridCol>
              </a:tblGrid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39411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147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37965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769208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557562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67655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45580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201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15475"/>
              </p:ext>
            </p:extLst>
          </p:nvPr>
        </p:nvGraphicFramePr>
        <p:xfrm>
          <a:off x="613952" y="3707671"/>
          <a:ext cx="11247121" cy="264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339">
                  <a:extLst>
                    <a:ext uri="{9D8B030D-6E8A-4147-A177-3AD203B41FA5}">
                      <a16:colId xmlns:a16="http://schemas.microsoft.com/office/drawing/2014/main" val="1112600643"/>
                    </a:ext>
                  </a:extLst>
                </a:gridCol>
                <a:gridCol w="195943">
                  <a:extLst>
                    <a:ext uri="{9D8B030D-6E8A-4147-A177-3AD203B41FA5}">
                      <a16:colId xmlns:a16="http://schemas.microsoft.com/office/drawing/2014/main" val="1009937452"/>
                    </a:ext>
                  </a:extLst>
                </a:gridCol>
                <a:gridCol w="976335">
                  <a:extLst>
                    <a:ext uri="{9D8B030D-6E8A-4147-A177-3AD203B41FA5}">
                      <a16:colId xmlns:a16="http://schemas.microsoft.com/office/drawing/2014/main" val="1433464526"/>
                    </a:ext>
                  </a:extLst>
                </a:gridCol>
                <a:gridCol w="290762">
                  <a:extLst>
                    <a:ext uri="{9D8B030D-6E8A-4147-A177-3AD203B41FA5}">
                      <a16:colId xmlns:a16="http://schemas.microsoft.com/office/drawing/2014/main" val="910524350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1155276521"/>
                    </a:ext>
                  </a:extLst>
                </a:gridCol>
                <a:gridCol w="235131">
                  <a:extLst>
                    <a:ext uri="{9D8B030D-6E8A-4147-A177-3AD203B41FA5}">
                      <a16:colId xmlns:a16="http://schemas.microsoft.com/office/drawing/2014/main" val="3086917928"/>
                    </a:ext>
                  </a:extLst>
                </a:gridCol>
                <a:gridCol w="954257">
                  <a:extLst>
                    <a:ext uri="{9D8B030D-6E8A-4147-A177-3AD203B41FA5}">
                      <a16:colId xmlns:a16="http://schemas.microsoft.com/office/drawing/2014/main" val="1485768570"/>
                    </a:ext>
                  </a:extLst>
                </a:gridCol>
                <a:gridCol w="195275">
                  <a:extLst>
                    <a:ext uri="{9D8B030D-6E8A-4147-A177-3AD203B41FA5}">
                      <a16:colId xmlns:a16="http://schemas.microsoft.com/office/drawing/2014/main" val="1566097936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254433929"/>
                    </a:ext>
                  </a:extLst>
                </a:gridCol>
                <a:gridCol w="222069">
                  <a:extLst>
                    <a:ext uri="{9D8B030D-6E8A-4147-A177-3AD203B41FA5}">
                      <a16:colId xmlns:a16="http://schemas.microsoft.com/office/drawing/2014/main" val="4146457902"/>
                    </a:ext>
                  </a:extLst>
                </a:gridCol>
                <a:gridCol w="879157">
                  <a:extLst>
                    <a:ext uri="{9D8B030D-6E8A-4147-A177-3AD203B41FA5}">
                      <a16:colId xmlns:a16="http://schemas.microsoft.com/office/drawing/2014/main" val="984598687"/>
                    </a:ext>
                  </a:extLst>
                </a:gridCol>
                <a:gridCol w="218123">
                  <a:extLst>
                    <a:ext uri="{9D8B030D-6E8A-4147-A177-3AD203B41FA5}">
                      <a16:colId xmlns:a16="http://schemas.microsoft.com/office/drawing/2014/main" val="942502374"/>
                    </a:ext>
                  </a:extLst>
                </a:gridCol>
                <a:gridCol w="914478">
                  <a:extLst>
                    <a:ext uri="{9D8B030D-6E8A-4147-A177-3AD203B41FA5}">
                      <a16:colId xmlns:a16="http://schemas.microsoft.com/office/drawing/2014/main" val="137123845"/>
                    </a:ext>
                  </a:extLst>
                </a:gridCol>
                <a:gridCol w="248116">
                  <a:extLst>
                    <a:ext uri="{9D8B030D-6E8A-4147-A177-3AD203B41FA5}">
                      <a16:colId xmlns:a16="http://schemas.microsoft.com/office/drawing/2014/main" val="3725883480"/>
                    </a:ext>
                  </a:extLst>
                </a:gridCol>
                <a:gridCol w="923928">
                  <a:extLst>
                    <a:ext uri="{9D8B030D-6E8A-4147-A177-3AD203B41FA5}">
                      <a16:colId xmlns:a16="http://schemas.microsoft.com/office/drawing/2014/main" val="3665750903"/>
                    </a:ext>
                  </a:extLst>
                </a:gridCol>
                <a:gridCol w="225604">
                  <a:extLst>
                    <a:ext uri="{9D8B030D-6E8A-4147-A177-3AD203B41FA5}">
                      <a16:colId xmlns:a16="http://schemas.microsoft.com/office/drawing/2014/main" val="4245558608"/>
                    </a:ext>
                  </a:extLst>
                </a:gridCol>
                <a:gridCol w="946440">
                  <a:extLst>
                    <a:ext uri="{9D8B030D-6E8A-4147-A177-3AD203B41FA5}">
                      <a16:colId xmlns:a16="http://schemas.microsoft.com/office/drawing/2014/main" val="3693826230"/>
                    </a:ext>
                  </a:extLst>
                </a:gridCol>
                <a:gridCol w="163903">
                  <a:extLst>
                    <a:ext uri="{9D8B030D-6E8A-4147-A177-3AD203B41FA5}">
                      <a16:colId xmlns:a16="http://schemas.microsoft.com/office/drawing/2014/main" val="4164394732"/>
                    </a:ext>
                  </a:extLst>
                </a:gridCol>
                <a:gridCol w="940524">
                  <a:extLst>
                    <a:ext uri="{9D8B030D-6E8A-4147-A177-3AD203B41FA5}">
                      <a16:colId xmlns:a16="http://schemas.microsoft.com/office/drawing/2014/main" val="2643878170"/>
                    </a:ext>
                  </a:extLst>
                </a:gridCol>
              </a:tblGrid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39411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147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37965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769208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557562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67655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45580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2017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7472"/>
              </p:ext>
            </p:extLst>
          </p:nvPr>
        </p:nvGraphicFramePr>
        <p:xfrm>
          <a:off x="1992812" y="64773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23149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605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887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83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4971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38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516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37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79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119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2348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891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390</a:t>
                      </a:r>
                      <a:endParaRPr lang="en-IN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781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38809"/>
              </p:ext>
            </p:extLst>
          </p:nvPr>
        </p:nvGraphicFramePr>
        <p:xfrm>
          <a:off x="1992812" y="3213459"/>
          <a:ext cx="8128000" cy="43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23149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605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887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83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4971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38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516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379009"/>
                    </a:ext>
                  </a:extLst>
                </a:gridCol>
              </a:tblGrid>
              <a:tr h="434347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781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59039"/>
              </p:ext>
            </p:extLst>
          </p:nvPr>
        </p:nvGraphicFramePr>
        <p:xfrm>
          <a:off x="1992812" y="64084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23149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605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887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83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4971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38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516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37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781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276365" y="0"/>
            <a:ext cx="915635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Ex # 1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326571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3680" y="154080"/>
              <a:ext cx="11545920" cy="6602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800" y="150480"/>
                <a:ext cx="11556720" cy="66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48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89970"/>
              </p:ext>
            </p:extLst>
          </p:nvPr>
        </p:nvGraphicFramePr>
        <p:xfrm>
          <a:off x="666203" y="694505"/>
          <a:ext cx="11142617" cy="2649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214">
                  <a:extLst>
                    <a:ext uri="{9D8B030D-6E8A-4147-A177-3AD203B41FA5}">
                      <a16:colId xmlns:a16="http://schemas.microsoft.com/office/drawing/2014/main" val="11126006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009937452"/>
                    </a:ext>
                  </a:extLst>
                </a:gridCol>
                <a:gridCol w="996256">
                  <a:extLst>
                    <a:ext uri="{9D8B030D-6E8A-4147-A177-3AD203B41FA5}">
                      <a16:colId xmlns:a16="http://schemas.microsoft.com/office/drawing/2014/main" val="1433464526"/>
                    </a:ext>
                  </a:extLst>
                </a:gridCol>
                <a:gridCol w="257778">
                  <a:extLst>
                    <a:ext uri="{9D8B030D-6E8A-4147-A177-3AD203B41FA5}">
                      <a16:colId xmlns:a16="http://schemas.microsoft.com/office/drawing/2014/main" val="910524350"/>
                    </a:ext>
                  </a:extLst>
                </a:gridCol>
                <a:gridCol w="908960">
                  <a:extLst>
                    <a:ext uri="{9D8B030D-6E8A-4147-A177-3AD203B41FA5}">
                      <a16:colId xmlns:a16="http://schemas.microsoft.com/office/drawing/2014/main" val="1155276521"/>
                    </a:ext>
                  </a:extLst>
                </a:gridCol>
                <a:gridCol w="227509">
                  <a:extLst>
                    <a:ext uri="{9D8B030D-6E8A-4147-A177-3AD203B41FA5}">
                      <a16:colId xmlns:a16="http://schemas.microsoft.com/office/drawing/2014/main" val="3086917928"/>
                    </a:ext>
                  </a:extLst>
                </a:gridCol>
                <a:gridCol w="939229">
                  <a:extLst>
                    <a:ext uri="{9D8B030D-6E8A-4147-A177-3AD203B41FA5}">
                      <a16:colId xmlns:a16="http://schemas.microsoft.com/office/drawing/2014/main" val="1485768570"/>
                    </a:ext>
                  </a:extLst>
                </a:gridCol>
                <a:gridCol w="171114">
                  <a:extLst>
                    <a:ext uri="{9D8B030D-6E8A-4147-A177-3AD203B41FA5}">
                      <a16:colId xmlns:a16="http://schemas.microsoft.com/office/drawing/2014/main" val="1566097936"/>
                    </a:ext>
                  </a:extLst>
                </a:gridCol>
                <a:gridCol w="928633">
                  <a:extLst>
                    <a:ext uri="{9D8B030D-6E8A-4147-A177-3AD203B41FA5}">
                      <a16:colId xmlns:a16="http://schemas.microsoft.com/office/drawing/2014/main" val="2254433929"/>
                    </a:ext>
                  </a:extLst>
                </a:gridCol>
                <a:gridCol w="194773">
                  <a:extLst>
                    <a:ext uri="{9D8B030D-6E8A-4147-A177-3AD203B41FA5}">
                      <a16:colId xmlns:a16="http://schemas.microsoft.com/office/drawing/2014/main" val="4146457902"/>
                    </a:ext>
                  </a:extLst>
                </a:gridCol>
                <a:gridCol w="921721">
                  <a:extLst>
                    <a:ext uri="{9D8B030D-6E8A-4147-A177-3AD203B41FA5}">
                      <a16:colId xmlns:a16="http://schemas.microsoft.com/office/drawing/2014/main" val="984598687"/>
                    </a:ext>
                  </a:extLst>
                </a:gridCol>
                <a:gridCol w="188621">
                  <a:extLst>
                    <a:ext uri="{9D8B030D-6E8A-4147-A177-3AD203B41FA5}">
                      <a16:colId xmlns:a16="http://schemas.microsoft.com/office/drawing/2014/main" val="942502374"/>
                    </a:ext>
                  </a:extLst>
                </a:gridCol>
                <a:gridCol w="933456">
                  <a:extLst>
                    <a:ext uri="{9D8B030D-6E8A-4147-A177-3AD203B41FA5}">
                      <a16:colId xmlns:a16="http://schemas.microsoft.com/office/drawing/2014/main" val="137123845"/>
                    </a:ext>
                  </a:extLst>
                </a:gridCol>
                <a:gridCol w="216076">
                  <a:extLst>
                    <a:ext uri="{9D8B030D-6E8A-4147-A177-3AD203B41FA5}">
                      <a16:colId xmlns:a16="http://schemas.microsoft.com/office/drawing/2014/main" val="3725883480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665750903"/>
                    </a:ext>
                  </a:extLst>
                </a:gridCol>
                <a:gridCol w="204453">
                  <a:extLst>
                    <a:ext uri="{9D8B030D-6E8A-4147-A177-3AD203B41FA5}">
                      <a16:colId xmlns:a16="http://schemas.microsoft.com/office/drawing/2014/main" val="4245558608"/>
                    </a:ext>
                  </a:extLst>
                </a:gridCol>
                <a:gridCol w="956701">
                  <a:extLst>
                    <a:ext uri="{9D8B030D-6E8A-4147-A177-3AD203B41FA5}">
                      <a16:colId xmlns:a16="http://schemas.microsoft.com/office/drawing/2014/main" val="3693826230"/>
                    </a:ext>
                  </a:extLst>
                </a:gridCol>
                <a:gridCol w="179768">
                  <a:extLst>
                    <a:ext uri="{9D8B030D-6E8A-4147-A177-3AD203B41FA5}">
                      <a16:colId xmlns:a16="http://schemas.microsoft.com/office/drawing/2014/main" val="4164394732"/>
                    </a:ext>
                  </a:extLst>
                </a:gridCol>
                <a:gridCol w="914397">
                  <a:extLst>
                    <a:ext uri="{9D8B030D-6E8A-4147-A177-3AD203B41FA5}">
                      <a16:colId xmlns:a16="http://schemas.microsoft.com/office/drawing/2014/main" val="2643878170"/>
                    </a:ext>
                  </a:extLst>
                </a:gridCol>
              </a:tblGrid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39411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147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37965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769208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557562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67655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45580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201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15475"/>
              </p:ext>
            </p:extLst>
          </p:nvPr>
        </p:nvGraphicFramePr>
        <p:xfrm>
          <a:off x="613952" y="3707671"/>
          <a:ext cx="11247121" cy="264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339">
                  <a:extLst>
                    <a:ext uri="{9D8B030D-6E8A-4147-A177-3AD203B41FA5}">
                      <a16:colId xmlns:a16="http://schemas.microsoft.com/office/drawing/2014/main" val="1112600643"/>
                    </a:ext>
                  </a:extLst>
                </a:gridCol>
                <a:gridCol w="195943">
                  <a:extLst>
                    <a:ext uri="{9D8B030D-6E8A-4147-A177-3AD203B41FA5}">
                      <a16:colId xmlns:a16="http://schemas.microsoft.com/office/drawing/2014/main" val="1009937452"/>
                    </a:ext>
                  </a:extLst>
                </a:gridCol>
                <a:gridCol w="976335">
                  <a:extLst>
                    <a:ext uri="{9D8B030D-6E8A-4147-A177-3AD203B41FA5}">
                      <a16:colId xmlns:a16="http://schemas.microsoft.com/office/drawing/2014/main" val="1433464526"/>
                    </a:ext>
                  </a:extLst>
                </a:gridCol>
                <a:gridCol w="290762">
                  <a:extLst>
                    <a:ext uri="{9D8B030D-6E8A-4147-A177-3AD203B41FA5}">
                      <a16:colId xmlns:a16="http://schemas.microsoft.com/office/drawing/2014/main" val="910524350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1155276521"/>
                    </a:ext>
                  </a:extLst>
                </a:gridCol>
                <a:gridCol w="235131">
                  <a:extLst>
                    <a:ext uri="{9D8B030D-6E8A-4147-A177-3AD203B41FA5}">
                      <a16:colId xmlns:a16="http://schemas.microsoft.com/office/drawing/2014/main" val="3086917928"/>
                    </a:ext>
                  </a:extLst>
                </a:gridCol>
                <a:gridCol w="954257">
                  <a:extLst>
                    <a:ext uri="{9D8B030D-6E8A-4147-A177-3AD203B41FA5}">
                      <a16:colId xmlns:a16="http://schemas.microsoft.com/office/drawing/2014/main" val="1485768570"/>
                    </a:ext>
                  </a:extLst>
                </a:gridCol>
                <a:gridCol w="195275">
                  <a:extLst>
                    <a:ext uri="{9D8B030D-6E8A-4147-A177-3AD203B41FA5}">
                      <a16:colId xmlns:a16="http://schemas.microsoft.com/office/drawing/2014/main" val="1566097936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254433929"/>
                    </a:ext>
                  </a:extLst>
                </a:gridCol>
                <a:gridCol w="222069">
                  <a:extLst>
                    <a:ext uri="{9D8B030D-6E8A-4147-A177-3AD203B41FA5}">
                      <a16:colId xmlns:a16="http://schemas.microsoft.com/office/drawing/2014/main" val="4146457902"/>
                    </a:ext>
                  </a:extLst>
                </a:gridCol>
                <a:gridCol w="879157">
                  <a:extLst>
                    <a:ext uri="{9D8B030D-6E8A-4147-A177-3AD203B41FA5}">
                      <a16:colId xmlns:a16="http://schemas.microsoft.com/office/drawing/2014/main" val="984598687"/>
                    </a:ext>
                  </a:extLst>
                </a:gridCol>
                <a:gridCol w="218123">
                  <a:extLst>
                    <a:ext uri="{9D8B030D-6E8A-4147-A177-3AD203B41FA5}">
                      <a16:colId xmlns:a16="http://schemas.microsoft.com/office/drawing/2014/main" val="942502374"/>
                    </a:ext>
                  </a:extLst>
                </a:gridCol>
                <a:gridCol w="914478">
                  <a:extLst>
                    <a:ext uri="{9D8B030D-6E8A-4147-A177-3AD203B41FA5}">
                      <a16:colId xmlns:a16="http://schemas.microsoft.com/office/drawing/2014/main" val="137123845"/>
                    </a:ext>
                  </a:extLst>
                </a:gridCol>
                <a:gridCol w="248116">
                  <a:extLst>
                    <a:ext uri="{9D8B030D-6E8A-4147-A177-3AD203B41FA5}">
                      <a16:colId xmlns:a16="http://schemas.microsoft.com/office/drawing/2014/main" val="3725883480"/>
                    </a:ext>
                  </a:extLst>
                </a:gridCol>
                <a:gridCol w="923928">
                  <a:extLst>
                    <a:ext uri="{9D8B030D-6E8A-4147-A177-3AD203B41FA5}">
                      <a16:colId xmlns:a16="http://schemas.microsoft.com/office/drawing/2014/main" val="3665750903"/>
                    </a:ext>
                  </a:extLst>
                </a:gridCol>
                <a:gridCol w="225604">
                  <a:extLst>
                    <a:ext uri="{9D8B030D-6E8A-4147-A177-3AD203B41FA5}">
                      <a16:colId xmlns:a16="http://schemas.microsoft.com/office/drawing/2014/main" val="4245558608"/>
                    </a:ext>
                  </a:extLst>
                </a:gridCol>
                <a:gridCol w="946440">
                  <a:extLst>
                    <a:ext uri="{9D8B030D-6E8A-4147-A177-3AD203B41FA5}">
                      <a16:colId xmlns:a16="http://schemas.microsoft.com/office/drawing/2014/main" val="3693826230"/>
                    </a:ext>
                  </a:extLst>
                </a:gridCol>
                <a:gridCol w="163903">
                  <a:extLst>
                    <a:ext uri="{9D8B030D-6E8A-4147-A177-3AD203B41FA5}">
                      <a16:colId xmlns:a16="http://schemas.microsoft.com/office/drawing/2014/main" val="4164394732"/>
                    </a:ext>
                  </a:extLst>
                </a:gridCol>
                <a:gridCol w="940524">
                  <a:extLst>
                    <a:ext uri="{9D8B030D-6E8A-4147-A177-3AD203B41FA5}">
                      <a16:colId xmlns:a16="http://schemas.microsoft.com/office/drawing/2014/main" val="2643878170"/>
                    </a:ext>
                  </a:extLst>
                </a:gridCol>
              </a:tblGrid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39411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147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37965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769208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557562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67655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45580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2017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8574"/>
              </p:ext>
            </p:extLst>
          </p:nvPr>
        </p:nvGraphicFramePr>
        <p:xfrm>
          <a:off x="1992812" y="1418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23149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605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887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83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4971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38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516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37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781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71261"/>
              </p:ext>
            </p:extLst>
          </p:nvPr>
        </p:nvGraphicFramePr>
        <p:xfrm>
          <a:off x="1992812" y="33368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23149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605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887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83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4971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38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516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37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781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03005"/>
              </p:ext>
            </p:extLst>
          </p:nvPr>
        </p:nvGraphicFramePr>
        <p:xfrm>
          <a:off x="1992812" y="64084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23149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605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887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83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4971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38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516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37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78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326571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82400" y="273960"/>
              <a:ext cx="607680" cy="245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9880" y="264960"/>
                <a:ext cx="6199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263040" y="243720"/>
              <a:ext cx="666360" cy="227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0520" y="235800"/>
                <a:ext cx="6775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602640" y="210960"/>
              <a:ext cx="10945800" cy="6564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160" y="203400"/>
                <a:ext cx="10955160" cy="65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8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45737"/>
              </p:ext>
            </p:extLst>
          </p:nvPr>
        </p:nvGraphicFramePr>
        <p:xfrm>
          <a:off x="666203" y="563875"/>
          <a:ext cx="11142617" cy="2649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214">
                  <a:extLst>
                    <a:ext uri="{9D8B030D-6E8A-4147-A177-3AD203B41FA5}">
                      <a16:colId xmlns:a16="http://schemas.microsoft.com/office/drawing/2014/main" val="11126006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009937452"/>
                    </a:ext>
                  </a:extLst>
                </a:gridCol>
                <a:gridCol w="996256">
                  <a:extLst>
                    <a:ext uri="{9D8B030D-6E8A-4147-A177-3AD203B41FA5}">
                      <a16:colId xmlns:a16="http://schemas.microsoft.com/office/drawing/2014/main" val="1433464526"/>
                    </a:ext>
                  </a:extLst>
                </a:gridCol>
                <a:gridCol w="257778">
                  <a:extLst>
                    <a:ext uri="{9D8B030D-6E8A-4147-A177-3AD203B41FA5}">
                      <a16:colId xmlns:a16="http://schemas.microsoft.com/office/drawing/2014/main" val="910524350"/>
                    </a:ext>
                  </a:extLst>
                </a:gridCol>
                <a:gridCol w="908960">
                  <a:extLst>
                    <a:ext uri="{9D8B030D-6E8A-4147-A177-3AD203B41FA5}">
                      <a16:colId xmlns:a16="http://schemas.microsoft.com/office/drawing/2014/main" val="1155276521"/>
                    </a:ext>
                  </a:extLst>
                </a:gridCol>
                <a:gridCol w="227509">
                  <a:extLst>
                    <a:ext uri="{9D8B030D-6E8A-4147-A177-3AD203B41FA5}">
                      <a16:colId xmlns:a16="http://schemas.microsoft.com/office/drawing/2014/main" val="3086917928"/>
                    </a:ext>
                  </a:extLst>
                </a:gridCol>
                <a:gridCol w="939229">
                  <a:extLst>
                    <a:ext uri="{9D8B030D-6E8A-4147-A177-3AD203B41FA5}">
                      <a16:colId xmlns:a16="http://schemas.microsoft.com/office/drawing/2014/main" val="1485768570"/>
                    </a:ext>
                  </a:extLst>
                </a:gridCol>
                <a:gridCol w="171114">
                  <a:extLst>
                    <a:ext uri="{9D8B030D-6E8A-4147-A177-3AD203B41FA5}">
                      <a16:colId xmlns:a16="http://schemas.microsoft.com/office/drawing/2014/main" val="1566097936"/>
                    </a:ext>
                  </a:extLst>
                </a:gridCol>
                <a:gridCol w="928633">
                  <a:extLst>
                    <a:ext uri="{9D8B030D-6E8A-4147-A177-3AD203B41FA5}">
                      <a16:colId xmlns:a16="http://schemas.microsoft.com/office/drawing/2014/main" val="2254433929"/>
                    </a:ext>
                  </a:extLst>
                </a:gridCol>
                <a:gridCol w="194773">
                  <a:extLst>
                    <a:ext uri="{9D8B030D-6E8A-4147-A177-3AD203B41FA5}">
                      <a16:colId xmlns:a16="http://schemas.microsoft.com/office/drawing/2014/main" val="4146457902"/>
                    </a:ext>
                  </a:extLst>
                </a:gridCol>
                <a:gridCol w="921721">
                  <a:extLst>
                    <a:ext uri="{9D8B030D-6E8A-4147-A177-3AD203B41FA5}">
                      <a16:colId xmlns:a16="http://schemas.microsoft.com/office/drawing/2014/main" val="984598687"/>
                    </a:ext>
                  </a:extLst>
                </a:gridCol>
                <a:gridCol w="188621">
                  <a:extLst>
                    <a:ext uri="{9D8B030D-6E8A-4147-A177-3AD203B41FA5}">
                      <a16:colId xmlns:a16="http://schemas.microsoft.com/office/drawing/2014/main" val="942502374"/>
                    </a:ext>
                  </a:extLst>
                </a:gridCol>
                <a:gridCol w="933456">
                  <a:extLst>
                    <a:ext uri="{9D8B030D-6E8A-4147-A177-3AD203B41FA5}">
                      <a16:colId xmlns:a16="http://schemas.microsoft.com/office/drawing/2014/main" val="137123845"/>
                    </a:ext>
                  </a:extLst>
                </a:gridCol>
                <a:gridCol w="216076">
                  <a:extLst>
                    <a:ext uri="{9D8B030D-6E8A-4147-A177-3AD203B41FA5}">
                      <a16:colId xmlns:a16="http://schemas.microsoft.com/office/drawing/2014/main" val="3725883480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665750903"/>
                    </a:ext>
                  </a:extLst>
                </a:gridCol>
                <a:gridCol w="204453">
                  <a:extLst>
                    <a:ext uri="{9D8B030D-6E8A-4147-A177-3AD203B41FA5}">
                      <a16:colId xmlns:a16="http://schemas.microsoft.com/office/drawing/2014/main" val="4245558608"/>
                    </a:ext>
                  </a:extLst>
                </a:gridCol>
                <a:gridCol w="956701">
                  <a:extLst>
                    <a:ext uri="{9D8B030D-6E8A-4147-A177-3AD203B41FA5}">
                      <a16:colId xmlns:a16="http://schemas.microsoft.com/office/drawing/2014/main" val="3693826230"/>
                    </a:ext>
                  </a:extLst>
                </a:gridCol>
                <a:gridCol w="179768">
                  <a:extLst>
                    <a:ext uri="{9D8B030D-6E8A-4147-A177-3AD203B41FA5}">
                      <a16:colId xmlns:a16="http://schemas.microsoft.com/office/drawing/2014/main" val="4164394732"/>
                    </a:ext>
                  </a:extLst>
                </a:gridCol>
                <a:gridCol w="914397">
                  <a:extLst>
                    <a:ext uri="{9D8B030D-6E8A-4147-A177-3AD203B41FA5}">
                      <a16:colId xmlns:a16="http://schemas.microsoft.com/office/drawing/2014/main" val="2643878170"/>
                    </a:ext>
                  </a:extLst>
                </a:gridCol>
              </a:tblGrid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39411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147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37965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769208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557562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67655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45580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201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15475"/>
              </p:ext>
            </p:extLst>
          </p:nvPr>
        </p:nvGraphicFramePr>
        <p:xfrm>
          <a:off x="613952" y="3707671"/>
          <a:ext cx="11247121" cy="264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339">
                  <a:extLst>
                    <a:ext uri="{9D8B030D-6E8A-4147-A177-3AD203B41FA5}">
                      <a16:colId xmlns:a16="http://schemas.microsoft.com/office/drawing/2014/main" val="1112600643"/>
                    </a:ext>
                  </a:extLst>
                </a:gridCol>
                <a:gridCol w="195943">
                  <a:extLst>
                    <a:ext uri="{9D8B030D-6E8A-4147-A177-3AD203B41FA5}">
                      <a16:colId xmlns:a16="http://schemas.microsoft.com/office/drawing/2014/main" val="1009937452"/>
                    </a:ext>
                  </a:extLst>
                </a:gridCol>
                <a:gridCol w="976335">
                  <a:extLst>
                    <a:ext uri="{9D8B030D-6E8A-4147-A177-3AD203B41FA5}">
                      <a16:colId xmlns:a16="http://schemas.microsoft.com/office/drawing/2014/main" val="1433464526"/>
                    </a:ext>
                  </a:extLst>
                </a:gridCol>
                <a:gridCol w="290762">
                  <a:extLst>
                    <a:ext uri="{9D8B030D-6E8A-4147-A177-3AD203B41FA5}">
                      <a16:colId xmlns:a16="http://schemas.microsoft.com/office/drawing/2014/main" val="910524350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1155276521"/>
                    </a:ext>
                  </a:extLst>
                </a:gridCol>
                <a:gridCol w="235131">
                  <a:extLst>
                    <a:ext uri="{9D8B030D-6E8A-4147-A177-3AD203B41FA5}">
                      <a16:colId xmlns:a16="http://schemas.microsoft.com/office/drawing/2014/main" val="3086917928"/>
                    </a:ext>
                  </a:extLst>
                </a:gridCol>
                <a:gridCol w="954257">
                  <a:extLst>
                    <a:ext uri="{9D8B030D-6E8A-4147-A177-3AD203B41FA5}">
                      <a16:colId xmlns:a16="http://schemas.microsoft.com/office/drawing/2014/main" val="1485768570"/>
                    </a:ext>
                  </a:extLst>
                </a:gridCol>
                <a:gridCol w="195275">
                  <a:extLst>
                    <a:ext uri="{9D8B030D-6E8A-4147-A177-3AD203B41FA5}">
                      <a16:colId xmlns:a16="http://schemas.microsoft.com/office/drawing/2014/main" val="1566097936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254433929"/>
                    </a:ext>
                  </a:extLst>
                </a:gridCol>
                <a:gridCol w="222069">
                  <a:extLst>
                    <a:ext uri="{9D8B030D-6E8A-4147-A177-3AD203B41FA5}">
                      <a16:colId xmlns:a16="http://schemas.microsoft.com/office/drawing/2014/main" val="4146457902"/>
                    </a:ext>
                  </a:extLst>
                </a:gridCol>
                <a:gridCol w="879157">
                  <a:extLst>
                    <a:ext uri="{9D8B030D-6E8A-4147-A177-3AD203B41FA5}">
                      <a16:colId xmlns:a16="http://schemas.microsoft.com/office/drawing/2014/main" val="984598687"/>
                    </a:ext>
                  </a:extLst>
                </a:gridCol>
                <a:gridCol w="218123">
                  <a:extLst>
                    <a:ext uri="{9D8B030D-6E8A-4147-A177-3AD203B41FA5}">
                      <a16:colId xmlns:a16="http://schemas.microsoft.com/office/drawing/2014/main" val="942502374"/>
                    </a:ext>
                  </a:extLst>
                </a:gridCol>
                <a:gridCol w="914478">
                  <a:extLst>
                    <a:ext uri="{9D8B030D-6E8A-4147-A177-3AD203B41FA5}">
                      <a16:colId xmlns:a16="http://schemas.microsoft.com/office/drawing/2014/main" val="137123845"/>
                    </a:ext>
                  </a:extLst>
                </a:gridCol>
                <a:gridCol w="248116">
                  <a:extLst>
                    <a:ext uri="{9D8B030D-6E8A-4147-A177-3AD203B41FA5}">
                      <a16:colId xmlns:a16="http://schemas.microsoft.com/office/drawing/2014/main" val="3725883480"/>
                    </a:ext>
                  </a:extLst>
                </a:gridCol>
                <a:gridCol w="923928">
                  <a:extLst>
                    <a:ext uri="{9D8B030D-6E8A-4147-A177-3AD203B41FA5}">
                      <a16:colId xmlns:a16="http://schemas.microsoft.com/office/drawing/2014/main" val="3665750903"/>
                    </a:ext>
                  </a:extLst>
                </a:gridCol>
                <a:gridCol w="225604">
                  <a:extLst>
                    <a:ext uri="{9D8B030D-6E8A-4147-A177-3AD203B41FA5}">
                      <a16:colId xmlns:a16="http://schemas.microsoft.com/office/drawing/2014/main" val="4245558608"/>
                    </a:ext>
                  </a:extLst>
                </a:gridCol>
                <a:gridCol w="946440">
                  <a:extLst>
                    <a:ext uri="{9D8B030D-6E8A-4147-A177-3AD203B41FA5}">
                      <a16:colId xmlns:a16="http://schemas.microsoft.com/office/drawing/2014/main" val="3693826230"/>
                    </a:ext>
                  </a:extLst>
                </a:gridCol>
                <a:gridCol w="163903">
                  <a:extLst>
                    <a:ext uri="{9D8B030D-6E8A-4147-A177-3AD203B41FA5}">
                      <a16:colId xmlns:a16="http://schemas.microsoft.com/office/drawing/2014/main" val="4164394732"/>
                    </a:ext>
                  </a:extLst>
                </a:gridCol>
                <a:gridCol w="940524">
                  <a:extLst>
                    <a:ext uri="{9D8B030D-6E8A-4147-A177-3AD203B41FA5}">
                      <a16:colId xmlns:a16="http://schemas.microsoft.com/office/drawing/2014/main" val="2643878170"/>
                    </a:ext>
                  </a:extLst>
                </a:gridCol>
              </a:tblGrid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39411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147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37965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769208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557562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67655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45580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2017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13841"/>
              </p:ext>
            </p:extLst>
          </p:nvPr>
        </p:nvGraphicFramePr>
        <p:xfrm>
          <a:off x="1992812" y="64773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23149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605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887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83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4971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38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516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37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781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11686"/>
              </p:ext>
            </p:extLst>
          </p:nvPr>
        </p:nvGraphicFramePr>
        <p:xfrm>
          <a:off x="1992812" y="3213459"/>
          <a:ext cx="8128000" cy="43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23149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605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887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83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4971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38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516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379009"/>
                    </a:ext>
                  </a:extLst>
                </a:gridCol>
              </a:tblGrid>
              <a:tr h="434347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781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06598"/>
              </p:ext>
            </p:extLst>
          </p:nvPr>
        </p:nvGraphicFramePr>
        <p:xfrm>
          <a:off x="1992812" y="64084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23149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605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887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83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4971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38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516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37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781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276365" y="0"/>
            <a:ext cx="923651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Ex # 2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26571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89970"/>
              </p:ext>
            </p:extLst>
          </p:nvPr>
        </p:nvGraphicFramePr>
        <p:xfrm>
          <a:off x="666203" y="694505"/>
          <a:ext cx="11142617" cy="2649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214">
                  <a:extLst>
                    <a:ext uri="{9D8B030D-6E8A-4147-A177-3AD203B41FA5}">
                      <a16:colId xmlns:a16="http://schemas.microsoft.com/office/drawing/2014/main" val="11126006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009937452"/>
                    </a:ext>
                  </a:extLst>
                </a:gridCol>
                <a:gridCol w="996256">
                  <a:extLst>
                    <a:ext uri="{9D8B030D-6E8A-4147-A177-3AD203B41FA5}">
                      <a16:colId xmlns:a16="http://schemas.microsoft.com/office/drawing/2014/main" val="1433464526"/>
                    </a:ext>
                  </a:extLst>
                </a:gridCol>
                <a:gridCol w="257778">
                  <a:extLst>
                    <a:ext uri="{9D8B030D-6E8A-4147-A177-3AD203B41FA5}">
                      <a16:colId xmlns:a16="http://schemas.microsoft.com/office/drawing/2014/main" val="910524350"/>
                    </a:ext>
                  </a:extLst>
                </a:gridCol>
                <a:gridCol w="908960">
                  <a:extLst>
                    <a:ext uri="{9D8B030D-6E8A-4147-A177-3AD203B41FA5}">
                      <a16:colId xmlns:a16="http://schemas.microsoft.com/office/drawing/2014/main" val="1155276521"/>
                    </a:ext>
                  </a:extLst>
                </a:gridCol>
                <a:gridCol w="227509">
                  <a:extLst>
                    <a:ext uri="{9D8B030D-6E8A-4147-A177-3AD203B41FA5}">
                      <a16:colId xmlns:a16="http://schemas.microsoft.com/office/drawing/2014/main" val="3086917928"/>
                    </a:ext>
                  </a:extLst>
                </a:gridCol>
                <a:gridCol w="939229">
                  <a:extLst>
                    <a:ext uri="{9D8B030D-6E8A-4147-A177-3AD203B41FA5}">
                      <a16:colId xmlns:a16="http://schemas.microsoft.com/office/drawing/2014/main" val="1485768570"/>
                    </a:ext>
                  </a:extLst>
                </a:gridCol>
                <a:gridCol w="171114">
                  <a:extLst>
                    <a:ext uri="{9D8B030D-6E8A-4147-A177-3AD203B41FA5}">
                      <a16:colId xmlns:a16="http://schemas.microsoft.com/office/drawing/2014/main" val="1566097936"/>
                    </a:ext>
                  </a:extLst>
                </a:gridCol>
                <a:gridCol w="928633">
                  <a:extLst>
                    <a:ext uri="{9D8B030D-6E8A-4147-A177-3AD203B41FA5}">
                      <a16:colId xmlns:a16="http://schemas.microsoft.com/office/drawing/2014/main" val="2254433929"/>
                    </a:ext>
                  </a:extLst>
                </a:gridCol>
                <a:gridCol w="194773">
                  <a:extLst>
                    <a:ext uri="{9D8B030D-6E8A-4147-A177-3AD203B41FA5}">
                      <a16:colId xmlns:a16="http://schemas.microsoft.com/office/drawing/2014/main" val="4146457902"/>
                    </a:ext>
                  </a:extLst>
                </a:gridCol>
                <a:gridCol w="921721">
                  <a:extLst>
                    <a:ext uri="{9D8B030D-6E8A-4147-A177-3AD203B41FA5}">
                      <a16:colId xmlns:a16="http://schemas.microsoft.com/office/drawing/2014/main" val="984598687"/>
                    </a:ext>
                  </a:extLst>
                </a:gridCol>
                <a:gridCol w="188621">
                  <a:extLst>
                    <a:ext uri="{9D8B030D-6E8A-4147-A177-3AD203B41FA5}">
                      <a16:colId xmlns:a16="http://schemas.microsoft.com/office/drawing/2014/main" val="942502374"/>
                    </a:ext>
                  </a:extLst>
                </a:gridCol>
                <a:gridCol w="933456">
                  <a:extLst>
                    <a:ext uri="{9D8B030D-6E8A-4147-A177-3AD203B41FA5}">
                      <a16:colId xmlns:a16="http://schemas.microsoft.com/office/drawing/2014/main" val="137123845"/>
                    </a:ext>
                  </a:extLst>
                </a:gridCol>
                <a:gridCol w="216076">
                  <a:extLst>
                    <a:ext uri="{9D8B030D-6E8A-4147-A177-3AD203B41FA5}">
                      <a16:colId xmlns:a16="http://schemas.microsoft.com/office/drawing/2014/main" val="3725883480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665750903"/>
                    </a:ext>
                  </a:extLst>
                </a:gridCol>
                <a:gridCol w="204453">
                  <a:extLst>
                    <a:ext uri="{9D8B030D-6E8A-4147-A177-3AD203B41FA5}">
                      <a16:colId xmlns:a16="http://schemas.microsoft.com/office/drawing/2014/main" val="4245558608"/>
                    </a:ext>
                  </a:extLst>
                </a:gridCol>
                <a:gridCol w="956701">
                  <a:extLst>
                    <a:ext uri="{9D8B030D-6E8A-4147-A177-3AD203B41FA5}">
                      <a16:colId xmlns:a16="http://schemas.microsoft.com/office/drawing/2014/main" val="3693826230"/>
                    </a:ext>
                  </a:extLst>
                </a:gridCol>
                <a:gridCol w="179768">
                  <a:extLst>
                    <a:ext uri="{9D8B030D-6E8A-4147-A177-3AD203B41FA5}">
                      <a16:colId xmlns:a16="http://schemas.microsoft.com/office/drawing/2014/main" val="4164394732"/>
                    </a:ext>
                  </a:extLst>
                </a:gridCol>
                <a:gridCol w="914397">
                  <a:extLst>
                    <a:ext uri="{9D8B030D-6E8A-4147-A177-3AD203B41FA5}">
                      <a16:colId xmlns:a16="http://schemas.microsoft.com/office/drawing/2014/main" val="2643878170"/>
                    </a:ext>
                  </a:extLst>
                </a:gridCol>
              </a:tblGrid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39411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147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37965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769208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557562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67655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45580"/>
                  </a:ext>
                </a:extLst>
              </a:tr>
              <a:tr h="3311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201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15475"/>
              </p:ext>
            </p:extLst>
          </p:nvPr>
        </p:nvGraphicFramePr>
        <p:xfrm>
          <a:off x="613952" y="3707671"/>
          <a:ext cx="11247121" cy="264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339">
                  <a:extLst>
                    <a:ext uri="{9D8B030D-6E8A-4147-A177-3AD203B41FA5}">
                      <a16:colId xmlns:a16="http://schemas.microsoft.com/office/drawing/2014/main" val="1112600643"/>
                    </a:ext>
                  </a:extLst>
                </a:gridCol>
                <a:gridCol w="195943">
                  <a:extLst>
                    <a:ext uri="{9D8B030D-6E8A-4147-A177-3AD203B41FA5}">
                      <a16:colId xmlns:a16="http://schemas.microsoft.com/office/drawing/2014/main" val="1009937452"/>
                    </a:ext>
                  </a:extLst>
                </a:gridCol>
                <a:gridCol w="976335">
                  <a:extLst>
                    <a:ext uri="{9D8B030D-6E8A-4147-A177-3AD203B41FA5}">
                      <a16:colId xmlns:a16="http://schemas.microsoft.com/office/drawing/2014/main" val="1433464526"/>
                    </a:ext>
                  </a:extLst>
                </a:gridCol>
                <a:gridCol w="290762">
                  <a:extLst>
                    <a:ext uri="{9D8B030D-6E8A-4147-A177-3AD203B41FA5}">
                      <a16:colId xmlns:a16="http://schemas.microsoft.com/office/drawing/2014/main" val="910524350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1155276521"/>
                    </a:ext>
                  </a:extLst>
                </a:gridCol>
                <a:gridCol w="235131">
                  <a:extLst>
                    <a:ext uri="{9D8B030D-6E8A-4147-A177-3AD203B41FA5}">
                      <a16:colId xmlns:a16="http://schemas.microsoft.com/office/drawing/2014/main" val="3086917928"/>
                    </a:ext>
                  </a:extLst>
                </a:gridCol>
                <a:gridCol w="954257">
                  <a:extLst>
                    <a:ext uri="{9D8B030D-6E8A-4147-A177-3AD203B41FA5}">
                      <a16:colId xmlns:a16="http://schemas.microsoft.com/office/drawing/2014/main" val="1485768570"/>
                    </a:ext>
                  </a:extLst>
                </a:gridCol>
                <a:gridCol w="195275">
                  <a:extLst>
                    <a:ext uri="{9D8B030D-6E8A-4147-A177-3AD203B41FA5}">
                      <a16:colId xmlns:a16="http://schemas.microsoft.com/office/drawing/2014/main" val="1566097936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254433929"/>
                    </a:ext>
                  </a:extLst>
                </a:gridCol>
                <a:gridCol w="222069">
                  <a:extLst>
                    <a:ext uri="{9D8B030D-6E8A-4147-A177-3AD203B41FA5}">
                      <a16:colId xmlns:a16="http://schemas.microsoft.com/office/drawing/2014/main" val="4146457902"/>
                    </a:ext>
                  </a:extLst>
                </a:gridCol>
                <a:gridCol w="879157">
                  <a:extLst>
                    <a:ext uri="{9D8B030D-6E8A-4147-A177-3AD203B41FA5}">
                      <a16:colId xmlns:a16="http://schemas.microsoft.com/office/drawing/2014/main" val="984598687"/>
                    </a:ext>
                  </a:extLst>
                </a:gridCol>
                <a:gridCol w="218123">
                  <a:extLst>
                    <a:ext uri="{9D8B030D-6E8A-4147-A177-3AD203B41FA5}">
                      <a16:colId xmlns:a16="http://schemas.microsoft.com/office/drawing/2014/main" val="942502374"/>
                    </a:ext>
                  </a:extLst>
                </a:gridCol>
                <a:gridCol w="914478">
                  <a:extLst>
                    <a:ext uri="{9D8B030D-6E8A-4147-A177-3AD203B41FA5}">
                      <a16:colId xmlns:a16="http://schemas.microsoft.com/office/drawing/2014/main" val="137123845"/>
                    </a:ext>
                  </a:extLst>
                </a:gridCol>
                <a:gridCol w="248116">
                  <a:extLst>
                    <a:ext uri="{9D8B030D-6E8A-4147-A177-3AD203B41FA5}">
                      <a16:colId xmlns:a16="http://schemas.microsoft.com/office/drawing/2014/main" val="3725883480"/>
                    </a:ext>
                  </a:extLst>
                </a:gridCol>
                <a:gridCol w="923928">
                  <a:extLst>
                    <a:ext uri="{9D8B030D-6E8A-4147-A177-3AD203B41FA5}">
                      <a16:colId xmlns:a16="http://schemas.microsoft.com/office/drawing/2014/main" val="3665750903"/>
                    </a:ext>
                  </a:extLst>
                </a:gridCol>
                <a:gridCol w="225604">
                  <a:extLst>
                    <a:ext uri="{9D8B030D-6E8A-4147-A177-3AD203B41FA5}">
                      <a16:colId xmlns:a16="http://schemas.microsoft.com/office/drawing/2014/main" val="4245558608"/>
                    </a:ext>
                  </a:extLst>
                </a:gridCol>
                <a:gridCol w="946440">
                  <a:extLst>
                    <a:ext uri="{9D8B030D-6E8A-4147-A177-3AD203B41FA5}">
                      <a16:colId xmlns:a16="http://schemas.microsoft.com/office/drawing/2014/main" val="3693826230"/>
                    </a:ext>
                  </a:extLst>
                </a:gridCol>
                <a:gridCol w="163903">
                  <a:extLst>
                    <a:ext uri="{9D8B030D-6E8A-4147-A177-3AD203B41FA5}">
                      <a16:colId xmlns:a16="http://schemas.microsoft.com/office/drawing/2014/main" val="4164394732"/>
                    </a:ext>
                  </a:extLst>
                </a:gridCol>
                <a:gridCol w="940524">
                  <a:extLst>
                    <a:ext uri="{9D8B030D-6E8A-4147-A177-3AD203B41FA5}">
                      <a16:colId xmlns:a16="http://schemas.microsoft.com/office/drawing/2014/main" val="2643878170"/>
                    </a:ext>
                  </a:extLst>
                </a:gridCol>
              </a:tblGrid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39411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147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37965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769208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557562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67655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45580"/>
                  </a:ext>
                </a:extLst>
              </a:tr>
              <a:tr h="3301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2017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35507"/>
              </p:ext>
            </p:extLst>
          </p:nvPr>
        </p:nvGraphicFramePr>
        <p:xfrm>
          <a:off x="1992812" y="1418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23149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605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887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83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4971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38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516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37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781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121488"/>
              </p:ext>
            </p:extLst>
          </p:nvPr>
        </p:nvGraphicFramePr>
        <p:xfrm>
          <a:off x="1992812" y="33368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23149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605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887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83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4971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38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516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37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781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92565"/>
              </p:ext>
            </p:extLst>
          </p:nvPr>
        </p:nvGraphicFramePr>
        <p:xfrm>
          <a:off x="1992812" y="64084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23149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605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2887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7883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74971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238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5163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379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78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326571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4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94</Words>
  <Application>Microsoft Office PowerPoint</Application>
  <PresentationFormat>Widescreen</PresentationFormat>
  <Paragraphs>650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2020-09-08T07:32:35Z</dcterms:created>
  <dcterms:modified xsi:type="dcterms:W3CDTF">2020-09-09T06:17:31Z</dcterms:modified>
</cp:coreProperties>
</file>