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4.jpeg" ContentType="image/jpe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3.png" ContentType="image/pn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559675" cy="10691812"/>
</p:presentation>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customXml" Target="../customXml/item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1.xml"/><Relationship Id="rId1" Type="http://schemas.openxmlformats.org/officeDocument/2006/relationships/theme" Target="theme/theme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customXml" Target="../customXml/item3.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customXml" Target="../customXml/item2.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a:t>
            </a:r>
            <a:r>
              <a:rPr b="0" lang="en-IN" sz="4400" spc="-1" strike="noStrike">
                <a:latin typeface="Arial"/>
              </a:rPr>
              <a:t>title text format</a:t>
            </a:r>
            <a:endParaRPr b="0" lang="en-IN"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4680"/>
            <a:ext cx="109724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39" name="PlaceHolder 2"/>
          <p:cNvSpPr>
            <a:spLocks noGrp="1"/>
          </p:cNvSpPr>
          <p:nvPr>
            <p:ph type="body"/>
          </p:nvPr>
        </p:nvSpPr>
        <p:spPr>
          <a:xfrm>
            <a:off x="609480" y="1600200"/>
            <a:ext cx="10972440" cy="4525560"/>
          </a:xfrm>
          <a:prstGeom prst="rect">
            <a:avLst/>
          </a:prstGeom>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0" name="PlaceHolder 3"/>
          <p:cNvSpPr>
            <a:spLocks noGrp="1"/>
          </p:cNvSpPr>
          <p:nvPr>
            <p:ph type="dt"/>
          </p:nvPr>
        </p:nvSpPr>
        <p:spPr>
          <a:xfrm>
            <a:off x="609480" y="6356520"/>
            <a:ext cx="2844360" cy="364680"/>
          </a:xfrm>
          <a:prstGeom prst="rect">
            <a:avLst/>
          </a:prstGeom>
        </p:spPr>
        <p:txBody>
          <a:bodyPr anchor="ctr">
            <a:noAutofit/>
          </a:bodyPr>
          <a:p>
            <a:pPr>
              <a:lnSpc>
                <a:spcPct val="100000"/>
              </a:lnSpc>
            </a:pPr>
            <a:fld id="{62455347-D52B-4464-9BCA-40FCC7D7BC4F}" type="datetime">
              <a:rPr b="0" lang="en-US" sz="1200" spc="-1" strike="noStrike">
                <a:solidFill>
                  <a:srgbClr val="8b8b8b"/>
                </a:solidFill>
                <a:latin typeface="Calibri"/>
              </a:rPr>
              <a:t>8/24/20</a:t>
            </a:fld>
            <a:endParaRPr b="0" lang="en-IN" sz="1200" spc="-1" strike="noStrike">
              <a:latin typeface="Times New Roman"/>
            </a:endParaRPr>
          </a:p>
        </p:txBody>
      </p:sp>
      <p:sp>
        <p:nvSpPr>
          <p:cNvPr id="41" name="PlaceHolder 4"/>
          <p:cNvSpPr>
            <a:spLocks noGrp="1"/>
          </p:cNvSpPr>
          <p:nvPr>
            <p:ph type="ftr"/>
          </p:nvPr>
        </p:nvSpPr>
        <p:spPr>
          <a:xfrm>
            <a:off x="4165560" y="6356520"/>
            <a:ext cx="3860280" cy="364680"/>
          </a:xfrm>
          <a:prstGeom prst="rect">
            <a:avLst/>
          </a:prstGeom>
        </p:spPr>
        <p:txBody>
          <a:bodyPr anchor="ctr">
            <a:noAutofit/>
          </a:bodyPr>
          <a:p>
            <a:endParaRPr b="0" lang="en-IN" sz="2400" spc="-1" strike="noStrike">
              <a:latin typeface="Times New Roman"/>
            </a:endParaRPr>
          </a:p>
        </p:txBody>
      </p:sp>
      <p:sp>
        <p:nvSpPr>
          <p:cNvPr id="42" name="PlaceHolder 5"/>
          <p:cNvSpPr>
            <a:spLocks noGrp="1"/>
          </p:cNvSpPr>
          <p:nvPr>
            <p:ph type="sldNum"/>
          </p:nvPr>
        </p:nvSpPr>
        <p:spPr>
          <a:xfrm>
            <a:off x="8737560" y="6356520"/>
            <a:ext cx="2844360" cy="364680"/>
          </a:xfrm>
          <a:prstGeom prst="rect">
            <a:avLst/>
          </a:prstGeom>
        </p:spPr>
        <p:txBody>
          <a:bodyPr anchor="ctr">
            <a:noAutofit/>
          </a:bodyPr>
          <a:p>
            <a:pPr algn="r">
              <a:lnSpc>
                <a:spcPct val="100000"/>
              </a:lnSpc>
            </a:pPr>
            <a:fld id="{7847A578-35E1-46A1-87D7-C9E663FE4C0C}"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nagasriharsha@vvit.net" TargetMode="External"/><Relationship Id="rId2" Type="http://schemas.openxmlformats.org/officeDocument/2006/relationships/hyperlink" Target="mailto:nagasriharsha@vvit.net" TargetMode="External"/><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609480" y="274680"/>
            <a:ext cx="109720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omic"/>
              </a:rPr>
              <a:t>Technical Training in </a:t>
            </a:r>
            <a:endParaRPr b="0" lang="en-IN" sz="4400" spc="-1" strike="noStrike">
              <a:latin typeface="Arial"/>
            </a:endParaRPr>
          </a:p>
          <a:p>
            <a:pPr algn="ctr">
              <a:lnSpc>
                <a:spcPct val="100000"/>
              </a:lnSpc>
            </a:pPr>
            <a:r>
              <a:rPr b="0" lang="en-IN" sz="4400" spc="-1" strike="noStrike">
                <a:solidFill>
                  <a:srgbClr val="000000"/>
                </a:solidFill>
                <a:latin typeface="comic"/>
              </a:rPr>
              <a:t>JAVA</a:t>
            </a:r>
            <a:endParaRPr b="0" lang="en-IN" sz="4400" spc="-1" strike="noStrike">
              <a:latin typeface="Arial"/>
            </a:endParaRPr>
          </a:p>
        </p:txBody>
      </p:sp>
      <p:sp>
        <p:nvSpPr>
          <p:cNvPr id="80" name="CustomShape 2"/>
          <p:cNvSpPr/>
          <p:nvPr/>
        </p:nvSpPr>
        <p:spPr>
          <a:xfrm>
            <a:off x="609480" y="1600200"/>
            <a:ext cx="10972080" cy="4525200"/>
          </a:xfrm>
          <a:prstGeom prst="rect">
            <a:avLst/>
          </a:prstGeom>
          <a:noFill/>
          <a:ln w="0">
            <a:noFill/>
          </a:ln>
        </p:spPr>
        <p:style>
          <a:lnRef idx="0"/>
          <a:fillRef idx="0"/>
          <a:effectRef idx="0"/>
          <a:fontRef idx="minor"/>
        </p:style>
        <p:txBody>
          <a:bodyPr lIns="90000" rIns="90000" tIns="45000" bIns="45000">
            <a:normAutofit fontScale="88000"/>
          </a:bodyPr>
          <a:p>
            <a:pPr marL="343080" indent="-342360" algn="ctr">
              <a:lnSpc>
                <a:spcPct val="100000"/>
              </a:lnSpc>
              <a:spcBef>
                <a:spcPts val="641"/>
              </a:spcBef>
              <a:tabLst>
                <a:tab algn="l" pos="0"/>
              </a:tabLst>
            </a:pPr>
            <a:endParaRPr b="0" lang="en-IN" sz="1800" spc="-1" strike="noStrike">
              <a:latin typeface="Arial"/>
            </a:endParaRPr>
          </a:p>
          <a:p>
            <a:pPr marL="343080" indent="-342360" algn="ctr">
              <a:lnSpc>
                <a:spcPct val="100000"/>
              </a:lnSpc>
              <a:spcBef>
                <a:spcPts val="641"/>
              </a:spcBef>
              <a:tabLst>
                <a:tab algn="l" pos="0"/>
              </a:tabLst>
            </a:pPr>
            <a:r>
              <a:rPr b="0" lang="en-IN" sz="3200" spc="-1" strike="noStrike">
                <a:solidFill>
                  <a:srgbClr val="000000"/>
                </a:solidFill>
                <a:latin typeface="Calibri"/>
              </a:rPr>
              <a:t>Naga Sriharsha Mulugu</a:t>
            </a:r>
            <a:endParaRPr b="0" lang="en-IN" sz="3200" spc="-1" strike="noStrike">
              <a:latin typeface="Arial"/>
            </a:endParaRPr>
          </a:p>
          <a:p>
            <a:pPr marL="343080" indent="-342360" algn="ctr">
              <a:lnSpc>
                <a:spcPct val="100000"/>
              </a:lnSpc>
              <a:spcBef>
                <a:spcPts val="641"/>
              </a:spcBef>
              <a:tabLst>
                <a:tab algn="l" pos="0"/>
              </a:tabLst>
            </a:pPr>
            <a:r>
              <a:rPr b="0" lang="en-IN" sz="3200" spc="-1" strike="noStrike">
                <a:solidFill>
                  <a:srgbClr val="000000"/>
                </a:solidFill>
                <a:latin typeface="Calibri"/>
              </a:rPr>
              <a:t>Asst. Prof.</a:t>
            </a:r>
            <a:endParaRPr b="0" lang="en-IN" sz="3200" spc="-1" strike="noStrike">
              <a:latin typeface="Arial"/>
            </a:endParaRPr>
          </a:p>
          <a:p>
            <a:pPr marL="343080" indent="-342360" algn="ctr">
              <a:lnSpc>
                <a:spcPct val="100000"/>
              </a:lnSpc>
              <a:spcBef>
                <a:spcPts val="641"/>
              </a:spcBef>
              <a:tabLst>
                <a:tab algn="l" pos="0"/>
              </a:tabLst>
            </a:pPr>
            <a:r>
              <a:rPr b="0" lang="en-IN" sz="3200" spc="-1" strike="noStrike">
                <a:solidFill>
                  <a:srgbClr val="000000"/>
                </a:solidFill>
                <a:latin typeface="Calibri"/>
              </a:rPr>
              <a:t>Dept. of CSE</a:t>
            </a:r>
            <a:endParaRPr b="0" lang="en-IN" sz="3200" spc="-1" strike="noStrike">
              <a:latin typeface="Arial"/>
            </a:endParaRPr>
          </a:p>
          <a:p>
            <a:pPr marL="343080" indent="-342360" algn="ctr">
              <a:lnSpc>
                <a:spcPct val="100000"/>
              </a:lnSpc>
              <a:spcBef>
                <a:spcPts val="641"/>
              </a:spcBef>
              <a:tabLst>
                <a:tab algn="l" pos="0"/>
              </a:tabLst>
            </a:pPr>
            <a:endParaRPr b="0" lang="en-IN" sz="3200" spc="-1" strike="noStrike">
              <a:latin typeface="Arial"/>
            </a:endParaRPr>
          </a:p>
          <a:p>
            <a:pPr marL="343080" indent="-342360" algn="ctr">
              <a:lnSpc>
                <a:spcPct val="100000"/>
              </a:lnSpc>
              <a:spcBef>
                <a:spcPts val="641"/>
              </a:spcBef>
              <a:tabLst>
                <a:tab algn="l" pos="0"/>
              </a:tabLst>
            </a:pPr>
            <a:r>
              <a:rPr b="0" lang="en-IN" sz="3200" spc="-1" strike="noStrike" u="sng">
                <a:solidFill>
                  <a:srgbClr val="0000ff"/>
                </a:solidFill>
                <a:uFillTx/>
                <a:latin typeface="Calibri"/>
                <a:hlinkClick r:id="rId1"/>
              </a:rPr>
              <a:t>nagasriharsha@vvit</a:t>
            </a:r>
            <a:r>
              <a:rPr b="0" lang="en-IN" sz="3200" spc="-1" strike="noStrike" u="sng">
                <a:solidFill>
                  <a:srgbClr val="0000ff"/>
                </a:solidFill>
                <a:uFillTx/>
                <a:latin typeface="Calibri"/>
                <a:hlinkClick r:id="rId2"/>
              </a:rPr>
              <a:t>.net</a:t>
            </a:r>
            <a:endParaRPr b="0" lang="en-IN" sz="3200" spc="-1" strike="noStrike">
              <a:latin typeface="Arial"/>
            </a:endParaRPr>
          </a:p>
          <a:p>
            <a:pPr marL="343080" indent="-342360" algn="ctr">
              <a:lnSpc>
                <a:spcPct val="100000"/>
              </a:lnSpc>
              <a:spcBef>
                <a:spcPts val="641"/>
              </a:spcBef>
              <a:tabLst>
                <a:tab algn="l" pos="0"/>
              </a:tabLst>
            </a:pPr>
            <a:endParaRPr b="0" lang="en-IN" sz="3200" spc="-1" strike="noStrike">
              <a:latin typeface="Arial"/>
            </a:endParaRPr>
          </a:p>
          <a:p>
            <a:pPr marL="343080" indent="-342360" algn="ctr">
              <a:lnSpc>
                <a:spcPct val="100000"/>
              </a:lnSpc>
              <a:spcBef>
                <a:spcPts val="641"/>
              </a:spcBef>
              <a:tabLst>
                <a:tab algn="l" pos="0"/>
              </a:tabLst>
            </a:pPr>
            <a:endParaRPr b="0" lang="en-IN" sz="3200" spc="-1" strike="noStrike">
              <a:latin typeface="Arial"/>
            </a:endParaRPr>
          </a:p>
          <a:p>
            <a:pPr marL="343080" indent="-342360" algn="ctr">
              <a:lnSpc>
                <a:spcPct val="100000"/>
              </a:lnSpc>
              <a:spcBef>
                <a:spcPts val="641"/>
              </a:spcBef>
              <a:tabLst>
                <a:tab algn="l" pos="0"/>
              </a:tabLst>
            </a:pPr>
            <a:endParaRPr b="0" lang="en-IN" sz="3200" spc="-1" strike="noStrike">
              <a:latin typeface="Arial"/>
            </a:endParaRPr>
          </a:p>
          <a:p>
            <a:pPr marL="343080" indent="-342360" algn="ctr">
              <a:lnSpc>
                <a:spcPct val="100000"/>
              </a:lnSpc>
              <a:spcBef>
                <a:spcPts val="641"/>
              </a:spcBef>
              <a:tabLst>
                <a:tab algn="l" pos="0"/>
              </a:tabLst>
            </a:pPr>
            <a:r>
              <a:rPr b="0" lang="en-IN" sz="3200" spc="-1" strike="noStrike">
                <a:solidFill>
                  <a:srgbClr val="000000"/>
                </a:solidFill>
                <a:latin typeface="Calibri"/>
              </a:rPr>
              <a:t>24-08-2020</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609480" y="274680"/>
            <a:ext cx="109720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rPr>
              <a:t>PROBLEM STATEMENT</a:t>
            </a:r>
            <a:endParaRPr b="0" lang="en-IN" sz="4400" spc="-1" strike="noStrike">
              <a:latin typeface="Arial"/>
            </a:endParaRPr>
          </a:p>
        </p:txBody>
      </p:sp>
      <p:sp>
        <p:nvSpPr>
          <p:cNvPr id="82" name="CustomShape 2"/>
          <p:cNvSpPr/>
          <p:nvPr/>
        </p:nvSpPr>
        <p:spPr>
          <a:xfrm>
            <a:off x="685800" y="1447920"/>
            <a:ext cx="10667160" cy="45252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en-IN" sz="1800" spc="-1" strike="noStrike">
                <a:solidFill>
                  <a:srgbClr val="000000"/>
                </a:solidFill>
                <a:latin typeface="Calibri"/>
              </a:rPr>
              <a:t>Aman and Jasbir are very intelligent guys of their batch. Today they are playing a game "Game of Numbers".</a:t>
            </a:r>
            <a:endParaRPr b="0" lang="en-IN" sz="1800" spc="-1" strike="noStrike">
              <a:latin typeface="Arial"/>
            </a:endParaRPr>
          </a:p>
          <a:p>
            <a:pPr algn="just">
              <a:lnSpc>
                <a:spcPct val="100000"/>
              </a:lnSpc>
              <a:spcBef>
                <a:spcPts val="360"/>
              </a:spcBef>
              <a:tabLst>
                <a:tab algn="l" pos="0"/>
              </a:tabLst>
            </a:pPr>
            <a:r>
              <a:rPr b="1" lang="en-IN" sz="1800" spc="-1" strike="noStrike">
                <a:solidFill>
                  <a:srgbClr val="000000"/>
                </a:solidFill>
                <a:latin typeface="Calibri"/>
              </a:rPr>
              <a:t>Description of game: </a:t>
            </a:r>
            <a:endParaRPr b="0" lang="en-IN" sz="1800" spc="-1" strike="noStrike">
              <a:latin typeface="Arial"/>
            </a:endParaRPr>
          </a:p>
          <a:p>
            <a:pPr algn="just">
              <a:lnSpc>
                <a:spcPct val="100000"/>
              </a:lnSpc>
              <a:spcBef>
                <a:spcPts val="360"/>
              </a:spcBef>
              <a:tabLst>
                <a:tab algn="l" pos="0"/>
              </a:tabLst>
            </a:pPr>
            <a:r>
              <a:rPr b="0" lang="en-IN" sz="1800" spc="-1" strike="noStrike">
                <a:solidFill>
                  <a:srgbClr val="000000"/>
                </a:solidFill>
                <a:latin typeface="Calibri"/>
              </a:rPr>
              <a:t>There are N numbers placed on a table. Since two players are playing the game, they will make their moves alternatively. In one move a player can perform the following operation.</a:t>
            </a:r>
            <a:endParaRPr b="0" lang="en-IN" sz="1800" spc="-1" strike="noStrike">
              <a:latin typeface="Arial"/>
            </a:endParaRPr>
          </a:p>
          <a:p>
            <a:pPr algn="just">
              <a:lnSpc>
                <a:spcPct val="100000"/>
              </a:lnSpc>
              <a:spcBef>
                <a:spcPts val="360"/>
              </a:spcBef>
              <a:tabLst>
                <a:tab algn="l" pos="0"/>
              </a:tabLst>
            </a:pPr>
            <a:r>
              <a:rPr b="0" lang="en-IN" sz="1800" spc="-1" strike="noStrike">
                <a:solidFill>
                  <a:srgbClr val="000000"/>
                </a:solidFill>
                <a:latin typeface="Calibri"/>
              </a:rPr>
              <a:t>A player will choose a number from the table and will replace that number with one of its divisor. For example, 6 can be replaced with 1, 2, or 3 (since these are the divisors of 6). Similarly, 12 can be replaced with 1, 2, 3, 4 or 6.</a:t>
            </a:r>
            <a:endParaRPr b="0" lang="en-IN" sz="1800" spc="-1" strike="noStrike">
              <a:latin typeface="Arial"/>
            </a:endParaRPr>
          </a:p>
          <a:p>
            <a:pPr algn="just">
              <a:lnSpc>
                <a:spcPct val="100000"/>
              </a:lnSpc>
              <a:spcBef>
                <a:spcPts val="360"/>
              </a:spcBef>
              <a:tabLst>
                <a:tab algn="l" pos="0"/>
              </a:tabLst>
            </a:pPr>
            <a:r>
              <a:rPr b="0" lang="en-IN" sz="1800" spc="-1" strike="noStrike">
                <a:solidFill>
                  <a:srgbClr val="000000"/>
                </a:solidFill>
                <a:latin typeface="Calibri"/>
              </a:rPr>
              <a:t>It is mandatory that the player has to replace the number.</a:t>
            </a:r>
            <a:endParaRPr b="0" lang="en-IN" sz="1800" spc="-1" strike="noStrike">
              <a:latin typeface="Arial"/>
            </a:endParaRPr>
          </a:p>
          <a:p>
            <a:pPr algn="just">
              <a:lnSpc>
                <a:spcPct val="100000"/>
              </a:lnSpc>
              <a:spcBef>
                <a:spcPts val="360"/>
              </a:spcBef>
              <a:tabLst>
                <a:tab algn="l" pos="0"/>
              </a:tabLst>
            </a:pPr>
            <a:r>
              <a:rPr b="0" lang="en-IN" sz="1800" spc="-1" strike="noStrike">
                <a:solidFill>
                  <a:srgbClr val="000000"/>
                </a:solidFill>
                <a:latin typeface="Calibri"/>
              </a:rPr>
              <a:t>A player cannot put back the same number on table.</a:t>
            </a:r>
            <a:endParaRPr b="0" lang="en-IN" sz="1800" spc="-1" strike="noStrike">
              <a:latin typeface="Arial"/>
            </a:endParaRPr>
          </a:p>
          <a:p>
            <a:pPr algn="just">
              <a:lnSpc>
                <a:spcPct val="100000"/>
              </a:lnSpc>
              <a:spcBef>
                <a:spcPts val="360"/>
              </a:spcBef>
              <a:tabLst>
                <a:tab algn="l" pos="0"/>
              </a:tabLst>
            </a:pPr>
            <a:r>
              <a:rPr b="0" lang="en-IN" sz="1800" spc="-1" strike="noStrike">
                <a:solidFill>
                  <a:srgbClr val="000000"/>
                </a:solidFill>
                <a:latin typeface="Calibri"/>
              </a:rPr>
              <a:t>As 1 does not have any divisor other than itself, a player cannot replace 1 with any other number. So soon a situation will arise when there will be only all 1s on the table. In that situation the player will not be able to make any move. The player who will not be able to make the move, loses.</a:t>
            </a:r>
            <a:endParaRPr b="0" lang="en-IN" sz="1800" spc="-1" strike="noStrike">
              <a:latin typeface="Arial"/>
            </a:endParaRPr>
          </a:p>
          <a:p>
            <a:pPr algn="just">
              <a:lnSpc>
                <a:spcPct val="100000"/>
              </a:lnSpc>
              <a:spcBef>
                <a:spcPts val="360"/>
              </a:spcBef>
              <a:tabLst>
                <a:tab algn="l" pos="0"/>
              </a:tabLst>
            </a:pPr>
            <a:r>
              <a:rPr b="0" lang="en-IN" sz="1800" spc="-1" strike="noStrike">
                <a:solidFill>
                  <a:srgbClr val="000000"/>
                </a:solidFill>
                <a:latin typeface="Calibri"/>
              </a:rPr>
              <a:t>Both the players are masters of this game. So they will play the game optimally.</a:t>
            </a:r>
            <a:endParaRPr b="0" lang="en-IN" sz="1800" spc="-1" strike="noStrike">
              <a:latin typeface="Arial"/>
            </a:endParaRPr>
          </a:p>
          <a:p>
            <a:pPr algn="just">
              <a:lnSpc>
                <a:spcPct val="100000"/>
              </a:lnSpc>
              <a:spcBef>
                <a:spcPts val="360"/>
              </a:spcBef>
              <a:tabLst>
                <a:tab algn="l" pos="0"/>
              </a:tabLst>
            </a:pPr>
            <a:r>
              <a:rPr b="0" lang="en-IN" sz="1800" spc="-1" strike="noStrike">
                <a:solidFill>
                  <a:srgbClr val="000000"/>
                </a:solidFill>
                <a:latin typeface="Calibri"/>
              </a:rPr>
              <a:t>Aman will make the first move of the game.</a:t>
            </a:r>
            <a:endParaRPr b="0" lang="en-IN" sz="1800" spc="-1" strike="noStrike">
              <a:latin typeface="Arial"/>
            </a:endParaRPr>
          </a:p>
          <a:p>
            <a:pPr algn="just">
              <a:lnSpc>
                <a:spcPct val="100000"/>
              </a:lnSpc>
              <a:spcBef>
                <a:spcPts val="360"/>
              </a:spcBef>
              <a:tabLst>
                <a:tab algn="l" pos="0"/>
              </a:tabLst>
            </a:pPr>
            <a:r>
              <a:rPr b="0" lang="en-IN" sz="1800" spc="-1" strike="noStrike">
                <a:solidFill>
                  <a:srgbClr val="000000"/>
                </a:solidFill>
                <a:latin typeface="Calibri"/>
              </a:rPr>
              <a:t>You will be given N integers that are on the table. You have to predict, who will win the game - Aman or Jasbir.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609480" y="274680"/>
            <a:ext cx="109720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rPr>
              <a:t>PROBLEM STATEMENT</a:t>
            </a:r>
            <a:endParaRPr b="0" lang="en-IN" sz="4400" spc="-1" strike="noStrike">
              <a:latin typeface="Arial"/>
            </a:endParaRPr>
          </a:p>
        </p:txBody>
      </p:sp>
      <p:sp>
        <p:nvSpPr>
          <p:cNvPr id="84" name="CustomShape 2"/>
          <p:cNvSpPr/>
          <p:nvPr/>
        </p:nvSpPr>
        <p:spPr>
          <a:xfrm>
            <a:off x="838080" y="1447920"/>
            <a:ext cx="10743480" cy="45252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tabLst>
                <a:tab algn="l" pos="0"/>
              </a:tabLst>
            </a:pPr>
            <a:endParaRPr b="0" lang="en-IN" sz="1800" spc="-1" strike="noStrike">
              <a:latin typeface="Arial"/>
            </a:endParaRPr>
          </a:p>
          <a:p>
            <a:pPr>
              <a:lnSpc>
                <a:spcPct val="100000"/>
              </a:lnSpc>
              <a:spcBef>
                <a:spcPts val="360"/>
              </a:spcBef>
              <a:tabLst>
                <a:tab algn="l" pos="0"/>
              </a:tabLst>
            </a:pPr>
            <a:r>
              <a:rPr b="1" lang="en-IN" sz="1800" spc="-1" strike="noStrike">
                <a:solidFill>
                  <a:srgbClr val="000000"/>
                </a:solidFill>
                <a:latin typeface="Calibri"/>
              </a:rPr>
              <a:t>Input Format:</a:t>
            </a:r>
            <a:endParaRPr b="0" lang="en-IN" sz="1800" spc="-1" strike="noStrike">
              <a:latin typeface="Arial"/>
            </a:endParaRPr>
          </a:p>
          <a:p>
            <a:pPr>
              <a:lnSpc>
                <a:spcPct val="100000"/>
              </a:lnSpc>
              <a:spcBef>
                <a:spcPts val="360"/>
              </a:spcBef>
              <a:tabLst>
                <a:tab algn="l" pos="0"/>
              </a:tabLst>
            </a:pPr>
            <a:r>
              <a:rPr b="0" lang="en-IN" sz="1800" spc="-1" strike="noStrike">
                <a:solidFill>
                  <a:srgbClr val="000000"/>
                </a:solidFill>
                <a:latin typeface="Calibri"/>
              </a:rPr>
              <a:t>First line contains information about the numbers present of the table, denoted by N</a:t>
            </a:r>
            <a:endParaRPr b="0" lang="en-IN" sz="1800" spc="-1" strike="noStrike">
              <a:latin typeface="Arial"/>
            </a:endParaRPr>
          </a:p>
          <a:p>
            <a:pPr>
              <a:lnSpc>
                <a:spcPct val="100000"/>
              </a:lnSpc>
              <a:spcBef>
                <a:spcPts val="360"/>
              </a:spcBef>
              <a:tabLst>
                <a:tab algn="l" pos="0"/>
              </a:tabLst>
            </a:pPr>
            <a:r>
              <a:rPr b="0" lang="en-IN" sz="1800" spc="-1" strike="noStrike">
                <a:solidFill>
                  <a:srgbClr val="000000"/>
                </a:solidFill>
                <a:latin typeface="Calibri"/>
              </a:rPr>
              <a:t>Second line contains N integers delimited by space - A1 A2 A3 A4 ......... AN</a:t>
            </a:r>
            <a:endParaRPr b="0" lang="en-IN" sz="1800" spc="-1" strike="noStrike">
              <a:latin typeface="Arial"/>
            </a:endParaRPr>
          </a:p>
          <a:p>
            <a:pPr>
              <a:lnSpc>
                <a:spcPct val="100000"/>
              </a:lnSpc>
              <a:spcBef>
                <a:spcPts val="360"/>
              </a:spcBef>
              <a:tabLst>
                <a:tab algn="l" pos="0"/>
              </a:tabLst>
            </a:pPr>
            <a:r>
              <a:rPr b="1" lang="en-IN" sz="1800" spc="-1" strike="noStrike">
                <a:solidFill>
                  <a:srgbClr val="000000"/>
                </a:solidFill>
                <a:latin typeface="Calibri"/>
              </a:rPr>
              <a:t>Output Format:</a:t>
            </a:r>
            <a:endParaRPr b="0" lang="en-IN" sz="1800" spc="-1" strike="noStrike">
              <a:latin typeface="Arial"/>
            </a:endParaRPr>
          </a:p>
          <a:p>
            <a:pPr>
              <a:lnSpc>
                <a:spcPct val="100000"/>
              </a:lnSpc>
              <a:spcBef>
                <a:spcPts val="360"/>
              </a:spcBef>
              <a:tabLst>
                <a:tab algn="l" pos="0"/>
              </a:tabLst>
            </a:pPr>
            <a:r>
              <a:rPr b="0" lang="en-IN" sz="1800" spc="-1" strike="noStrike">
                <a:solidFill>
                  <a:srgbClr val="000000"/>
                </a:solidFill>
                <a:latin typeface="Calibri"/>
              </a:rPr>
              <a:t>Print the name of the player who will win the game in upper case i.e. AMAN or JASBIR.</a:t>
            </a:r>
            <a:endParaRPr b="0" lang="en-IN" sz="1800" spc="-1" strike="noStrike">
              <a:latin typeface="Arial"/>
            </a:endParaRPr>
          </a:p>
          <a:p>
            <a:pPr>
              <a:lnSpc>
                <a:spcPct val="100000"/>
              </a:lnSpc>
              <a:spcBef>
                <a:spcPts val="360"/>
              </a:spcBef>
              <a:tabLst>
                <a:tab algn="l" pos="0"/>
              </a:tabLst>
            </a:pPr>
            <a:r>
              <a:rPr b="1" lang="en-IN" sz="1800" spc="-1" strike="noStrike">
                <a:solidFill>
                  <a:srgbClr val="000000"/>
                </a:solidFill>
                <a:latin typeface="Calibri"/>
              </a:rPr>
              <a:t>Constraints</a:t>
            </a:r>
            <a:r>
              <a:rPr b="0" lang="en-IN" sz="1800" spc="-1" strike="noStrike">
                <a:solidFill>
                  <a:srgbClr val="000000"/>
                </a:solidFill>
                <a:latin typeface="Calibri"/>
              </a:rPr>
              <a:t>1 &lt;= N &lt;= 100000</a:t>
            </a:r>
            <a:endParaRPr b="0" lang="en-IN" sz="1800" spc="-1" strike="noStrike">
              <a:latin typeface="Arial"/>
            </a:endParaRPr>
          </a:p>
          <a:p>
            <a:pPr>
              <a:lnSpc>
                <a:spcPct val="100000"/>
              </a:lnSpc>
              <a:spcBef>
                <a:spcPts val="360"/>
              </a:spcBef>
              <a:tabLst>
                <a:tab algn="l" pos="0"/>
              </a:tabLst>
            </a:pPr>
            <a:r>
              <a:rPr b="0" lang="en-IN" sz="1800" spc="-1" strike="noStrike">
                <a:solidFill>
                  <a:srgbClr val="000000"/>
                </a:solidFill>
                <a:latin typeface="Calibri"/>
              </a:rPr>
              <a:t>0 &lt; Ai &lt;= 10000</a:t>
            </a:r>
            <a:endParaRPr b="0" lang="en-IN" sz="1800" spc="-1" strike="noStrike">
              <a:latin typeface="Arial"/>
            </a:endParaRPr>
          </a:p>
          <a:p>
            <a:pPr>
              <a:lnSpc>
                <a:spcPct val="100000"/>
              </a:lnSpc>
              <a:spcBef>
                <a:spcPts val="360"/>
              </a:spcBef>
              <a:tabLst>
                <a:tab algn="l" pos="0"/>
              </a:tabLst>
            </a:pPr>
            <a:endParaRPr b="0" lang="en-IN" sz="1800" spc="-1" strike="noStrike">
              <a:latin typeface="Arial"/>
            </a:endParaRPr>
          </a:p>
          <a:p>
            <a:pPr>
              <a:lnSpc>
                <a:spcPct val="100000"/>
              </a:lnSpc>
              <a:spcBef>
                <a:spcPts val="360"/>
              </a:spcBef>
              <a:tabLst>
                <a:tab algn="l" pos="0"/>
              </a:tabLst>
            </a:pPr>
            <a:r>
              <a:rPr b="0" lang="en-IN" sz="1800" spc="-1" strike="noStrike">
                <a:solidFill>
                  <a:srgbClr val="000000"/>
                </a:solidFill>
                <a:latin typeface="Calibri"/>
              </a:rPr>
              <a:t>A player cannot replace more than 1 number in one move.</a:t>
            </a:r>
            <a:endParaRPr b="0" lang="en-IN" sz="1800" spc="-1" strike="noStrike">
              <a:latin typeface="Arial"/>
            </a:endParaRPr>
          </a:p>
          <a:p>
            <a:pPr>
              <a:lnSpc>
                <a:spcPct val="100000"/>
              </a:lnSpc>
              <a:spcBef>
                <a:spcPts val="360"/>
              </a:spcBef>
              <a:tabLst>
                <a:tab algn="l" pos="0"/>
              </a:tabLst>
            </a:pPr>
            <a:r>
              <a:rPr b="0" lang="en-IN" sz="1800" spc="-1" strike="noStrike">
                <a:solidFill>
                  <a:srgbClr val="000000"/>
                </a:solidFill>
                <a:latin typeface="Calibri"/>
              </a:rPr>
              <a:t>Players move alternate and a player cannot pass or make no move.</a:t>
            </a:r>
            <a:endParaRPr b="0" lang="en-IN" sz="1800" spc="-1" strike="noStrike">
              <a:latin typeface="Arial"/>
            </a:endParaRPr>
          </a:p>
          <a:p>
            <a:pPr>
              <a:lnSpc>
                <a:spcPct val="100000"/>
              </a:lnSpc>
              <a:spcBef>
                <a:spcPts val="360"/>
              </a:spcBef>
              <a:tabLst>
                <a:tab algn="l" pos="0"/>
              </a:tabLst>
            </a:pPr>
            <a:r>
              <a:rPr b="0" lang="en-IN" sz="1800" spc="-1" strike="noStrike">
                <a:solidFill>
                  <a:srgbClr val="000000"/>
                </a:solidFill>
                <a:latin typeface="Calibri"/>
              </a:rPr>
              <a:t>A number cannot be replaced itself, i.e. 6 can be replaced with 1, 2 or 3 only , not with 6.</a:t>
            </a:r>
            <a:endParaRPr b="0" lang="en-IN" sz="1800" spc="-1" strike="noStrike">
              <a:latin typeface="Arial"/>
            </a:endParaRPr>
          </a:p>
          <a:p>
            <a:pPr>
              <a:lnSpc>
                <a:spcPct val="100000"/>
              </a:lnSpc>
              <a:spcBef>
                <a:spcPts val="360"/>
              </a:spcBef>
              <a:tabLst>
                <a:tab algn="l" pos="0"/>
              </a:tabLst>
            </a:pPr>
            <a:r>
              <a:rPr b="0" lang="en-IN" sz="1800" spc="-1" strike="noStrike">
                <a:solidFill>
                  <a:srgbClr val="000000"/>
                </a:solidFill>
                <a:latin typeface="Calibri"/>
              </a:rPr>
              <a:t>Aman always makes the first move.</a:t>
            </a:r>
            <a:endParaRPr b="0" lang="en-IN" sz="1800" spc="-1" strike="noStrike">
              <a:latin typeface="Arial"/>
            </a:endParaRPr>
          </a:p>
          <a:p>
            <a:pPr marL="343080" indent="-342360">
              <a:lnSpc>
                <a:spcPct val="100000"/>
              </a:lnSpc>
              <a:spcBef>
                <a:spcPts val="201"/>
              </a:spcBef>
              <a:tabLst>
                <a:tab algn="l" pos="0"/>
              </a:tabLst>
            </a:pPr>
            <a:endParaRPr b="0" lang="en-IN" sz="1800" spc="-1" strike="noStrike">
              <a:latin typeface="Arial"/>
            </a:endParaRPr>
          </a:p>
          <a:p>
            <a:pPr marL="343080" indent="-342360" algn="ctr">
              <a:lnSpc>
                <a:spcPct val="100000"/>
              </a:lnSpc>
              <a:spcBef>
                <a:spcPts val="201"/>
              </a:spcBef>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609480" y="274680"/>
            <a:ext cx="109720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rPr>
              <a:t>TEST CASES</a:t>
            </a:r>
            <a:endParaRPr b="0" lang="en-IN" sz="4400" spc="-1" strike="noStrike">
              <a:latin typeface="Arial"/>
            </a:endParaRPr>
          </a:p>
        </p:txBody>
      </p:sp>
      <p:graphicFrame>
        <p:nvGraphicFramePr>
          <p:cNvPr id="86" name="Table 2"/>
          <p:cNvGraphicFramePr/>
          <p:nvPr/>
        </p:nvGraphicFramePr>
        <p:xfrm>
          <a:off x="762120" y="1295280"/>
          <a:ext cx="10819800" cy="4657320"/>
        </p:xfrm>
        <a:graphic>
          <a:graphicData uri="http://schemas.openxmlformats.org/drawingml/2006/table">
            <a:tbl>
              <a:tblPr/>
              <a:tblGrid>
                <a:gridCol w="4114800"/>
                <a:gridCol w="6705360"/>
              </a:tblGrid>
              <a:tr h="914400">
                <a:tc>
                  <a:txBody>
                    <a:bodyPr>
                      <a:noAutofit/>
                    </a:bodyPr>
                    <a:p>
                      <a:pPr algn="ctr">
                        <a:lnSpc>
                          <a:spcPct val="100000"/>
                        </a:lnSpc>
                      </a:pPr>
                      <a:r>
                        <a:rPr b="1" lang="en-IN" sz="1800" spc="-1" strike="noStrike">
                          <a:solidFill>
                            <a:srgbClr val="ffffff"/>
                          </a:solidFill>
                          <a:latin typeface="Calibri"/>
                        </a:rPr>
                        <a:t> </a:t>
                      </a:r>
                      <a:r>
                        <a:rPr b="1" lang="en-IN" sz="1800" spc="-1" strike="noStrike">
                          <a:solidFill>
                            <a:srgbClr val="ffffff"/>
                          </a:solidFill>
                          <a:latin typeface="Calibri"/>
                        </a:rPr>
                        <a:t>SAMPLE INPUT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87e6a"/>
                    </a:solidFill>
                  </a:tcPr>
                </a:tc>
                <a:tc>
                  <a:txBody>
                    <a:bodyPr>
                      <a:noAutofit/>
                    </a:bodyPr>
                    <a:p>
                      <a:pPr algn="ctr">
                        <a:lnSpc>
                          <a:spcPct val="100000"/>
                        </a:lnSpc>
                      </a:pPr>
                      <a:r>
                        <a:rPr b="1" lang="en-IN" sz="1800" spc="-1" strike="noStrike">
                          <a:solidFill>
                            <a:srgbClr val="ffffff"/>
                          </a:solidFill>
                          <a:latin typeface="Calibri"/>
                        </a:rPr>
                        <a:t>SAMPLE OUTPUT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87e6a"/>
                    </a:solidFill>
                  </a:tcPr>
                </a:tc>
              </a:tr>
              <a:tr h="1177920">
                <a:tc>
                  <a:txBody>
                    <a:bodyPr>
                      <a:noAutofit/>
                    </a:bodyPr>
                    <a:p>
                      <a:pPr>
                        <a:lnSpc>
                          <a:spcPct val="100000"/>
                        </a:lnSpc>
                      </a:pPr>
                      <a:r>
                        <a:rPr b="0" lang="en-IN" sz="2000" spc="-1" strike="noStrike">
                          <a:solidFill>
                            <a:srgbClr val="000000"/>
                          </a:solidFill>
                          <a:latin typeface="Calibri"/>
                        </a:rPr>
                        <a:t>1</a:t>
                      </a:r>
                      <a:endParaRPr b="0" lang="en-IN" sz="2000" spc="-1" strike="noStrike">
                        <a:latin typeface="Arial"/>
                      </a:endParaRPr>
                    </a:p>
                    <a:p>
                      <a:pPr>
                        <a:lnSpc>
                          <a:spcPct val="100000"/>
                        </a:lnSpc>
                      </a:pPr>
                      <a:r>
                        <a:rPr b="0" lang="en-IN" sz="2000" spc="-1" strike="noStrike">
                          <a:solidFill>
                            <a:srgbClr val="000000"/>
                          </a:solidFill>
                          <a:latin typeface="Calibri"/>
                        </a:rPr>
                        <a:t>3</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gn="ctr">
                        <a:lnSpc>
                          <a:spcPct val="100000"/>
                        </a:lnSpc>
                        <a:tabLst>
                          <a:tab algn="l" pos="0"/>
                        </a:tabLst>
                      </a:pPr>
                      <a:r>
                        <a:rPr b="0" lang="en-IN" sz="2000" spc="-1" strike="noStrike">
                          <a:solidFill>
                            <a:srgbClr val="000000"/>
                          </a:solidFill>
                          <a:latin typeface="Calibri"/>
                        </a:rPr>
                        <a:t>AMAN</a:t>
                      </a:r>
                      <a:endParaRPr b="0" lang="en-IN" sz="2000" spc="-1" strike="noStrike">
                        <a:latin typeface="Arial"/>
                      </a:endParaRPr>
                    </a:p>
                    <a:p>
                      <a:pPr algn="ctr">
                        <a:lnSpc>
                          <a:spcPct val="100000"/>
                        </a:lnSpc>
                        <a:tabLst>
                          <a:tab algn="l" pos="0"/>
                        </a:tabLst>
                      </a:pP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308600">
                <a:tc>
                  <a:txBody>
                    <a:bodyPr>
                      <a:noAutofit/>
                    </a:bodyPr>
                    <a:p>
                      <a:pPr>
                        <a:lnSpc>
                          <a:spcPct val="100000"/>
                        </a:lnSpc>
                        <a:tabLst>
                          <a:tab algn="l" pos="0"/>
                        </a:tabLst>
                      </a:pPr>
                      <a:r>
                        <a:rPr b="0" lang="en-IN" sz="2000" spc="-1" strike="noStrike">
                          <a:solidFill>
                            <a:srgbClr val="000000"/>
                          </a:solidFill>
                          <a:latin typeface="Calibri"/>
                        </a:rPr>
                        <a:t>4</a:t>
                      </a:r>
                      <a:endParaRPr b="0" lang="en-IN" sz="2000" spc="-1" strike="noStrike">
                        <a:latin typeface="Arial"/>
                      </a:endParaRPr>
                    </a:p>
                    <a:p>
                      <a:pPr>
                        <a:lnSpc>
                          <a:spcPct val="100000"/>
                        </a:lnSpc>
                        <a:tabLst>
                          <a:tab algn="l" pos="0"/>
                        </a:tabLst>
                      </a:pPr>
                      <a:r>
                        <a:rPr b="0" lang="en-IN" sz="2000" spc="-1" strike="noStrike">
                          <a:solidFill>
                            <a:srgbClr val="000000"/>
                          </a:solidFill>
                          <a:latin typeface="Calibri"/>
                        </a:rPr>
                        <a:t>24 45 45 24</a:t>
                      </a:r>
                      <a:endParaRPr b="0" lang="en-IN" sz="2000" spc="-1" strike="noStrike">
                        <a:latin typeface="Arial"/>
                      </a:endParaRPr>
                    </a:p>
                    <a:p>
                      <a:pPr>
                        <a:lnSpc>
                          <a:spcPct val="100000"/>
                        </a:lnSpc>
                        <a:tabLst>
                          <a:tab algn="l" pos="0"/>
                        </a:tabLst>
                      </a:pP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gn="ctr">
                        <a:lnSpc>
                          <a:spcPct val="100000"/>
                        </a:lnSpc>
                      </a:pPr>
                      <a:r>
                        <a:rPr b="0" lang="en-IN" sz="2000" spc="-1" strike="noStrike">
                          <a:solidFill>
                            <a:srgbClr val="000000"/>
                          </a:solidFill>
                          <a:latin typeface="Calibri"/>
                        </a:rPr>
                        <a:t>JASBIR</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1256760">
                <a:tc>
                  <a:txBody>
                    <a:bodyPr>
                      <a:noAutofit/>
                    </a:bodyPr>
                    <a:p>
                      <a:pPr>
                        <a:lnSpc>
                          <a:spcPct val="100000"/>
                        </a:lnSpc>
                        <a:tabLst>
                          <a:tab algn="l" pos="0"/>
                        </a:tabLst>
                      </a:pPr>
                      <a:r>
                        <a:rPr b="0" lang="en-IN" sz="2000" spc="-1" strike="noStrike">
                          <a:solidFill>
                            <a:srgbClr val="000000"/>
                          </a:solidFill>
                          <a:latin typeface="Calibri"/>
                        </a:rPr>
                        <a:t>6</a:t>
                      </a:r>
                      <a:endParaRPr b="0" lang="en-IN" sz="2000" spc="-1" strike="noStrike">
                        <a:latin typeface="Arial"/>
                      </a:endParaRPr>
                    </a:p>
                    <a:p>
                      <a:pPr>
                        <a:lnSpc>
                          <a:spcPct val="100000"/>
                        </a:lnSpc>
                        <a:tabLst>
                          <a:tab algn="l" pos="0"/>
                        </a:tabLst>
                      </a:pPr>
                      <a:r>
                        <a:rPr b="0" lang="en-IN" sz="2000" spc="-1" strike="noStrike">
                          <a:solidFill>
                            <a:srgbClr val="000000"/>
                          </a:solidFill>
                          <a:latin typeface="Calibri"/>
                        </a:rPr>
                        <a:t>24 45 45 24 30 35 </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gn="ctr">
                        <a:lnSpc>
                          <a:spcPct val="100000"/>
                        </a:lnSpc>
                      </a:pPr>
                      <a:r>
                        <a:rPr b="0" lang="en-IN" sz="2000" spc="-1" strike="noStrike">
                          <a:solidFill>
                            <a:srgbClr val="000000"/>
                          </a:solidFill>
                          <a:latin typeface="Calibri"/>
                        </a:rPr>
                        <a:t>AMAN</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609480" y="274680"/>
            <a:ext cx="109720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rPr>
              <a:t>PROBLEM STATEMENT</a:t>
            </a:r>
            <a:endParaRPr b="0" lang="en-IN" sz="4400" spc="-1" strike="noStrike">
              <a:latin typeface="Arial"/>
            </a:endParaRPr>
          </a:p>
        </p:txBody>
      </p:sp>
      <p:sp>
        <p:nvSpPr>
          <p:cNvPr id="88" name="CustomShape 2"/>
          <p:cNvSpPr/>
          <p:nvPr/>
        </p:nvSpPr>
        <p:spPr>
          <a:xfrm>
            <a:off x="838080" y="1371600"/>
            <a:ext cx="10438560" cy="510480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en-IN" sz="1800" spc="-1" strike="noStrike">
                <a:solidFill>
                  <a:srgbClr val="000000"/>
                </a:solidFill>
                <a:latin typeface="Calibri"/>
              </a:rPr>
              <a:t>A Milkman serves milk in packaged bottles of varied sizes. The possible size of the bottles are {1, 5, 7 and 10} litres. He wants to supply desired quantity using as less bottles as possible irrespective of the size. Your objective is to help him find the minimum number of bottles required to supply the given demand of milk.</a:t>
            </a:r>
            <a:endParaRPr b="0" lang="en-IN" sz="1800" spc="-1" strike="noStrike">
              <a:latin typeface="Arial"/>
            </a:endParaRPr>
          </a:p>
          <a:p>
            <a:pPr algn="just">
              <a:lnSpc>
                <a:spcPct val="100000"/>
              </a:lnSpc>
              <a:spcBef>
                <a:spcPts val="360"/>
              </a:spcBef>
              <a:tabLst>
                <a:tab algn="l" pos="0"/>
              </a:tabLst>
            </a:pPr>
            <a:r>
              <a:rPr b="1" lang="en-IN" sz="1800" spc="-1" strike="noStrike">
                <a:solidFill>
                  <a:srgbClr val="000000"/>
                </a:solidFill>
                <a:latin typeface="Calibri"/>
              </a:rPr>
              <a:t>Input Format</a:t>
            </a:r>
            <a:endParaRPr b="0" lang="en-IN" sz="1800" spc="-1" strike="noStrike">
              <a:latin typeface="Arial"/>
            </a:endParaRPr>
          </a:p>
          <a:p>
            <a:pPr algn="just">
              <a:lnSpc>
                <a:spcPct val="100000"/>
              </a:lnSpc>
              <a:spcBef>
                <a:spcPts val="360"/>
              </a:spcBef>
              <a:tabLst>
                <a:tab algn="l" pos="0"/>
              </a:tabLst>
            </a:pPr>
            <a:r>
              <a:rPr b="0" lang="en-IN" sz="1800" spc="-1" strike="noStrike">
                <a:solidFill>
                  <a:srgbClr val="000000"/>
                </a:solidFill>
                <a:latin typeface="Calibri"/>
              </a:rPr>
              <a:t>First line contains number of test cases N</a:t>
            </a:r>
            <a:endParaRPr b="0" lang="en-IN" sz="1800" spc="-1" strike="noStrike">
              <a:latin typeface="Arial"/>
            </a:endParaRPr>
          </a:p>
          <a:p>
            <a:pPr algn="just">
              <a:lnSpc>
                <a:spcPct val="100000"/>
              </a:lnSpc>
              <a:spcBef>
                <a:spcPts val="360"/>
              </a:spcBef>
              <a:tabLst>
                <a:tab algn="l" pos="0"/>
              </a:tabLst>
            </a:pPr>
            <a:r>
              <a:rPr b="0" lang="en-IN" sz="1800" spc="-1" strike="noStrike">
                <a:solidFill>
                  <a:srgbClr val="000000"/>
                </a:solidFill>
                <a:latin typeface="Calibri"/>
              </a:rPr>
              <a:t>Next N lines, each contain a positive integer Li which corresponds to the demand of milk.</a:t>
            </a:r>
            <a:endParaRPr b="0" lang="en-IN" sz="1800" spc="-1" strike="noStrike">
              <a:latin typeface="Arial"/>
            </a:endParaRPr>
          </a:p>
          <a:p>
            <a:pPr algn="just">
              <a:lnSpc>
                <a:spcPct val="100000"/>
              </a:lnSpc>
              <a:spcBef>
                <a:spcPts val="360"/>
              </a:spcBef>
              <a:tabLst>
                <a:tab algn="l" pos="0"/>
              </a:tabLst>
            </a:pPr>
            <a:r>
              <a:rPr b="1" lang="en-IN" sz="1800" spc="-1" strike="noStrike">
                <a:solidFill>
                  <a:srgbClr val="000000"/>
                </a:solidFill>
                <a:latin typeface="Calibri"/>
              </a:rPr>
              <a:t>Output Format</a:t>
            </a:r>
            <a:endParaRPr b="0" lang="en-IN" sz="1800" spc="-1" strike="noStrike">
              <a:latin typeface="Arial"/>
            </a:endParaRPr>
          </a:p>
          <a:p>
            <a:pPr algn="just">
              <a:lnSpc>
                <a:spcPct val="100000"/>
              </a:lnSpc>
              <a:spcBef>
                <a:spcPts val="360"/>
              </a:spcBef>
              <a:tabLst>
                <a:tab algn="l" pos="0"/>
              </a:tabLst>
            </a:pPr>
            <a:r>
              <a:rPr b="0" lang="en-IN" sz="1800" spc="-1" strike="noStrike">
                <a:solidFill>
                  <a:srgbClr val="000000"/>
                </a:solidFill>
                <a:latin typeface="Calibri"/>
              </a:rPr>
              <a:t>For each input Li, print the minimum number of bottles required to fulfill the demand</a:t>
            </a:r>
            <a:endParaRPr b="0" lang="en-IN" sz="1800" spc="-1" strike="noStrike">
              <a:latin typeface="Arial"/>
            </a:endParaRPr>
          </a:p>
          <a:p>
            <a:pPr algn="just">
              <a:lnSpc>
                <a:spcPct val="100000"/>
              </a:lnSpc>
              <a:spcBef>
                <a:spcPts val="360"/>
              </a:spcBef>
              <a:tabLst>
                <a:tab algn="l" pos="0"/>
              </a:tabLst>
            </a:pPr>
            <a:r>
              <a:rPr b="1" lang="en-IN" sz="1800" spc="-1" strike="noStrike">
                <a:solidFill>
                  <a:srgbClr val="000000"/>
                </a:solidFill>
                <a:latin typeface="Calibri"/>
              </a:rPr>
              <a:t>Constraints</a:t>
            </a:r>
            <a:endParaRPr b="0" lang="en-IN" sz="1800" spc="-1" strike="noStrike">
              <a:latin typeface="Arial"/>
            </a:endParaRPr>
          </a:p>
          <a:p>
            <a:pPr algn="just">
              <a:lnSpc>
                <a:spcPct val="100000"/>
              </a:lnSpc>
              <a:spcBef>
                <a:spcPts val="360"/>
              </a:spcBef>
              <a:tabLst>
                <a:tab algn="l" pos="0"/>
              </a:tabLst>
            </a:pPr>
            <a:r>
              <a:rPr b="0" lang="en-IN" sz="1800" spc="-1" strike="noStrike">
                <a:solidFill>
                  <a:srgbClr val="000000"/>
                </a:solidFill>
                <a:latin typeface="Calibri"/>
              </a:rPr>
              <a:t>1 &lt;= N &lt;= 1000</a:t>
            </a:r>
            <a:endParaRPr b="0" lang="en-IN" sz="1800" spc="-1" strike="noStrike">
              <a:latin typeface="Arial"/>
            </a:endParaRPr>
          </a:p>
          <a:p>
            <a:pPr algn="just">
              <a:lnSpc>
                <a:spcPct val="100000"/>
              </a:lnSpc>
              <a:spcBef>
                <a:spcPts val="360"/>
              </a:spcBef>
              <a:tabLst>
                <a:tab algn="l" pos="0"/>
              </a:tabLst>
            </a:pPr>
            <a:r>
              <a:rPr b="0" lang="en-IN" sz="1800" spc="-1" strike="noStrike">
                <a:solidFill>
                  <a:srgbClr val="000000"/>
                </a:solidFill>
                <a:latin typeface="Calibri"/>
              </a:rPr>
              <a:t> </a:t>
            </a:r>
            <a:endParaRPr b="0" lang="en-IN" sz="1800" spc="-1" strike="noStrike">
              <a:latin typeface="Arial"/>
            </a:endParaRPr>
          </a:p>
          <a:p>
            <a:pPr algn="just">
              <a:lnSpc>
                <a:spcPct val="100000"/>
              </a:lnSpc>
              <a:spcBef>
                <a:spcPts val="360"/>
              </a:spcBef>
              <a:tabLst>
                <a:tab algn="l" pos="0"/>
              </a:tabLst>
            </a:pPr>
            <a:r>
              <a:rPr b="0" lang="en-IN" sz="1800" spc="-1" strike="noStrike">
                <a:solidFill>
                  <a:srgbClr val="000000"/>
                </a:solidFill>
                <a:latin typeface="Calibri"/>
              </a:rPr>
              <a:t>Li &gt; 0</a:t>
            </a:r>
            <a:endParaRPr b="0" lang="en-IN" sz="1800" spc="-1" strike="noStrike">
              <a:latin typeface="Arial"/>
            </a:endParaRPr>
          </a:p>
          <a:p>
            <a:pPr algn="just">
              <a:lnSpc>
                <a:spcPct val="100000"/>
              </a:lnSpc>
              <a:spcBef>
                <a:spcPts val="360"/>
              </a:spcBef>
              <a:tabLst>
                <a:tab algn="l" pos="0"/>
              </a:tabLst>
            </a:pPr>
            <a:r>
              <a:rPr b="0" lang="en-IN" sz="1800" spc="-1" strike="noStrike">
                <a:solidFill>
                  <a:srgbClr val="000000"/>
                </a:solidFill>
                <a:latin typeface="Calibri"/>
              </a:rPr>
              <a:t> </a:t>
            </a:r>
            <a:endParaRPr b="0" lang="en-IN" sz="1800" spc="-1" strike="noStrike">
              <a:latin typeface="Arial"/>
            </a:endParaRPr>
          </a:p>
          <a:p>
            <a:pPr algn="just">
              <a:lnSpc>
                <a:spcPct val="100000"/>
              </a:lnSpc>
              <a:spcBef>
                <a:spcPts val="360"/>
              </a:spcBef>
              <a:tabLst>
                <a:tab algn="l" pos="0"/>
              </a:tabLst>
            </a:pPr>
            <a:r>
              <a:rPr b="0" lang="en-IN" sz="1800" spc="-1" strike="noStrike">
                <a:solidFill>
                  <a:srgbClr val="000000"/>
                </a:solidFill>
                <a:latin typeface="Calibri"/>
              </a:rPr>
              <a:t>1 &lt;= i &lt;= N</a:t>
            </a:r>
            <a:endParaRPr b="0" lang="en-IN" sz="1800" spc="-1" strike="noStrike">
              <a:latin typeface="Arial"/>
            </a:endParaRPr>
          </a:p>
          <a:p>
            <a:pPr algn="just">
              <a:lnSpc>
                <a:spcPct val="100000"/>
              </a:lnSpc>
              <a:spcBef>
                <a:spcPts val="360"/>
              </a:spcBef>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609480" y="274680"/>
            <a:ext cx="109720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rPr>
              <a:t>TEST CASES</a:t>
            </a:r>
            <a:endParaRPr b="0" lang="en-IN" sz="4400" spc="-1" strike="noStrike">
              <a:latin typeface="Arial"/>
            </a:endParaRPr>
          </a:p>
        </p:txBody>
      </p:sp>
      <p:graphicFrame>
        <p:nvGraphicFramePr>
          <p:cNvPr id="90" name="Table 2"/>
          <p:cNvGraphicFramePr/>
          <p:nvPr/>
        </p:nvGraphicFramePr>
        <p:xfrm>
          <a:off x="762120" y="1219320"/>
          <a:ext cx="10819800" cy="5104800"/>
        </p:xfrm>
        <a:graphic>
          <a:graphicData uri="http://schemas.openxmlformats.org/drawingml/2006/table">
            <a:tbl>
              <a:tblPr/>
              <a:tblGrid>
                <a:gridCol w="4114800"/>
                <a:gridCol w="6705360"/>
              </a:tblGrid>
              <a:tr h="789120">
                <a:tc>
                  <a:txBody>
                    <a:bodyPr>
                      <a:noAutofit/>
                    </a:bodyPr>
                    <a:p>
                      <a:pPr algn="ctr">
                        <a:lnSpc>
                          <a:spcPct val="100000"/>
                        </a:lnSpc>
                      </a:pPr>
                      <a:r>
                        <a:rPr b="1" lang="en-IN" sz="1800" spc="-1" strike="noStrike">
                          <a:solidFill>
                            <a:srgbClr val="ffffff"/>
                          </a:solidFill>
                          <a:latin typeface="Calibri"/>
                        </a:rPr>
                        <a:t> </a:t>
                      </a:r>
                      <a:r>
                        <a:rPr b="1" lang="en-IN" sz="1800" spc="-1" strike="noStrike">
                          <a:solidFill>
                            <a:srgbClr val="ffffff"/>
                          </a:solidFill>
                          <a:latin typeface="Calibri"/>
                        </a:rPr>
                        <a:t>SAMPLE INPUT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87e6a"/>
                    </a:solidFill>
                  </a:tcPr>
                </a:tc>
                <a:tc>
                  <a:txBody>
                    <a:bodyPr>
                      <a:noAutofit/>
                    </a:bodyPr>
                    <a:p>
                      <a:pPr algn="ctr">
                        <a:lnSpc>
                          <a:spcPct val="100000"/>
                        </a:lnSpc>
                      </a:pPr>
                      <a:r>
                        <a:rPr b="1" lang="en-IN" sz="1800" spc="-1" strike="noStrike">
                          <a:solidFill>
                            <a:srgbClr val="ffffff"/>
                          </a:solidFill>
                          <a:latin typeface="Calibri"/>
                        </a:rPr>
                        <a:t>SAMPLE OUTPUT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87e6a"/>
                    </a:solidFill>
                  </a:tcPr>
                </a:tc>
              </a:tr>
              <a:tr h="1016640">
                <a:tc>
                  <a:txBody>
                    <a:bodyPr>
                      <a:noAutofit/>
                    </a:bodyPr>
                    <a:p>
                      <a:pPr>
                        <a:lnSpc>
                          <a:spcPct val="100000"/>
                        </a:lnSpc>
                      </a:pPr>
                      <a:r>
                        <a:rPr b="0" lang="en-IN" sz="2000" spc="-1" strike="noStrike">
                          <a:solidFill>
                            <a:srgbClr val="000000"/>
                          </a:solidFill>
                          <a:latin typeface="Calibri"/>
                        </a:rPr>
                        <a:t>2</a:t>
                      </a:r>
                      <a:endParaRPr b="0" lang="en-IN" sz="2000" spc="-1" strike="noStrike">
                        <a:latin typeface="Arial"/>
                      </a:endParaRPr>
                    </a:p>
                    <a:p>
                      <a:pPr>
                        <a:lnSpc>
                          <a:spcPct val="100000"/>
                        </a:lnSpc>
                      </a:pPr>
                      <a:r>
                        <a:rPr b="0" lang="en-IN" sz="2000" spc="-1" strike="noStrike">
                          <a:solidFill>
                            <a:srgbClr val="000000"/>
                          </a:solidFill>
                          <a:latin typeface="Calibri"/>
                        </a:rPr>
                        <a:t>30</a:t>
                      </a:r>
                      <a:endParaRPr b="0" lang="en-IN" sz="2000" spc="-1" strike="noStrike">
                        <a:latin typeface="Arial"/>
                      </a:endParaRPr>
                    </a:p>
                    <a:p>
                      <a:pPr>
                        <a:lnSpc>
                          <a:spcPct val="100000"/>
                        </a:lnSpc>
                      </a:pPr>
                      <a:r>
                        <a:rPr b="0" lang="en-IN" sz="2000" spc="-1" strike="noStrike">
                          <a:solidFill>
                            <a:srgbClr val="000000"/>
                          </a:solidFill>
                          <a:latin typeface="Calibri"/>
                        </a:rPr>
                        <a:t>9</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gn="ctr">
                        <a:lnSpc>
                          <a:spcPct val="100000"/>
                        </a:lnSpc>
                      </a:pPr>
                      <a:r>
                        <a:rPr b="0" lang="en-IN" sz="2000" spc="-1" strike="noStrike">
                          <a:solidFill>
                            <a:srgbClr val="000000"/>
                          </a:solidFill>
                          <a:latin typeface="Calibri"/>
                        </a:rPr>
                        <a:t>3</a:t>
                      </a:r>
                      <a:endParaRPr b="0" lang="en-IN" sz="2000" spc="-1" strike="noStrike">
                        <a:latin typeface="Arial"/>
                      </a:endParaRPr>
                    </a:p>
                    <a:p>
                      <a:pPr algn="ctr">
                        <a:lnSpc>
                          <a:spcPct val="100000"/>
                        </a:lnSpc>
                      </a:pPr>
                      <a:r>
                        <a:rPr b="0" lang="en-IN" sz="2000" spc="-1" strike="noStrike">
                          <a:solidFill>
                            <a:srgbClr val="000000"/>
                          </a:solidFill>
                          <a:latin typeface="Calibri"/>
                        </a:rPr>
                        <a:t>3</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129680">
                <a:tc>
                  <a:txBody>
                    <a:bodyPr>
                      <a:noAutofit/>
                    </a:bodyPr>
                    <a:p>
                      <a:pPr>
                        <a:lnSpc>
                          <a:spcPct val="100000"/>
                        </a:lnSpc>
                        <a:tabLst>
                          <a:tab algn="l" pos="0"/>
                        </a:tabLst>
                      </a:pPr>
                      <a:r>
                        <a:rPr b="0" lang="en-IN" sz="2000" spc="-1" strike="noStrike">
                          <a:solidFill>
                            <a:srgbClr val="000000"/>
                          </a:solidFill>
                          <a:latin typeface="Calibri"/>
                        </a:rPr>
                        <a:t>2</a:t>
                      </a:r>
                      <a:endParaRPr b="0" lang="en-IN" sz="2000" spc="-1" strike="noStrike">
                        <a:latin typeface="Arial"/>
                      </a:endParaRPr>
                    </a:p>
                    <a:p>
                      <a:pPr>
                        <a:lnSpc>
                          <a:spcPct val="100000"/>
                        </a:lnSpc>
                        <a:tabLst>
                          <a:tab algn="l" pos="0"/>
                        </a:tabLst>
                      </a:pPr>
                      <a:r>
                        <a:rPr b="0" lang="en-IN" sz="2000" spc="-1" strike="noStrike">
                          <a:solidFill>
                            <a:srgbClr val="000000"/>
                          </a:solidFill>
                          <a:latin typeface="Calibri"/>
                        </a:rPr>
                        <a:t>65</a:t>
                      </a:r>
                      <a:endParaRPr b="0" lang="en-IN" sz="2000" spc="-1" strike="noStrike">
                        <a:latin typeface="Arial"/>
                      </a:endParaRPr>
                    </a:p>
                    <a:p>
                      <a:pPr>
                        <a:lnSpc>
                          <a:spcPct val="100000"/>
                        </a:lnSpc>
                        <a:tabLst>
                          <a:tab algn="l" pos="0"/>
                        </a:tabLst>
                      </a:pPr>
                      <a:r>
                        <a:rPr b="0" lang="en-IN" sz="2000" spc="-1" strike="noStrike">
                          <a:solidFill>
                            <a:srgbClr val="000000"/>
                          </a:solidFill>
                          <a:latin typeface="Calibri"/>
                        </a:rPr>
                        <a:t>32</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gn="ctr">
                        <a:lnSpc>
                          <a:spcPct val="100000"/>
                        </a:lnSpc>
                      </a:pPr>
                      <a:r>
                        <a:rPr b="0" lang="en-IN" sz="2000" spc="-1" strike="noStrike">
                          <a:solidFill>
                            <a:srgbClr val="000000"/>
                          </a:solidFill>
                          <a:latin typeface="Calibri"/>
                        </a:rPr>
                        <a:t>7</a:t>
                      </a:r>
                      <a:endParaRPr b="0" lang="en-IN" sz="2000" spc="-1" strike="noStrike">
                        <a:latin typeface="Arial"/>
                      </a:endParaRPr>
                    </a:p>
                    <a:p>
                      <a:pPr algn="ctr">
                        <a:lnSpc>
                          <a:spcPct val="100000"/>
                        </a:lnSpc>
                      </a:pPr>
                      <a:r>
                        <a:rPr b="0" lang="en-IN" sz="2000" spc="-1" strike="noStrike">
                          <a:solidFill>
                            <a:srgbClr val="000000"/>
                          </a:solidFill>
                          <a:latin typeface="Calibri"/>
                        </a:rPr>
                        <a:t>4</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1084320">
                <a:tc>
                  <a:txBody>
                    <a:bodyPr>
                      <a:noAutofit/>
                    </a:bodyPr>
                    <a:p>
                      <a:pPr>
                        <a:lnSpc>
                          <a:spcPct val="100000"/>
                        </a:lnSpc>
                        <a:tabLst>
                          <a:tab algn="l" pos="0"/>
                        </a:tabLst>
                      </a:pPr>
                      <a:r>
                        <a:rPr b="0" lang="en-IN" sz="2000" spc="-1" strike="noStrike">
                          <a:solidFill>
                            <a:srgbClr val="000000"/>
                          </a:solidFill>
                          <a:latin typeface="Calibri"/>
                        </a:rPr>
                        <a:t>2</a:t>
                      </a:r>
                      <a:endParaRPr b="0" lang="en-IN" sz="2000" spc="-1" strike="noStrike">
                        <a:latin typeface="Arial"/>
                      </a:endParaRPr>
                    </a:p>
                    <a:p>
                      <a:pPr>
                        <a:lnSpc>
                          <a:spcPct val="100000"/>
                        </a:lnSpc>
                        <a:tabLst>
                          <a:tab algn="l" pos="0"/>
                        </a:tabLst>
                      </a:pPr>
                      <a:r>
                        <a:rPr b="0" lang="en-IN" sz="2000" spc="-1" strike="noStrike">
                          <a:solidFill>
                            <a:srgbClr val="000000"/>
                          </a:solidFill>
                          <a:latin typeface="Calibri"/>
                        </a:rPr>
                        <a:t>17</a:t>
                      </a:r>
                      <a:endParaRPr b="0" lang="en-IN" sz="2000" spc="-1" strike="noStrike">
                        <a:latin typeface="Arial"/>
                      </a:endParaRPr>
                    </a:p>
                    <a:p>
                      <a:pPr>
                        <a:lnSpc>
                          <a:spcPct val="100000"/>
                        </a:lnSpc>
                        <a:tabLst>
                          <a:tab algn="l" pos="0"/>
                        </a:tabLst>
                      </a:pPr>
                      <a:r>
                        <a:rPr b="0" lang="en-IN" sz="2000" spc="-1" strike="noStrike">
                          <a:solidFill>
                            <a:srgbClr val="000000"/>
                          </a:solidFill>
                          <a:latin typeface="Calibri"/>
                        </a:rPr>
                        <a:t>65</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gn="ctr">
                        <a:lnSpc>
                          <a:spcPct val="100000"/>
                        </a:lnSpc>
                      </a:pPr>
                      <a:r>
                        <a:rPr b="0" lang="en-IN" sz="2000" spc="-1" strike="noStrike">
                          <a:solidFill>
                            <a:srgbClr val="000000"/>
                          </a:solidFill>
                          <a:latin typeface="Calibri"/>
                        </a:rPr>
                        <a:t>2</a:t>
                      </a:r>
                      <a:endParaRPr b="0" lang="en-IN" sz="2000" spc="-1" strike="noStrike">
                        <a:latin typeface="Arial"/>
                      </a:endParaRPr>
                    </a:p>
                    <a:p>
                      <a:pPr algn="ctr">
                        <a:lnSpc>
                          <a:spcPct val="100000"/>
                        </a:lnSpc>
                      </a:pPr>
                      <a:r>
                        <a:rPr b="0" lang="en-IN" sz="2000" spc="-1" strike="noStrike">
                          <a:solidFill>
                            <a:srgbClr val="000000"/>
                          </a:solidFill>
                          <a:latin typeface="Calibri"/>
                        </a:rPr>
                        <a:t>7</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085400">
                <a:tc>
                  <a:txBody>
                    <a:bodyPr>
                      <a:noAutofit/>
                    </a:bodyPr>
                    <a:p>
                      <a:pPr>
                        <a:lnSpc>
                          <a:spcPct val="100000"/>
                        </a:lnSpc>
                        <a:tabLst>
                          <a:tab algn="l" pos="0"/>
                        </a:tabLst>
                      </a:pPr>
                      <a:r>
                        <a:rPr b="0" lang="en-IN" sz="2000" spc="-1" strike="noStrike">
                          <a:solidFill>
                            <a:srgbClr val="000000"/>
                          </a:solidFill>
                          <a:latin typeface="Calibri"/>
                        </a:rPr>
                        <a:t>2</a:t>
                      </a:r>
                      <a:endParaRPr b="0" lang="en-IN" sz="2000" spc="-1" strike="noStrike">
                        <a:latin typeface="Arial"/>
                      </a:endParaRPr>
                    </a:p>
                    <a:p>
                      <a:pPr>
                        <a:lnSpc>
                          <a:spcPct val="100000"/>
                        </a:lnSpc>
                        <a:tabLst>
                          <a:tab algn="l" pos="0"/>
                        </a:tabLst>
                      </a:pPr>
                      <a:r>
                        <a:rPr b="0" lang="en-IN" sz="2000" spc="-1" strike="noStrike">
                          <a:solidFill>
                            <a:srgbClr val="000000"/>
                          </a:solidFill>
                          <a:latin typeface="Calibri"/>
                        </a:rPr>
                        <a:t>99</a:t>
                      </a:r>
                      <a:endParaRPr b="0" lang="en-IN" sz="2000" spc="-1" strike="noStrike">
                        <a:latin typeface="Arial"/>
                      </a:endParaRPr>
                    </a:p>
                    <a:p>
                      <a:pPr>
                        <a:lnSpc>
                          <a:spcPct val="100000"/>
                        </a:lnSpc>
                        <a:tabLst>
                          <a:tab algn="l" pos="0"/>
                        </a:tabLst>
                      </a:pPr>
                      <a:r>
                        <a:rPr b="0" lang="en-IN" sz="2000" spc="-1" strike="noStrike">
                          <a:solidFill>
                            <a:srgbClr val="000000"/>
                          </a:solidFill>
                          <a:latin typeface="Calibri"/>
                        </a:rPr>
                        <a:t>63</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gn="ctr">
                        <a:lnSpc>
                          <a:spcPct val="100000"/>
                        </a:lnSpc>
                      </a:pPr>
                      <a:r>
                        <a:rPr b="0" lang="en-IN" sz="2000" spc="-1" strike="noStrike">
                          <a:solidFill>
                            <a:srgbClr val="000000"/>
                          </a:solidFill>
                          <a:latin typeface="Calibri"/>
                        </a:rPr>
                        <a:t>11</a:t>
                      </a:r>
                      <a:endParaRPr b="0" lang="en-IN" sz="2000" spc="-1" strike="noStrike">
                        <a:latin typeface="Arial"/>
                      </a:endParaRPr>
                    </a:p>
                    <a:p>
                      <a:pPr algn="ctr">
                        <a:lnSpc>
                          <a:spcPct val="100000"/>
                        </a:lnSpc>
                      </a:pPr>
                      <a:r>
                        <a:rPr b="0" lang="en-IN" sz="2000" spc="-1" strike="noStrike">
                          <a:solidFill>
                            <a:srgbClr val="000000"/>
                          </a:solidFill>
                          <a:latin typeface="Calibri"/>
                        </a:rPr>
                        <a:t>8</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609480" y="274680"/>
            <a:ext cx="10972440" cy="1142640"/>
          </a:xfrm>
          <a:prstGeom prst="rect">
            <a:avLst/>
          </a:prstGeom>
          <a:noFill/>
          <a:ln w="0">
            <a:noFill/>
          </a:ln>
        </p:spPr>
        <p:txBody>
          <a:bodyPr anchor="ctr">
            <a:noAutofit/>
          </a:bodyPr>
          <a:p>
            <a:pPr algn="ctr">
              <a:lnSpc>
                <a:spcPct val="100000"/>
              </a:lnSpc>
            </a:pPr>
            <a:r>
              <a:rPr b="0" lang="en-IN" sz="4400" spc="-1" strike="noStrike">
                <a:solidFill>
                  <a:srgbClr val="000000"/>
                </a:solidFill>
                <a:latin typeface="Calibri"/>
              </a:rPr>
              <a:t>PROBLEM </a:t>
            </a:r>
            <a:r>
              <a:rPr b="0" lang="en-IN" sz="4400" spc="-1" strike="noStrike">
                <a:solidFill>
                  <a:srgbClr val="000000"/>
                </a:solidFill>
                <a:latin typeface="Calibri"/>
              </a:rPr>
              <a:t>STATEMENT</a:t>
            </a:r>
            <a:endParaRPr b="0" lang="en-US" sz="4400" spc="-1" strike="noStrike">
              <a:solidFill>
                <a:srgbClr val="000000"/>
              </a:solidFill>
              <a:latin typeface="Calibri"/>
            </a:endParaRPr>
          </a:p>
        </p:txBody>
      </p:sp>
      <p:sp>
        <p:nvSpPr>
          <p:cNvPr id="92" name="TextShape 2"/>
          <p:cNvSpPr txBox="1"/>
          <p:nvPr/>
        </p:nvSpPr>
        <p:spPr>
          <a:xfrm>
            <a:off x="838080" y="1371600"/>
            <a:ext cx="10438920" cy="4723920"/>
          </a:xfrm>
          <a:prstGeom prst="rect">
            <a:avLst/>
          </a:prstGeom>
          <a:noFill/>
          <a:ln w="0">
            <a:noFill/>
          </a:ln>
        </p:spPr>
        <p:txBody>
          <a:bodyPr>
            <a:noAutofit/>
          </a:bodyPr>
          <a:p>
            <a:pPr>
              <a:lnSpc>
                <a:spcPct val="100000"/>
              </a:lnSpc>
              <a:spcBef>
                <a:spcPts val="479"/>
              </a:spcBef>
              <a:tabLst>
                <a:tab algn="l" pos="0"/>
              </a:tabLst>
            </a:pPr>
            <a:r>
              <a:rPr b="0" lang="en-IN" sz="2400" spc="-1" strike="noStrike">
                <a:solidFill>
                  <a:srgbClr val="000000"/>
                </a:solidFill>
                <a:latin typeface="Calibri"/>
              </a:rPr>
              <a:t>Write a program to count islands in Boolean 2D matrix of size 5*5.</a:t>
            </a:r>
            <a:endParaRPr b="0" lang="en-US" sz="2400" spc="-1" strike="noStrike">
              <a:solidFill>
                <a:srgbClr val="000000"/>
              </a:solidFill>
              <a:latin typeface="Calibri"/>
            </a:endParaRPr>
          </a:p>
          <a:p>
            <a:pPr>
              <a:lnSpc>
                <a:spcPct val="100000"/>
              </a:lnSpc>
              <a:spcBef>
                <a:spcPts val="479"/>
              </a:spcBef>
              <a:tabLst>
                <a:tab algn="l" pos="0"/>
              </a:tabLst>
            </a:pPr>
            <a:r>
              <a:rPr b="0" lang="en-IN" sz="2400" spc="-1" strike="noStrike">
                <a:solidFill>
                  <a:srgbClr val="000000"/>
                </a:solidFill>
                <a:latin typeface="Calibri"/>
              </a:rPr>
              <a:t>Note: A group of connected 1s form an island.</a:t>
            </a:r>
            <a:endParaRPr b="0" lang="en-US" sz="2400" spc="-1" strike="noStrike">
              <a:solidFill>
                <a:srgbClr val="000000"/>
              </a:solidFill>
              <a:latin typeface="Calibri"/>
            </a:endParaRPr>
          </a:p>
          <a:p>
            <a:pPr>
              <a:lnSpc>
                <a:spcPct val="100000"/>
              </a:lnSpc>
              <a:spcBef>
                <a:spcPts val="479"/>
              </a:spcBef>
              <a:tabLst>
                <a:tab algn="l" pos="0"/>
              </a:tabLst>
            </a:pPr>
            <a:r>
              <a:rPr b="0" lang="en-IN" sz="2400" spc="-1" strike="noStrike">
                <a:solidFill>
                  <a:srgbClr val="000000"/>
                </a:solidFill>
                <a:latin typeface="Calibri"/>
              </a:rPr>
              <a:t>For example,</a:t>
            </a:r>
            <a:endParaRPr b="0" lang="en-US" sz="2400" spc="-1" strike="noStrike">
              <a:solidFill>
                <a:srgbClr val="000000"/>
              </a:solidFill>
              <a:latin typeface="Calibri"/>
            </a:endParaRPr>
          </a:p>
          <a:p>
            <a:pPr>
              <a:lnSpc>
                <a:spcPct val="100000"/>
              </a:lnSpc>
              <a:spcBef>
                <a:spcPts val="479"/>
              </a:spcBef>
              <a:tabLst>
                <a:tab algn="l" pos="0"/>
              </a:tabLst>
            </a:pPr>
            <a:r>
              <a:rPr b="0" lang="en-IN" sz="2400" spc="-1" strike="noStrike">
                <a:solidFill>
                  <a:srgbClr val="000000"/>
                </a:solidFill>
                <a:latin typeface="Calibri"/>
              </a:rPr>
              <a:t>The above matrix contains 4 islands.</a:t>
            </a:r>
            <a:endParaRPr b="0" lang="en-US" sz="2400" spc="-1" strike="noStrike">
              <a:solidFill>
                <a:srgbClr val="000000"/>
              </a:solidFill>
              <a:latin typeface="Calibri"/>
            </a:endParaRPr>
          </a:p>
          <a:p>
            <a:pPr>
              <a:lnSpc>
                <a:spcPct val="100000"/>
              </a:lnSpc>
              <a:spcBef>
                <a:spcPts val="479"/>
              </a:spcBef>
              <a:tabLst>
                <a:tab algn="l" pos="0"/>
              </a:tabLst>
            </a:pPr>
            <a:r>
              <a:rPr b="1" lang="en-IN" sz="2400" spc="-1" strike="noStrike">
                <a:solidFill>
                  <a:srgbClr val="000000"/>
                </a:solidFill>
                <a:latin typeface="Calibri"/>
              </a:rPr>
              <a:t>Input Format</a:t>
            </a:r>
            <a:endParaRPr b="0" lang="en-US" sz="2400" spc="-1" strike="noStrike">
              <a:solidFill>
                <a:srgbClr val="000000"/>
              </a:solidFill>
              <a:latin typeface="Calibri"/>
            </a:endParaRPr>
          </a:p>
          <a:p>
            <a:pPr>
              <a:lnSpc>
                <a:spcPct val="100000"/>
              </a:lnSpc>
              <a:spcBef>
                <a:spcPts val="479"/>
              </a:spcBef>
              <a:tabLst>
                <a:tab algn="l" pos="0"/>
              </a:tabLst>
            </a:pPr>
            <a:r>
              <a:rPr b="0" lang="en-IN" sz="2400" spc="-1" strike="noStrike">
                <a:solidFill>
                  <a:srgbClr val="000000"/>
                </a:solidFill>
                <a:latin typeface="Calibri"/>
              </a:rPr>
              <a:t>To get the matrix from user.</a:t>
            </a:r>
            <a:endParaRPr b="0" lang="en-US" sz="2400" spc="-1" strike="noStrike">
              <a:solidFill>
                <a:srgbClr val="000000"/>
              </a:solidFill>
              <a:latin typeface="Calibri"/>
            </a:endParaRPr>
          </a:p>
          <a:p>
            <a:pPr>
              <a:lnSpc>
                <a:spcPct val="100000"/>
              </a:lnSpc>
              <a:spcBef>
                <a:spcPts val="479"/>
              </a:spcBef>
              <a:tabLst>
                <a:tab algn="l" pos="0"/>
              </a:tabLst>
            </a:pPr>
            <a:r>
              <a:rPr b="1" lang="en-IN" sz="2400" spc="-1" strike="noStrike">
                <a:solidFill>
                  <a:srgbClr val="000000"/>
                </a:solidFill>
                <a:latin typeface="Calibri"/>
              </a:rPr>
              <a:t>Output Format</a:t>
            </a:r>
            <a:endParaRPr b="0" lang="en-US" sz="2400" spc="-1" strike="noStrike">
              <a:solidFill>
                <a:srgbClr val="000000"/>
              </a:solidFill>
              <a:latin typeface="Calibri"/>
            </a:endParaRPr>
          </a:p>
          <a:p>
            <a:pPr>
              <a:lnSpc>
                <a:spcPct val="100000"/>
              </a:lnSpc>
              <a:spcBef>
                <a:spcPts val="479"/>
              </a:spcBef>
              <a:tabLst>
                <a:tab algn="l" pos="0"/>
              </a:tabLst>
            </a:pPr>
            <a:r>
              <a:rPr b="0" lang="en-IN" sz="2400" spc="-1" strike="noStrike">
                <a:solidFill>
                  <a:srgbClr val="000000"/>
                </a:solidFill>
                <a:latin typeface="Calibri"/>
              </a:rPr>
              <a:t>Displays the number of islands.</a:t>
            </a:r>
            <a:endParaRPr b="0" lang="en-US" sz="2400" spc="-1" strike="noStrike">
              <a:solidFill>
                <a:srgbClr val="000000"/>
              </a:solidFill>
              <a:latin typeface="Calibri"/>
            </a:endParaRPr>
          </a:p>
          <a:p>
            <a:pPr>
              <a:lnSpc>
                <a:spcPct val="100000"/>
              </a:lnSpc>
              <a:spcBef>
                <a:spcPts val="479"/>
              </a:spcBef>
              <a:tabLst>
                <a:tab algn="l" pos="0"/>
              </a:tabLst>
            </a:pPr>
            <a:r>
              <a:rPr b="1" lang="en-IN" sz="2400" spc="-1" strike="noStrike">
                <a:solidFill>
                  <a:srgbClr val="000000"/>
                </a:solidFill>
                <a:latin typeface="Calibri"/>
              </a:rPr>
              <a:t>Constraints</a:t>
            </a:r>
            <a:endParaRPr b="0" lang="en-US" sz="2400" spc="-1" strike="noStrike">
              <a:solidFill>
                <a:srgbClr val="000000"/>
              </a:solidFill>
              <a:latin typeface="Calibri"/>
            </a:endParaRPr>
          </a:p>
          <a:p>
            <a:pPr>
              <a:lnSpc>
                <a:spcPct val="100000"/>
              </a:lnSpc>
              <a:spcBef>
                <a:spcPts val="479"/>
              </a:spcBef>
              <a:tabLst>
                <a:tab algn="l" pos="0"/>
              </a:tabLst>
            </a:pPr>
            <a:r>
              <a:rPr b="0" lang="en-IN" sz="2400" spc="-1" strike="noStrike">
                <a:solidFill>
                  <a:srgbClr val="000000"/>
                </a:solidFill>
                <a:latin typeface="Calibri"/>
              </a:rPr>
              <a:t>Binary numbers only.</a:t>
            </a:r>
            <a:endParaRPr b="0" lang="en-US" sz="2400" spc="-1" strike="noStrike">
              <a:solidFill>
                <a:srgbClr val="000000"/>
              </a:solidFill>
              <a:latin typeface="Calibri"/>
            </a:endParaRPr>
          </a:p>
          <a:p>
            <a:pPr>
              <a:lnSpc>
                <a:spcPct val="100000"/>
              </a:lnSpc>
              <a:spcBef>
                <a:spcPts val="479"/>
              </a:spcBef>
              <a:tabLst>
                <a:tab algn="l" pos="0"/>
              </a:tabLst>
            </a:pPr>
            <a:endParaRPr b="0" lang="en-US" sz="2400" spc="-1" strike="noStrike">
              <a:solidFill>
                <a:srgbClr val="000000"/>
              </a:solidFill>
              <a:latin typeface="Calibri"/>
            </a:endParaRPr>
          </a:p>
          <a:p>
            <a:pPr algn="just">
              <a:lnSpc>
                <a:spcPct val="100000"/>
              </a:lnSpc>
              <a:spcBef>
                <a:spcPts val="360"/>
              </a:spcBef>
              <a:tabLst>
                <a:tab algn="l" pos="0"/>
              </a:tabLst>
            </a:pPr>
            <a:endParaRPr b="0" lang="en-US" sz="2400" spc="-1" strike="noStrike">
              <a:solidFill>
                <a:srgbClr val="000000"/>
              </a:solidFill>
              <a:latin typeface="Calibri"/>
            </a:endParaRPr>
          </a:p>
        </p:txBody>
      </p:sp>
      <p:pic>
        <p:nvPicPr>
          <p:cNvPr id="93" name="Picture 7_1" descr=""/>
          <p:cNvPicPr/>
          <p:nvPr/>
        </p:nvPicPr>
        <p:blipFill>
          <a:blip r:embed="rId1"/>
          <a:srcRect l="22843" t="37944" r="42026" b="15446"/>
          <a:stretch/>
        </p:blipFill>
        <p:spPr>
          <a:xfrm>
            <a:off x="7030800" y="2057400"/>
            <a:ext cx="4571640" cy="32763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609480" y="274680"/>
            <a:ext cx="10972440" cy="1142640"/>
          </a:xfrm>
          <a:prstGeom prst="rect">
            <a:avLst/>
          </a:prstGeom>
          <a:noFill/>
          <a:ln w="0">
            <a:noFill/>
          </a:ln>
        </p:spPr>
        <p:txBody>
          <a:bodyPr anchor="ctr">
            <a:noAutofit/>
          </a:bodyPr>
          <a:p>
            <a:pPr algn="ctr">
              <a:lnSpc>
                <a:spcPct val="100000"/>
              </a:lnSpc>
            </a:pPr>
            <a:r>
              <a:rPr b="0" lang="en-IN" sz="4400" spc="-1" strike="noStrike">
                <a:solidFill>
                  <a:srgbClr val="000000"/>
                </a:solidFill>
                <a:latin typeface="Calibri"/>
              </a:rPr>
              <a:t>TEST CASES</a:t>
            </a:r>
            <a:endParaRPr b="0" lang="en-US" sz="4400" spc="-1" strike="noStrike">
              <a:solidFill>
                <a:srgbClr val="000000"/>
              </a:solidFill>
              <a:latin typeface="Calibri"/>
            </a:endParaRPr>
          </a:p>
        </p:txBody>
      </p:sp>
      <p:graphicFrame>
        <p:nvGraphicFramePr>
          <p:cNvPr id="95" name="Table 2"/>
          <p:cNvGraphicFramePr/>
          <p:nvPr/>
        </p:nvGraphicFramePr>
        <p:xfrm>
          <a:off x="762120" y="1219320"/>
          <a:ext cx="10820160" cy="4020480"/>
        </p:xfrm>
        <a:graphic>
          <a:graphicData uri="http://schemas.openxmlformats.org/drawingml/2006/table">
            <a:tbl>
              <a:tblPr/>
              <a:tblGrid>
                <a:gridCol w="4114800"/>
                <a:gridCol w="6705360"/>
              </a:tblGrid>
              <a:tr h="596520">
                <a:tc>
                  <a:txBody>
                    <a:bodyPr anchor="ctr">
                      <a:noAutofit/>
                    </a:bodyPr>
                    <a:p>
                      <a:pPr algn="ctr">
                        <a:lnSpc>
                          <a:spcPct val="100000"/>
                        </a:lnSpc>
                      </a:pPr>
                      <a:r>
                        <a:rPr b="1" lang="en-IN" sz="1800" spc="-1" strike="noStrike">
                          <a:solidFill>
                            <a:srgbClr val="ffffff"/>
                          </a:solidFill>
                          <a:latin typeface="Calibri"/>
                        </a:rPr>
                        <a:t> </a:t>
                      </a:r>
                      <a:r>
                        <a:rPr b="1" lang="en-IN" sz="1800" spc="-1" strike="noStrike">
                          <a:solidFill>
                            <a:srgbClr val="ffffff"/>
                          </a:solidFill>
                          <a:latin typeface="Calibri"/>
                        </a:rPr>
                        <a:t>SAMPLE INPUT</a:t>
                      </a:r>
                      <a:endParaRPr b="0" lang="en-IN" sz="18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87e6a"/>
                    </a:solidFill>
                  </a:tcPr>
                </a:tc>
                <a:tc>
                  <a:txBody>
                    <a:bodyPr anchor="ctr">
                      <a:noAutofit/>
                    </a:bodyPr>
                    <a:p>
                      <a:pPr algn="ctr">
                        <a:lnSpc>
                          <a:spcPct val="100000"/>
                        </a:lnSpc>
                      </a:pPr>
                      <a:r>
                        <a:rPr b="1" lang="en-IN" sz="1800" spc="-1" strike="noStrike">
                          <a:solidFill>
                            <a:srgbClr val="ffffff"/>
                          </a:solidFill>
                          <a:latin typeface="Calibri"/>
                        </a:rPr>
                        <a:t>SAMPLE OUTPUT</a:t>
                      </a:r>
                      <a:endParaRPr b="0" lang="en-IN" sz="18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87e6a"/>
                    </a:solidFill>
                  </a:tcPr>
                </a:tc>
              </a:tr>
              <a:tr h="1105200">
                <a:tc>
                  <a:txBody>
                    <a:bodyPr anchor="ctr">
                      <a:noAutofit/>
                    </a:bodyPr>
                    <a:p>
                      <a:pPr>
                        <a:lnSpc>
                          <a:spcPct val="100000"/>
                        </a:lnSpc>
                      </a:pPr>
                      <a:r>
                        <a:rPr b="0" lang="en-IN" sz="1600" spc="-1" strike="noStrike">
                          <a:solidFill>
                            <a:srgbClr val="000000"/>
                          </a:solidFill>
                          <a:latin typeface="Calibri"/>
                        </a:rPr>
                        <a:t>1 0 0 0 1 </a:t>
                      </a:r>
                      <a:endParaRPr b="0" lang="en-IN" sz="1600" spc="-1" strike="noStrike">
                        <a:latin typeface="Times New Roman"/>
                      </a:endParaRPr>
                    </a:p>
                    <a:p>
                      <a:pPr>
                        <a:lnSpc>
                          <a:spcPct val="100000"/>
                        </a:lnSpc>
                      </a:pPr>
                      <a:r>
                        <a:rPr b="0" lang="en-IN" sz="1600" spc="-1" strike="noStrike">
                          <a:solidFill>
                            <a:srgbClr val="000000"/>
                          </a:solidFill>
                          <a:latin typeface="Calibri"/>
                        </a:rPr>
                        <a:t>1 1 0 0 0</a:t>
                      </a:r>
                      <a:endParaRPr b="0" lang="en-IN" sz="1600" spc="-1" strike="noStrike">
                        <a:latin typeface="Times New Roman"/>
                      </a:endParaRPr>
                    </a:p>
                    <a:p>
                      <a:pPr>
                        <a:lnSpc>
                          <a:spcPct val="100000"/>
                        </a:lnSpc>
                      </a:pPr>
                      <a:r>
                        <a:rPr b="0" lang="en-IN" sz="1600" spc="-1" strike="noStrike">
                          <a:solidFill>
                            <a:srgbClr val="000000"/>
                          </a:solidFill>
                          <a:latin typeface="Calibri"/>
                        </a:rPr>
                        <a:t>0 0 0 1 1</a:t>
                      </a:r>
                      <a:endParaRPr b="0" lang="en-IN" sz="1600" spc="-1" strike="noStrike">
                        <a:latin typeface="Times New Roman"/>
                      </a:endParaRPr>
                    </a:p>
                    <a:p>
                      <a:pPr>
                        <a:lnSpc>
                          <a:spcPct val="100000"/>
                        </a:lnSpc>
                      </a:pPr>
                      <a:r>
                        <a:rPr b="0" lang="en-IN" sz="1600" spc="-1" strike="noStrike">
                          <a:solidFill>
                            <a:srgbClr val="000000"/>
                          </a:solidFill>
                          <a:latin typeface="Calibri"/>
                        </a:rPr>
                        <a:t>1 0 1 0 0</a:t>
                      </a:r>
                      <a:endParaRPr b="0" lang="en-IN" sz="1600" spc="-1" strike="noStrike">
                        <a:latin typeface="Times New Roman"/>
                      </a:endParaRPr>
                    </a:p>
                    <a:p>
                      <a:pPr>
                        <a:lnSpc>
                          <a:spcPct val="100000"/>
                        </a:lnSpc>
                      </a:pPr>
                      <a:r>
                        <a:rPr b="0" lang="en-IN" sz="1600" spc="-1" strike="noStrike">
                          <a:solidFill>
                            <a:srgbClr val="000000"/>
                          </a:solidFill>
                          <a:latin typeface="Calibri"/>
                        </a:rPr>
                        <a:t>0 0 0 0 0</a:t>
                      </a:r>
                      <a:endParaRPr b="0" lang="en-IN" sz="16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noAutofit/>
                    </a:bodyPr>
                    <a:p>
                      <a:pPr algn="ctr">
                        <a:lnSpc>
                          <a:spcPct val="100000"/>
                        </a:lnSpc>
                      </a:pPr>
                      <a:r>
                        <a:rPr b="0" lang="en-IN" sz="1600" spc="-1" strike="noStrike">
                          <a:solidFill>
                            <a:srgbClr val="000000"/>
                          </a:solidFill>
                          <a:latin typeface="Calibri"/>
                        </a:rPr>
                        <a:t>4</a:t>
                      </a:r>
                      <a:endParaRPr b="0" lang="en-IN" sz="16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105200">
                <a:tc>
                  <a:txBody>
                    <a:bodyPr anchor="ctr">
                      <a:noAutofit/>
                    </a:bodyPr>
                    <a:p>
                      <a:pPr>
                        <a:lnSpc>
                          <a:spcPct val="100000"/>
                        </a:lnSpc>
                        <a:tabLst>
                          <a:tab algn="l" pos="0"/>
                        </a:tabLst>
                      </a:pPr>
                      <a:r>
                        <a:rPr b="0" lang="en-IN" sz="1600" spc="-1" strike="noStrike">
                          <a:solidFill>
                            <a:srgbClr val="000000"/>
                          </a:solidFill>
                          <a:latin typeface="Calibri"/>
                        </a:rPr>
                        <a:t>1 0 0 0 1 </a:t>
                      </a:r>
                      <a:endParaRPr b="0" lang="en-IN" sz="1600" spc="-1" strike="noStrike">
                        <a:latin typeface="Times New Roman"/>
                      </a:endParaRPr>
                    </a:p>
                    <a:p>
                      <a:pPr>
                        <a:lnSpc>
                          <a:spcPct val="100000"/>
                        </a:lnSpc>
                        <a:tabLst>
                          <a:tab algn="l" pos="0"/>
                        </a:tabLst>
                      </a:pPr>
                      <a:r>
                        <a:rPr b="0" lang="en-IN" sz="1600" spc="-1" strike="noStrike">
                          <a:solidFill>
                            <a:srgbClr val="000000"/>
                          </a:solidFill>
                          <a:latin typeface="Calibri"/>
                        </a:rPr>
                        <a:t>1 1 1 1 1 </a:t>
                      </a:r>
                      <a:endParaRPr b="0" lang="en-IN" sz="1600" spc="-1" strike="noStrike">
                        <a:latin typeface="Times New Roman"/>
                      </a:endParaRPr>
                    </a:p>
                    <a:p>
                      <a:pPr>
                        <a:lnSpc>
                          <a:spcPct val="100000"/>
                        </a:lnSpc>
                        <a:tabLst>
                          <a:tab algn="l" pos="0"/>
                        </a:tabLst>
                      </a:pPr>
                      <a:r>
                        <a:rPr b="0" lang="en-IN" sz="1600" spc="-1" strike="noStrike">
                          <a:solidFill>
                            <a:srgbClr val="000000"/>
                          </a:solidFill>
                          <a:latin typeface="Calibri"/>
                        </a:rPr>
                        <a:t>0 0 0 1 1 </a:t>
                      </a:r>
                      <a:endParaRPr b="0" lang="en-IN" sz="1600" spc="-1" strike="noStrike">
                        <a:latin typeface="Times New Roman"/>
                      </a:endParaRPr>
                    </a:p>
                    <a:p>
                      <a:pPr>
                        <a:lnSpc>
                          <a:spcPct val="100000"/>
                        </a:lnSpc>
                        <a:tabLst>
                          <a:tab algn="l" pos="0"/>
                        </a:tabLst>
                      </a:pPr>
                      <a:r>
                        <a:rPr b="0" lang="en-IN" sz="1600" spc="-1" strike="noStrike">
                          <a:solidFill>
                            <a:srgbClr val="000000"/>
                          </a:solidFill>
                          <a:latin typeface="Calibri"/>
                        </a:rPr>
                        <a:t>1 0 1 0 0 </a:t>
                      </a:r>
                      <a:endParaRPr b="0" lang="en-IN" sz="1600" spc="-1" strike="noStrike">
                        <a:latin typeface="Times New Roman"/>
                      </a:endParaRPr>
                    </a:p>
                    <a:p>
                      <a:pPr>
                        <a:lnSpc>
                          <a:spcPct val="100000"/>
                        </a:lnSpc>
                        <a:tabLst>
                          <a:tab algn="l" pos="0"/>
                        </a:tabLst>
                      </a:pPr>
                      <a:r>
                        <a:rPr b="0" lang="en-IN" sz="1600" spc="-1" strike="noStrike">
                          <a:solidFill>
                            <a:srgbClr val="000000"/>
                          </a:solidFill>
                          <a:latin typeface="Calibri"/>
                        </a:rPr>
                        <a:t>0 1 1 1 0</a:t>
                      </a:r>
                      <a:endParaRPr b="0" lang="en-IN" sz="16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ctr">
                      <a:noAutofit/>
                    </a:bodyPr>
                    <a:p>
                      <a:pPr algn="ctr">
                        <a:lnSpc>
                          <a:spcPct val="100000"/>
                        </a:lnSpc>
                      </a:pPr>
                      <a:r>
                        <a:rPr b="0" lang="en-IN" sz="1600" spc="-1" strike="noStrike">
                          <a:solidFill>
                            <a:srgbClr val="000000"/>
                          </a:solidFill>
                          <a:latin typeface="Calibri"/>
                        </a:rPr>
                        <a:t>1</a:t>
                      </a:r>
                      <a:endParaRPr b="0" lang="en-IN" sz="16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1105200">
                <a:tc>
                  <a:txBody>
                    <a:bodyPr anchor="ctr">
                      <a:noAutofit/>
                    </a:bodyPr>
                    <a:p>
                      <a:pPr>
                        <a:lnSpc>
                          <a:spcPct val="100000"/>
                        </a:lnSpc>
                        <a:tabLst>
                          <a:tab algn="l" pos="0"/>
                        </a:tabLst>
                      </a:pPr>
                      <a:r>
                        <a:rPr b="0" lang="en-IN" sz="1600" spc="-1" strike="noStrike">
                          <a:solidFill>
                            <a:srgbClr val="000000"/>
                          </a:solidFill>
                          <a:latin typeface="Calibri"/>
                        </a:rPr>
                        <a:t>1 1 1 0 1 </a:t>
                      </a:r>
                      <a:endParaRPr b="0" lang="en-IN" sz="1600" spc="-1" strike="noStrike">
                        <a:latin typeface="Times New Roman"/>
                      </a:endParaRPr>
                    </a:p>
                    <a:p>
                      <a:pPr>
                        <a:lnSpc>
                          <a:spcPct val="100000"/>
                        </a:lnSpc>
                        <a:tabLst>
                          <a:tab algn="l" pos="0"/>
                        </a:tabLst>
                      </a:pPr>
                      <a:r>
                        <a:rPr b="0" lang="en-IN" sz="1600" spc="-1" strike="noStrike">
                          <a:solidFill>
                            <a:srgbClr val="000000"/>
                          </a:solidFill>
                          <a:latin typeface="Calibri"/>
                        </a:rPr>
                        <a:t>1 1 0 0 1 </a:t>
                      </a:r>
                      <a:endParaRPr b="0" lang="en-IN" sz="1600" spc="-1" strike="noStrike">
                        <a:latin typeface="Times New Roman"/>
                      </a:endParaRPr>
                    </a:p>
                    <a:p>
                      <a:pPr>
                        <a:lnSpc>
                          <a:spcPct val="100000"/>
                        </a:lnSpc>
                        <a:tabLst>
                          <a:tab algn="l" pos="0"/>
                        </a:tabLst>
                      </a:pPr>
                      <a:r>
                        <a:rPr b="0" lang="en-IN" sz="1600" spc="-1" strike="noStrike">
                          <a:solidFill>
                            <a:srgbClr val="000000"/>
                          </a:solidFill>
                          <a:latin typeface="Calibri"/>
                        </a:rPr>
                        <a:t>0 0 0 1 1 </a:t>
                      </a:r>
                      <a:endParaRPr b="0" lang="en-IN" sz="1600" spc="-1" strike="noStrike">
                        <a:latin typeface="Times New Roman"/>
                      </a:endParaRPr>
                    </a:p>
                    <a:p>
                      <a:pPr>
                        <a:lnSpc>
                          <a:spcPct val="100000"/>
                        </a:lnSpc>
                        <a:tabLst>
                          <a:tab algn="l" pos="0"/>
                        </a:tabLst>
                      </a:pPr>
                      <a:r>
                        <a:rPr b="0" lang="en-IN" sz="1600" spc="-1" strike="noStrike">
                          <a:solidFill>
                            <a:srgbClr val="000000"/>
                          </a:solidFill>
                          <a:latin typeface="Calibri"/>
                        </a:rPr>
                        <a:t>1 0 1 0 1 </a:t>
                      </a:r>
                      <a:endParaRPr b="0" lang="en-IN" sz="1600" spc="-1" strike="noStrike">
                        <a:latin typeface="Times New Roman"/>
                      </a:endParaRPr>
                    </a:p>
                    <a:p>
                      <a:pPr>
                        <a:lnSpc>
                          <a:spcPct val="100000"/>
                        </a:lnSpc>
                        <a:tabLst>
                          <a:tab algn="l" pos="0"/>
                        </a:tabLst>
                      </a:pPr>
                      <a:r>
                        <a:rPr b="0" lang="en-IN" sz="1600" spc="-1" strike="noStrike">
                          <a:solidFill>
                            <a:srgbClr val="000000"/>
                          </a:solidFill>
                          <a:latin typeface="Calibri"/>
                        </a:rPr>
                        <a:t>0 0 0 0 1</a:t>
                      </a:r>
                      <a:endParaRPr b="0" lang="en-IN" sz="16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noAutofit/>
                    </a:bodyPr>
                    <a:p>
                      <a:pPr algn="ctr">
                        <a:lnSpc>
                          <a:spcPct val="100000"/>
                        </a:lnSpc>
                      </a:pPr>
                      <a:r>
                        <a:rPr b="0" lang="en-IN" sz="1600" spc="-1" strike="noStrike">
                          <a:solidFill>
                            <a:srgbClr val="000000"/>
                          </a:solidFill>
                          <a:latin typeface="Calibri"/>
                        </a:rPr>
                        <a:t>3</a:t>
                      </a:r>
                      <a:endParaRPr b="0" lang="en-IN" sz="16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Picture 1" descr=""/>
          <p:cNvPicPr/>
          <p:nvPr/>
        </p:nvPicPr>
        <p:blipFill>
          <a:blip r:embed="rId1"/>
          <a:stretch/>
        </p:blipFill>
        <p:spPr>
          <a:xfrm>
            <a:off x="1143000" y="609480"/>
            <a:ext cx="4733280" cy="4733280"/>
          </a:xfrm>
          <a:prstGeom prst="rect">
            <a:avLst/>
          </a:prstGeom>
          <a:ln w="0">
            <a:noFill/>
          </a:ln>
        </p:spPr>
      </p:pic>
      <p:sp>
        <p:nvSpPr>
          <p:cNvPr id="97" name="CustomShape 1"/>
          <p:cNvSpPr/>
          <p:nvPr/>
        </p:nvSpPr>
        <p:spPr>
          <a:xfrm>
            <a:off x="3657600" y="3733920"/>
            <a:ext cx="8228880" cy="2590200"/>
          </a:xfrm>
          <a:prstGeom prst="rect">
            <a:avLst/>
          </a:prstGeom>
          <a:noFill/>
          <a:ln w="0">
            <a:noFill/>
          </a:ln>
        </p:spPr>
        <p:style>
          <a:lnRef idx="0"/>
          <a:fillRef idx="0"/>
          <a:effectRef idx="0"/>
          <a:fontRef idx="minor"/>
        </p:style>
        <p:txBody>
          <a:bodyPr lIns="90000" rIns="90000" tIns="45000" bIns="45000">
            <a:normAutofit/>
          </a:bodyPr>
          <a:p>
            <a:pPr marL="343080" indent="-342360" algn="ctr">
              <a:lnSpc>
                <a:spcPct val="100000"/>
              </a:lnSpc>
              <a:spcBef>
                <a:spcPts val="641"/>
              </a:spcBef>
              <a:tabLst>
                <a:tab algn="l" pos="0"/>
              </a:tabLst>
            </a:pPr>
            <a:endParaRPr b="0" lang="en-IN" sz="1800" spc="-1" strike="noStrike">
              <a:latin typeface="Arial"/>
            </a:endParaRPr>
          </a:p>
          <a:p>
            <a:pPr marL="343080" indent="-342360" algn="ctr">
              <a:lnSpc>
                <a:spcPct val="100000"/>
              </a:lnSpc>
              <a:spcBef>
                <a:spcPts val="641"/>
              </a:spcBef>
              <a:tabLst>
                <a:tab algn="l" pos="0"/>
              </a:tabLst>
            </a:pPr>
            <a:r>
              <a:rPr b="0" lang="en-IN" sz="3200" spc="-1" strike="noStrike">
                <a:solidFill>
                  <a:srgbClr val="e87e6a"/>
                </a:solidFill>
                <a:latin typeface="Calibri"/>
              </a:rPr>
              <a:t>“</a:t>
            </a:r>
            <a:r>
              <a:rPr b="0" lang="en-IN" sz="3200" spc="-1" strike="noStrike">
                <a:solidFill>
                  <a:srgbClr val="e87e6a"/>
                </a:solidFill>
                <a:latin typeface="Calibri"/>
              </a:rPr>
              <a:t>Nothing will work unless you do”</a:t>
            </a:r>
            <a:endParaRPr b="0" lang="en-IN" sz="3200" spc="-1" strike="noStrike">
              <a:latin typeface="Arial"/>
            </a:endParaRPr>
          </a:p>
          <a:p>
            <a:pPr marL="343080" indent="-342360" algn="ctr">
              <a:lnSpc>
                <a:spcPct val="100000"/>
              </a:lnSpc>
              <a:spcBef>
                <a:spcPts val="641"/>
              </a:spcBef>
              <a:tabLst>
                <a:tab algn="l" pos="0"/>
              </a:tabLst>
            </a:pPr>
            <a:r>
              <a:rPr b="0" lang="en-IN" sz="3200" spc="-1" strike="noStrike">
                <a:solidFill>
                  <a:srgbClr val="e87e6a"/>
                </a:solidFill>
                <a:latin typeface="Calibri"/>
              </a:rPr>
              <a:t>--Maya Angelou</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6AA6C814844C4F8D9415E65E5B2C53" ma:contentTypeVersion="0" ma:contentTypeDescription="Create a new document." ma:contentTypeScope="" ma:versionID="d90561adbcc45867f0093ece8f5c8578">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82FD19-B39D-4C77-9544-31D4BF6A4AD9}"/>
</file>

<file path=customXml/itemProps2.xml><?xml version="1.0" encoding="utf-8"?>
<ds:datastoreItem xmlns:ds="http://schemas.openxmlformats.org/officeDocument/2006/customXml" ds:itemID="{CC66FC42-E89F-40F9-87C7-8DECF6F058E4}"/>
</file>

<file path=customXml/itemProps3.xml><?xml version="1.0" encoding="utf-8"?>
<ds:datastoreItem xmlns:ds="http://schemas.openxmlformats.org/officeDocument/2006/customXml" ds:itemID="{6E6522C3-8C4A-40AD-A46E-2D019C69CBA7}"/>
</file>

<file path=docProps/app.xml><?xml version="1.0" encoding="utf-8"?>
<Properties xmlns="http://schemas.openxmlformats.org/officeDocument/2006/extended-properties" xmlns:vt="http://schemas.openxmlformats.org/officeDocument/2006/docPropsVTypes">
  <Template/>
  <TotalTime>806</TotalTime>
  <Application>LibreOffice/7.0.0.3$Linux_X86_64 LibreOffice_project/8061b3e9204bef6b321a21033174034a5e2ea88e</Application>
  <Words>579</Words>
  <Paragraphs>120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admin</dc:creator>
  <dc:description/>
  <cp:lastModifiedBy/>
  <cp:revision>52</cp:revision>
  <dcterms:created xsi:type="dcterms:W3CDTF">2006-08-16T00:00:00Z</dcterms:created>
  <dcterms:modified xsi:type="dcterms:W3CDTF">2020-08-24T09:57:00Z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y fmtid="{D5CDD505-2E9C-101B-9397-08002B2CF9AE}" pid="12" name="ContentTypeId">
    <vt:lpwstr>0x010100366AA6C814844C4F8D9415E65E5B2C53</vt:lpwstr>
  </property>
</Properties>
</file>