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F7B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7433" autoAdjust="0"/>
  </p:normalViewPr>
  <p:slideViewPr>
    <p:cSldViewPr snapToGrid="0">
      <p:cViewPr varScale="1">
        <p:scale>
          <a:sx n="155" d="100"/>
          <a:sy n="155" d="100"/>
        </p:scale>
        <p:origin x="672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5004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29CDB-6610-4573-A6F5-828EFDDF2CAA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62952-5354-4D57-999A-3A5F6A4E7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1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8FE7C-7E98-4D2F-AB4B-A2B8612283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04F5-198C-40F3-9554-7C63703F2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5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bg>
      <p:bgPr>
        <a:solidFill>
          <a:srgbClr val="1F4F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90746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ЕРВОГО УРОВНЯ">
    <p:bg>
      <p:bgPr>
        <a:solidFill>
          <a:srgbClr val="8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9357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ТОРОГО УРОВНЯ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4918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ЕТЬЕГО УРОВНЯ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1739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ЦЕНТР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9785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6287" y="829340"/>
            <a:ext cx="3917222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 hasCustomPrompt="1"/>
          </p:nvPr>
        </p:nvSpPr>
        <p:spPr>
          <a:xfrm>
            <a:off x="4849091" y="765544"/>
            <a:ext cx="6729995" cy="5411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1pPr>
            <a:lvl2pPr marL="4572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2pPr>
            <a:lvl3pPr marL="9144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3pPr>
            <a:lvl4pPr marL="13716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89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6287" y="829340"/>
            <a:ext cx="3917222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9090" y="765543"/>
            <a:ext cx="6729995" cy="54114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/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/>
            </a:lvl2pPr>
            <a:lvl3pPr marL="9144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/>
            </a:lvl3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ОБРАЗЕЦ ТЕКСТА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ВТОРОЙ УРОВЕНЬ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2559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ЕКСТ В ЦЕНТР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979" y="682089"/>
            <a:ext cx="10902043" cy="58018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0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44979" y="1496290"/>
            <a:ext cx="10902043" cy="50232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 baseline="0"/>
            </a:lvl1pPr>
            <a:lvl2pPr marL="4572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2pPr>
            <a:lvl3pPr marL="9144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3pPr>
            <a:lvl4pPr marL="13716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5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ЕКСТ В ЦЕНТР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 baseline="0"/>
            </a:lvl1pPr>
            <a:lvl2pPr marL="4572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2pPr>
            <a:lvl3pPr marL="9144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3pPr>
            <a:lvl4pPr marL="13716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99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96635" y="449262"/>
            <a:ext cx="10848109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9054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20" r:id="rId9"/>
  </p:sldLayoutIdLst>
  <p:hf sldNum="0" hdr="0" ftr="0"/>
  <p:txStyles>
    <p:titleStyle>
      <a:lvl1pPr algn="ctr" defTabSz="914400" rtl="0" eaLnBrk="1" latinLnBrk="0" hangingPunct="1">
        <a:lnSpc>
          <a:spcPct val="150000"/>
        </a:lnSpc>
        <a:spcBef>
          <a:spcPct val="0"/>
        </a:spcBef>
        <a:buNone/>
        <a:defRPr sz="60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5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MPORT_USERNAME" val="siril"/>
  <p:tag name="IMPORT_JPEGPATH" val="E:\00_WORK_temp\Тестирование_2023-08-30\Отобранные JPEG\"/>
  <p:tag name="IMPORT_PPTXPATH" val="E:\00_WORK_temp\Тестирование_2023-08-30\PPTX\"/>
  <p:tag name="IMPORT_NEWPPTXPATH" val="E:\00_WORK_temp\Тестирование_2023-08-30\"/>
  <p:tag name="MERGE_USERNAME" val="siril"/>
  <p:tag name="MERGE_SOURCEPRESPATH" val="E:\00_WORK\Тестирование 2023-09-08\"/>
  <p:tag name="MERGE_MERGEDPPTXPATH" val="E:\00_WORK\Тестирование 2023-09-08\Результаты объединения\"/>
  <p:tag name="EXPORT_USERNAME" val="siril"/>
  <p:tag name="EXPORT_SOURCEPRESPATH" val="E:\00_WORK\Тестирование сборки 2023-09-08\Исходники\"/>
  <p:tag name="EXPORT_PPTXPATH" val="E:\00_WORK\Тестирование сборки 2023-09-08\Pptx\"/>
  <p:tag name="EXPORT_JPEGPATH" val="E:\00_WORK\Тестирование сборки 2023-09-08\JPEG\"/>
  <p:tag name="EXPORT_EXIV2PATH" val="E:\git\alekseev\PowerPoint\Экспорт и компиляция\Tagwriter_for_macros\"/>
</p:tagLst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16594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Arial Black</vt:lpstr>
      <vt:lpstr>Calibri</vt:lpstr>
      <vt:lpstr>ШАБЛОН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sir.ilgiz@gmail.com</dc:creator>
  <cp:lastModifiedBy>Ilgiz Sirazhetdinov</cp:lastModifiedBy>
  <cp:revision>1005</cp:revision>
  <dcterms:created xsi:type="dcterms:W3CDTF">2020-01-21T05:34:15Z</dcterms:created>
  <dcterms:modified xsi:type="dcterms:W3CDTF">2023-11-14T14:36:12Z</dcterms:modified>
</cp:coreProperties>
</file>