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65" r:id="rId5"/>
    <p:sldId id="259" r:id="rId6"/>
    <p:sldId id="263" r:id="rId7"/>
    <p:sldId id="264" r:id="rId8"/>
    <p:sldId id="266" r:id="rId9"/>
    <p:sldId id="273" r:id="rId10"/>
    <p:sldId id="274" r:id="rId11"/>
    <p:sldId id="275" r:id="rId12"/>
    <p:sldId id="276" r:id="rId13"/>
    <p:sldId id="277" r:id="rId14"/>
    <p:sldId id="272" r:id="rId15"/>
    <p:sldId id="262" r:id="rId16"/>
    <p:sldId id="269" r:id="rId17"/>
    <p:sldId id="270" r:id="rId18"/>
    <p:sldId id="267" r:id="rId19"/>
    <p:sldId id="271" r:id="rId20"/>
    <p:sldId id="268" r:id="rId21"/>
    <p:sldId id="278" r:id="rId22"/>
    <p:sldId id="279" r:id="rId23"/>
    <p:sldId id="280" r:id="rId24"/>
    <p:sldId id="299" r:id="rId25"/>
    <p:sldId id="284" r:id="rId26"/>
    <p:sldId id="281" r:id="rId27"/>
    <p:sldId id="298" r:id="rId28"/>
    <p:sldId id="285" r:id="rId29"/>
    <p:sldId id="300" r:id="rId30"/>
    <p:sldId id="301" r:id="rId31"/>
    <p:sldId id="283" r:id="rId32"/>
    <p:sldId id="302" r:id="rId33"/>
    <p:sldId id="303" r:id="rId34"/>
    <p:sldId id="304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820000"/>
    <a:srgbClr val="1F4F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5" autoAdjust="0"/>
    <p:restoredTop sz="94840" autoAdjust="0"/>
  </p:normalViewPr>
  <p:slideViewPr>
    <p:cSldViewPr snapToGrid="0">
      <p:cViewPr varScale="1">
        <p:scale>
          <a:sx n="111" d="100"/>
          <a:sy n="111" d="100"/>
        </p:scale>
        <p:origin x="893" y="67"/>
      </p:cViewPr>
      <p:guideLst/>
    </p:cSldViewPr>
  </p:slideViewPr>
  <p:outlineViewPr>
    <p:cViewPr>
      <p:scale>
        <a:sx n="33" d="100"/>
        <a:sy n="33" d="100"/>
      </p:scale>
      <p:origin x="0" y="-1383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-3760"/>
    </p:cViewPr>
  </p:sorterViewPr>
  <p:notesViewPr>
    <p:cSldViewPr snapToGrid="0">
      <p:cViewPr varScale="1">
        <p:scale>
          <a:sx n="122" d="100"/>
          <a:sy n="122" d="100"/>
        </p:scale>
        <p:origin x="5004" y="1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29CDB-6610-4573-A6F5-828EFDDF2CAA}" type="datetimeFigureOut">
              <a:rPr lang="ru-RU" smtClean="0"/>
              <a:t>15.08.2024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62952-5354-4D57-999A-3A5F6A4E7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15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8FE7C-7E98-4D2F-AB4B-A2B8612283B4}" type="datetimeFigureOut">
              <a:rPr lang="ru-RU" smtClean="0"/>
              <a:t>15.08.2024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404F5-198C-40F3-9554-7C63703F2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752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 ПРЕЗЕНТАЦИИ">
    <p:bg>
      <p:bgPr>
        <a:solidFill>
          <a:srgbClr val="1F4F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6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5784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 Ж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3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82207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Пользовательский макет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616688"/>
            <a:ext cx="4604657" cy="564291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80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839331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ТРЕТЬЕГО УРОВНЯ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6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6710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Пользовательский макет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6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735701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 З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3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515983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Пользовательский макет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199" y="616689"/>
            <a:ext cx="4728030" cy="5501082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800">
                <a:solidFill>
                  <a:schemeClr val="tx1"/>
                </a:solidFill>
                <a:effectLst/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</a:t>
            </a:r>
            <a:br>
              <a:rPr lang="en-US" dirty="0"/>
            </a:br>
            <a:r>
              <a:rPr lang="ru-RU" dirty="0"/>
              <a:t>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914995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795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В ЦЕНТР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6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89555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6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223201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30885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Пользовательский макет">
    <p:bg>
      <p:bgPr>
        <a:solidFill>
          <a:srgbClr val="1F4F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6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218917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011181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8555266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6514270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6881421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076237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Е КОЛОНКИ 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numCol="2" spcCol="720000" anchor="ctr">
            <a:normAutofit/>
          </a:bodyPr>
          <a:lstStyle>
            <a:lvl1pPr algn="l">
              <a:lnSpc>
                <a:spcPct val="150000"/>
              </a:lnSpc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58073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Е КОЛОНКИ 1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numCol="2" spcCol="720000" anchor="ctr">
            <a:normAutofit/>
          </a:bodyPr>
          <a:lstStyle>
            <a:lvl1pPr algn="l">
              <a:lnSpc>
                <a:spcPct val="150000"/>
              </a:lnSpc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8142452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64E3693-9FC2-EB5D-B131-6329B18208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6287" y="829340"/>
            <a:ext cx="3917222" cy="519932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5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7524399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ДА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9788" y="829340"/>
            <a:ext cx="3604621" cy="519932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50000"/>
              </a:lnSpc>
              <a:defRPr sz="20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3100469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06287" y="829340"/>
            <a:ext cx="3917222" cy="519932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50000"/>
              </a:lnSpc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 hasCustomPrompt="1"/>
          </p:nvPr>
        </p:nvSpPr>
        <p:spPr>
          <a:xfrm>
            <a:off x="4849091" y="765544"/>
            <a:ext cx="6729995" cy="541141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3200"/>
            </a:lvl1pPr>
            <a:lvl2pPr marL="45720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3200"/>
            </a:lvl2pPr>
            <a:lvl3pPr marL="91440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3200"/>
            </a:lvl3pPr>
            <a:lvl4pPr marL="137160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4pPr>
            <a:lvl5pPr marL="182880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06571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Пользовательский макет">
    <p:bg>
      <p:bgPr>
        <a:solidFill>
          <a:srgbClr val="1F4F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616689"/>
            <a:ext cx="5011057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3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5013807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БЕЗ ДА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06287" y="829340"/>
            <a:ext cx="3225248" cy="519932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 hasCustomPrompt="1"/>
          </p:nvPr>
        </p:nvSpPr>
        <p:spPr>
          <a:xfrm>
            <a:off x="4378187" y="765544"/>
            <a:ext cx="7200899" cy="5411419"/>
          </a:xfrm>
        </p:spPr>
        <p:txBody>
          <a:bodyPr anchor="ctr">
            <a:normAutofit/>
          </a:bodyPr>
          <a:lstStyle>
            <a:lvl1pPr marL="0" indent="0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1pPr>
            <a:lvl2pPr marL="457200" indent="0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2pPr>
            <a:lvl3pPr marL="914400" indent="0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3pPr>
            <a:lvl4pPr marL="1371600" indent="0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4pPr>
            <a:lvl5pPr marL="1828800" indent="0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629284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БЕЗ ДА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>
            <a:spLocks noGrp="1"/>
          </p:cNvSpPr>
          <p:nvPr>
            <p:ph idx="1" hasCustomPrompt="1"/>
          </p:nvPr>
        </p:nvSpPr>
        <p:spPr>
          <a:xfrm>
            <a:off x="4378187" y="765544"/>
            <a:ext cx="7200899" cy="5411419"/>
          </a:xfrm>
        </p:spPr>
        <p:txBody>
          <a:bodyPr anchor="ctr">
            <a:normAutofit/>
          </a:bodyPr>
          <a:lstStyle>
            <a:lvl1pPr marL="0" indent="0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1pPr>
            <a:lvl2pPr marL="457200" indent="0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2pPr>
            <a:lvl3pPr marL="914400" indent="0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3pPr>
            <a:lvl4pPr marL="1371600" indent="0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4pPr>
            <a:lvl5pPr marL="1828800" indent="0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0" hasCustomPrompt="1"/>
          </p:nvPr>
        </p:nvSpPr>
        <p:spPr>
          <a:xfrm>
            <a:off x="430696" y="765544"/>
            <a:ext cx="3694043" cy="5411419"/>
          </a:xfrm>
        </p:spPr>
        <p:txBody>
          <a:bodyPr anchor="ctr">
            <a:normAutofit/>
          </a:bodyPr>
          <a:lstStyle>
            <a:lvl1pPr marL="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2pPr>
            <a:lvl3pPr marL="914400" indent="0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3pPr>
            <a:lvl4pPr marL="1371600" indent="0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4pPr>
            <a:lvl5pPr marL="1828800" indent="0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923330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97800" y="488682"/>
            <a:ext cx="10796400" cy="82016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50000"/>
              </a:lnSpc>
              <a:defRPr sz="20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4876099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0598-A31A-4763-913B-89A781302A7A}" type="datetimeFigureOut">
              <a:rPr lang="ru-RU" smtClean="0"/>
              <a:t>15.08.2024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B813-F6D3-4AFB-AC59-03E16CBB3B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50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ПЕРВОГО УРОВНЯ">
    <p:bg>
      <p:bgPr>
        <a:solidFill>
          <a:srgbClr val="82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6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05034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Пользовательский макет">
    <p:bg>
      <p:bgPr>
        <a:solidFill>
          <a:srgbClr val="82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6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73519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 К">
    <p:bg>
      <p:bgPr>
        <a:solidFill>
          <a:srgbClr val="82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4384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Пользовательский макет">
    <p:bg>
      <p:bgPr>
        <a:solidFill>
          <a:srgbClr val="82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616688"/>
            <a:ext cx="4786086" cy="568251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94501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ТОРОГО УРОВНЯ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6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64776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Пользовательский макет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6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77609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92739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666" r:id="rId2"/>
    <p:sldLayoutId id="2147483651" r:id="rId3"/>
    <p:sldLayoutId id="2147483721" r:id="rId4"/>
    <p:sldLayoutId id="2147483669" r:id="rId5"/>
    <p:sldLayoutId id="2147483679" r:id="rId6"/>
    <p:sldLayoutId id="2147483652" r:id="rId7"/>
    <p:sldLayoutId id="2147483722" r:id="rId8"/>
    <p:sldLayoutId id="2147483668" r:id="rId9"/>
    <p:sldLayoutId id="2147483680" r:id="rId10"/>
    <p:sldLayoutId id="2147483653" r:id="rId11"/>
    <p:sldLayoutId id="2147483723" r:id="rId12"/>
    <p:sldLayoutId id="2147483670" r:id="rId13"/>
    <p:sldLayoutId id="2147483681" r:id="rId14"/>
    <p:sldLayoutId id="2147483654" r:id="rId15"/>
    <p:sldLayoutId id="2147483665" r:id="rId16"/>
    <p:sldLayoutId id="2147483724" r:id="rId17"/>
    <p:sldLayoutId id="2147483667" r:id="rId18"/>
    <p:sldLayoutId id="2147483672" r:id="rId19"/>
    <p:sldLayoutId id="2147483673" r:id="rId20"/>
    <p:sldLayoutId id="2147483678" r:id="rId21"/>
    <p:sldLayoutId id="2147483718" r:id="rId22"/>
    <p:sldLayoutId id="2147483719" r:id="rId23"/>
    <p:sldLayoutId id="2147483720" r:id="rId24"/>
    <p:sldLayoutId id="2147483674" r:id="rId25"/>
    <p:sldLayoutId id="2147483675" r:id="rId26"/>
    <p:sldLayoutId id="2147483715" r:id="rId27"/>
    <p:sldLayoutId id="2147483662" r:id="rId28"/>
    <p:sldLayoutId id="2147483716" r:id="rId29"/>
    <p:sldLayoutId id="2147483684" r:id="rId30"/>
    <p:sldLayoutId id="2147483707" r:id="rId31"/>
    <p:sldLayoutId id="2147483676" r:id="rId32"/>
    <p:sldLayoutId id="2147483725" r:id="rId33"/>
  </p:sldLayoutIdLst>
  <p:hf sldNum="0" hdr="0" ftr="0"/>
  <p:txStyles>
    <p:titleStyle>
      <a:lvl1pPr algn="ctr" defTabSz="914400" rtl="0" eaLnBrk="1" latinLnBrk="0" hangingPunct="1">
        <a:lnSpc>
          <a:spcPct val="150000"/>
        </a:lnSpc>
        <a:spcBef>
          <a:spcPct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9.png"/><Relationship Id="rId4" Type="http://schemas.openxmlformats.org/officeDocument/2006/relationships/hyperlink" Target="https://github.com/sirilgiz/openrepo/blob/main/bookrenamer.ps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64F94B-81B1-0151-2FC4-13D4D068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ALFA EBOOK MANAGER</a:t>
            </a:r>
            <a:br>
              <a:rPr lang="ru-RU" dirty="0"/>
            </a:br>
            <a:r>
              <a:rPr lang="ru-RU" dirty="0"/>
              <a:t>ДОБАВЛЕНИЕ КНИГ И ЗАГРУЗКА ОПИСАНИЙ</a:t>
            </a:r>
          </a:p>
        </p:txBody>
      </p:sp>
    </p:spTree>
    <p:extLst>
      <p:ext uri="{BB962C8B-B14F-4D97-AF65-F5344CB8AC3E}">
        <p14:creationId xmlns:p14="http://schemas.microsoft.com/office/powerpoint/2010/main" val="131284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A1C17-8F79-12F3-3A6F-CFD6DC34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 ПАПКУ С КНИГАМИ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FED224-A221-A822-3AE0-26B81922B187}"/>
              </a:ext>
            </a:extLst>
          </p:cNvPr>
          <p:cNvSpPr txBox="1"/>
          <p:nvPr/>
        </p:nvSpPr>
        <p:spPr>
          <a:xfrm>
            <a:off x="72041" y="6248823"/>
            <a:ext cx="11375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FFC000"/>
                </a:solidFill>
              </a:rPr>
              <a:t>ВАЖНО: В ПАПКЕ НЕ ДОЛЖНО БЫТЬ НЕПОДДЕРЖИВАЕМЫХ ФОРМАТОВ, НАПРИМЕР, .</a:t>
            </a:r>
            <a:r>
              <a:rPr lang="en-US" sz="1600" dirty="0">
                <a:solidFill>
                  <a:srgbClr val="FFC000"/>
                </a:solidFill>
              </a:rPr>
              <a:t>LOG</a:t>
            </a:r>
            <a:endParaRPr lang="ru-RU" sz="1600" dirty="0">
              <a:solidFill>
                <a:srgbClr val="FFC000"/>
              </a:solidFill>
            </a:endParaRPr>
          </a:p>
          <a:p>
            <a:r>
              <a:rPr lang="ru-RU" sz="1600" dirty="0">
                <a:solidFill>
                  <a:srgbClr val="FFC000"/>
                </a:solidFill>
              </a:rPr>
              <a:t>ВАЖНО: ПРОГРАММА ПАДАЕТ ПРИ ДОБАВЛЕНИИ БОЛЕЕ 2000-3000 ФАЙЛОВ ИЗ ОДНОЙ ПАПКИ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7FFFC467-1C30-16DF-FCE2-8F0DDF727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420" y="765175"/>
            <a:ext cx="6716198" cy="5411788"/>
          </a:xfrm>
        </p:spPr>
      </p:pic>
    </p:spTree>
    <p:extLst>
      <p:ext uri="{BB962C8B-B14F-4D97-AF65-F5344CB8AC3E}">
        <p14:creationId xmlns:p14="http://schemas.microsoft.com/office/powerpoint/2010/main" val="1218175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EBD48-690B-6F7C-915B-579A72D6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ВЫБИРАЕМ ФОРМАТЫ АУДИОКНИГ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7477DE7-75A9-7A1F-9677-E3899E4B0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813" y="1150582"/>
            <a:ext cx="6729412" cy="4640973"/>
          </a:xfrm>
        </p:spPr>
      </p:pic>
    </p:spTree>
    <p:extLst>
      <p:ext uri="{BB962C8B-B14F-4D97-AF65-F5344CB8AC3E}">
        <p14:creationId xmlns:p14="http://schemas.microsoft.com/office/powerpoint/2010/main" val="2507622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30022-2D9B-B66D-D407-2377F222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ОТКЛЮЧАЕМ ПОИСК </a:t>
            </a:r>
            <a:r>
              <a:rPr lang="en-US" dirty="0"/>
              <a:t>ISBN</a:t>
            </a:r>
            <a:r>
              <a:rPr lang="ru-RU" dirty="0"/>
              <a:t> В ФАЙЛАХ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AA6CD41-5BF6-2073-CA2C-56450344C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813" y="1150582"/>
            <a:ext cx="6729412" cy="4640973"/>
          </a:xfrm>
        </p:spPr>
      </p:pic>
    </p:spTree>
    <p:extLst>
      <p:ext uri="{BB962C8B-B14F-4D97-AF65-F5344CB8AC3E}">
        <p14:creationId xmlns:p14="http://schemas.microsoft.com/office/powerpoint/2010/main" val="2970773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6AA26-F124-3525-6032-82C97B13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СОХРАНЯЕМ РЕЗУЛЬТАТЫ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00B77C2-2FE1-86B9-5523-AAE33F348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813" y="1150582"/>
            <a:ext cx="6729412" cy="4640973"/>
          </a:xfrm>
        </p:spPr>
      </p:pic>
    </p:spTree>
    <p:extLst>
      <p:ext uri="{BB962C8B-B14F-4D97-AF65-F5344CB8AC3E}">
        <p14:creationId xmlns:p14="http://schemas.microsoft.com/office/powerpoint/2010/main" val="3742026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1B4A6-27A1-C41A-254C-ACA5751B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ОБНОВЛЕНИЕ НЕДОСТАЮЩЕЙ ИНФОРМАЦИИ ИЗ ИНТЕРНЕТА</a:t>
            </a:r>
          </a:p>
        </p:txBody>
      </p:sp>
    </p:spTree>
    <p:extLst>
      <p:ext uri="{BB962C8B-B14F-4D97-AF65-F5344CB8AC3E}">
        <p14:creationId xmlns:p14="http://schemas.microsoft.com/office/powerpoint/2010/main" val="389327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52D9D-E369-F3A6-56E7-BA045A49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ДОКАЧИВАЕМ ИНФОРМАЦИЮ ИЗ ИНТЕРНЕТА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EF5E4D1-812A-EABD-B4A7-546469975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813" y="1701093"/>
            <a:ext cx="6729412" cy="3539951"/>
          </a:xfrm>
        </p:spPr>
      </p:pic>
    </p:spTree>
    <p:extLst>
      <p:ext uri="{BB962C8B-B14F-4D97-AF65-F5344CB8AC3E}">
        <p14:creationId xmlns:p14="http://schemas.microsoft.com/office/powerpoint/2010/main" val="3436352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2DB57C-98C0-5768-73E2-14967AA3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НАСТРАИВАЕМ ПАРАМЕТРЫ ОБНОВЛЕНИЯ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D8B388E-0419-2582-8D5E-D3358F53B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7643" y="765175"/>
            <a:ext cx="6313752" cy="5411788"/>
          </a:xfrm>
        </p:spPr>
      </p:pic>
    </p:spTree>
    <p:extLst>
      <p:ext uri="{BB962C8B-B14F-4D97-AF65-F5344CB8AC3E}">
        <p14:creationId xmlns:p14="http://schemas.microsoft.com/office/powerpoint/2010/main" val="3695971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2DB57C-98C0-5768-73E2-14967AA3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НАСТРАИВАЕМ ПАРАМЕТРЫ ОБНОВЛЕНИЯ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AC5DA2F7-55AF-7BDA-A318-19E83D516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1314" y="765175"/>
            <a:ext cx="5566410" cy="5411788"/>
          </a:xfrm>
        </p:spPr>
      </p:pic>
    </p:spTree>
    <p:extLst>
      <p:ext uri="{BB962C8B-B14F-4D97-AF65-F5344CB8AC3E}">
        <p14:creationId xmlns:p14="http://schemas.microsoft.com/office/powerpoint/2010/main" val="1570519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06C7B-7119-43F7-9F41-0FCCAED61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ДЛЯ НАЧАЛА ВЫБИРАЕМ </a:t>
            </a:r>
            <a:r>
              <a:rPr lang="en-US" sz="2400" dirty="0"/>
              <a:t>BOOKS.RU</a:t>
            </a:r>
            <a:r>
              <a:rPr lang="ru-RU" sz="2400" dirty="0"/>
              <a:t>, ДАЛЕЕ ПО НЕОБХОДИМОСТИ ПЕРЕБИРАЕМ ДРУГИЕ (</a:t>
            </a:r>
            <a:r>
              <a:rPr lang="en-US" sz="2400" dirty="0"/>
              <a:t>LITRES.RU </a:t>
            </a:r>
            <a:r>
              <a:rPr lang="ru-RU" sz="2400" dirty="0"/>
              <a:t>И ДР.)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615FF85-765D-876C-2C91-C15B75B4B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7643" y="765175"/>
            <a:ext cx="6313752" cy="54117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6E7C32-306F-A24B-D90F-7A309C09812D}"/>
              </a:ext>
            </a:extLst>
          </p:cNvPr>
          <p:cNvSpPr txBox="1"/>
          <p:nvPr/>
        </p:nvSpPr>
        <p:spPr>
          <a:xfrm>
            <a:off x="0" y="6273225"/>
            <a:ext cx="11828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C000"/>
                </a:solidFill>
              </a:rPr>
              <a:t>ВАЖНО: ПОСЛЕ НАЖАТИЯ «ОБНОВИТЬ ВСЕ» В СПИСКЕ ОСТАЮТСЯ ТОЛЬКО ТЕ КНИГИ, </a:t>
            </a:r>
          </a:p>
          <a:p>
            <a:r>
              <a:rPr lang="ru-RU" dirty="0">
                <a:solidFill>
                  <a:srgbClr val="FFC000"/>
                </a:solidFill>
              </a:rPr>
              <a:t>ПО КОТОРЫМ НЕ НАЙДЕНА 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875295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B9B234-C788-4A73-FBE7-A6F8C06B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ЕСЛИ НЕ ПОМОГЛО, ПРОБУЕМ ИСКАТЬ ПО </a:t>
            </a:r>
            <a:r>
              <a:rPr lang="en-US" dirty="0"/>
              <a:t>ISBN-10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A44800C-D9B0-52FB-F614-7C0B3AB51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7643" y="765175"/>
            <a:ext cx="6313752" cy="5411788"/>
          </a:xfrm>
        </p:spPr>
      </p:pic>
    </p:spTree>
    <p:extLst>
      <p:ext uri="{BB962C8B-B14F-4D97-AF65-F5344CB8AC3E}">
        <p14:creationId xmlns:p14="http://schemas.microsoft.com/office/powerpoint/2010/main" val="200169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A5E6497-E78F-3B56-0933-AD3510F11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241952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1496B-7D88-0EF9-A951-8569F5E59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ОСТАЛИСЬ КНИГИ, ПО КОТОРЫМ ИНФОРМАЦИЯ НА НАЙДЕНА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B96050D-D0D1-E250-7646-EF9FE15DD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7643" y="765175"/>
            <a:ext cx="6313752" cy="5411788"/>
          </a:xfrm>
        </p:spPr>
      </p:pic>
    </p:spTree>
    <p:extLst>
      <p:ext uri="{BB962C8B-B14F-4D97-AF65-F5344CB8AC3E}">
        <p14:creationId xmlns:p14="http://schemas.microsoft.com/office/powerpoint/2010/main" val="127533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A25CE-0C0C-8577-FDB7-71CA2AB2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ОБЪЕДИНЕНИЕ КНИГ</a:t>
            </a:r>
          </a:p>
        </p:txBody>
      </p:sp>
    </p:spTree>
    <p:extLst>
      <p:ext uri="{BB962C8B-B14F-4D97-AF65-F5344CB8AC3E}">
        <p14:creationId xmlns:p14="http://schemas.microsoft.com/office/powerpoint/2010/main" val="1276450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F7F24E-F60B-7A88-12FA-3FB6B389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ОБЪЕДИНЯТЬ КНИГИ МОЖНО ТОЛЬКО ВРУЧНУЮ, НАПРИМЕР, ПЕРЕТЯНУВ КНИГУ МЫШКОЙ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04B4B1C-1677-68DA-9523-4F0155765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813" y="1761927"/>
            <a:ext cx="6729412" cy="34182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87F137-8B5A-40CD-A1AA-061E1BE526D4}"/>
              </a:ext>
            </a:extLst>
          </p:cNvPr>
          <p:cNvSpPr txBox="1"/>
          <p:nvPr/>
        </p:nvSpPr>
        <p:spPr>
          <a:xfrm>
            <a:off x="58366" y="6534835"/>
            <a:ext cx="116381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500" dirty="0">
                <a:solidFill>
                  <a:srgbClr val="FFC000"/>
                </a:solidFill>
              </a:rPr>
              <a:t>ВАЖНО: ПЕРЕТЯГИВАЕМАЯ КНИГА «ТЕРЯЕТ» СВОЕ ОРИГИНАЛЬНОЕ ОПИСАНИЕ (ЖАНРЫ, АВТОР И ПР.)</a:t>
            </a:r>
          </a:p>
        </p:txBody>
      </p:sp>
    </p:spTree>
    <p:extLst>
      <p:ext uri="{BB962C8B-B14F-4D97-AF65-F5344CB8AC3E}">
        <p14:creationId xmlns:p14="http://schemas.microsoft.com/office/powerpoint/2010/main" val="3719356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35D8D-2E95-9A3F-9133-7787E75B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ПЕРЕИМЕНОВАНИЕ ФАЙЛОВ КНИГ</a:t>
            </a:r>
          </a:p>
        </p:txBody>
      </p:sp>
    </p:spTree>
    <p:extLst>
      <p:ext uri="{BB962C8B-B14F-4D97-AF65-F5344CB8AC3E}">
        <p14:creationId xmlns:p14="http://schemas.microsoft.com/office/powerpoint/2010/main" val="2263585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F156D81-71FB-1CC2-60E5-BF031735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ФУНКЦИОНАЛ ПО ПЕРЕИМЕНОВАНИЮ ФАЙЛОВ В </a:t>
            </a:r>
            <a:r>
              <a:rPr lang="en-US" sz="2800" dirty="0">
                <a:solidFill>
                  <a:srgbClr val="FFC000"/>
                </a:solidFill>
              </a:rPr>
              <a:t>ALFA EBOOK MANAGER</a:t>
            </a:r>
            <a:r>
              <a:rPr lang="ru-RU" sz="2800" dirty="0">
                <a:solidFill>
                  <a:srgbClr val="FFC000"/>
                </a:solidFill>
              </a:rPr>
              <a:t> ИМЕЕТ РЯД ОГРАНИЧЕНИЙ </a:t>
            </a:r>
            <a:r>
              <a:rPr lang="ru-RU" sz="2800" dirty="0"/>
              <a:t>В ЧАСТНОСТИ, ОН НИКАК </a:t>
            </a:r>
            <a:r>
              <a:rPr lang="ru-RU" sz="2800" dirty="0">
                <a:solidFill>
                  <a:srgbClr val="FFC000"/>
                </a:solidFill>
              </a:rPr>
              <a:t>НЕ ОБРАБАТЫВАЕТ КОНФЛИКТЫ ИМЕН</a:t>
            </a:r>
            <a:br>
              <a:rPr lang="en-US" sz="2800" dirty="0"/>
            </a:br>
            <a:br>
              <a:rPr lang="en-US" sz="2800" dirty="0"/>
            </a:br>
            <a:r>
              <a:rPr lang="ru-RU" sz="2800" dirty="0"/>
              <a:t>ПОЭТОМУ БЫЛ </a:t>
            </a:r>
            <a:r>
              <a:rPr lang="ru-RU" sz="2800" dirty="0">
                <a:solidFill>
                  <a:srgbClr val="FFC000"/>
                </a:solidFill>
              </a:rPr>
              <a:t>НАПИСАН СКРИПТ ПО ПЕРЕИМЕНОВАНИЮ ФАЙЛОВ</a:t>
            </a:r>
            <a:r>
              <a:rPr lang="ru-RU" sz="2800" dirty="0"/>
              <a:t> НА ОСНОВЕ ИНФОРМАЦИИ ИЗ </a:t>
            </a:r>
            <a:r>
              <a:rPr lang="en-US" sz="2800" dirty="0"/>
              <a:t>ALFA EBOOK MANAGER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21798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19DD8B0-D073-4F07-8DEC-544D4101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ПЕРВЫЙ ЭТАП ПЕРЕИМЕНОВАНИЯ</a:t>
            </a:r>
          </a:p>
        </p:txBody>
      </p:sp>
    </p:spTree>
    <p:extLst>
      <p:ext uri="{BB962C8B-B14F-4D97-AF65-F5344CB8AC3E}">
        <p14:creationId xmlns:p14="http://schemas.microsoft.com/office/powerpoint/2010/main" val="1587224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CF810E6-8B65-27F1-9F02-1EA0DF3C8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ФОРМИРУЕМ СПИСОК КНИГ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14AEB9CC-41CE-CBC6-D9A5-D6B106C79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813" y="1484550"/>
            <a:ext cx="6729412" cy="3973038"/>
          </a:xfrm>
        </p:spPr>
      </p:pic>
    </p:spTree>
    <p:extLst>
      <p:ext uri="{BB962C8B-B14F-4D97-AF65-F5344CB8AC3E}">
        <p14:creationId xmlns:p14="http://schemas.microsoft.com/office/powerpoint/2010/main" val="1825052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B015D-A7B4-0EED-3D71-FF81D420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ОПРЕДЕЛЯЕМ ФОРМАТ ЗАПИСЕЙ И ЭКСПОРТИРУЕМ</a:t>
            </a:r>
          </a:p>
        </p:txBody>
      </p:sp>
      <p:pic>
        <p:nvPicPr>
          <p:cNvPr id="17" name="Объект 16">
            <a:extLst>
              <a:ext uri="{FF2B5EF4-FFF2-40B4-BE49-F238E27FC236}">
                <a16:creationId xmlns:a16="http://schemas.microsoft.com/office/drawing/2014/main" id="{EB8D78ED-FEB9-F599-C33E-B8724E8E7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813" y="1173221"/>
            <a:ext cx="6729412" cy="4595696"/>
          </a:xfrm>
        </p:spPr>
      </p:pic>
    </p:spTree>
    <p:extLst>
      <p:ext uri="{BB962C8B-B14F-4D97-AF65-F5344CB8AC3E}">
        <p14:creationId xmlns:p14="http://schemas.microsoft.com/office/powerpoint/2010/main" val="2797335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19DD8B0-D073-4F07-8DEC-544D4101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ЭТАП ПЕРЕИМЕНОВАНИЯ</a:t>
            </a:r>
          </a:p>
        </p:txBody>
      </p:sp>
    </p:spTree>
    <p:extLst>
      <p:ext uri="{BB962C8B-B14F-4D97-AF65-F5344CB8AC3E}">
        <p14:creationId xmlns:p14="http://schemas.microsoft.com/office/powerpoint/2010/main" val="1288358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BCFB2-A8FB-CCD7-10A6-1C2AC9BB9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СКАЧАЙТЕ СКРИПТ</a:t>
            </a:r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581197E6-69A0-177C-2B4A-397B0E33A6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172119"/>
              </p:ext>
            </p:extLst>
          </p:nvPr>
        </p:nvGraphicFramePr>
        <p:xfrm>
          <a:off x="8899230" y="1788855"/>
          <a:ext cx="2127129" cy="1024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Объект упаковщика для оболочки" showAsIcon="1" r:id="rId2" imgW="1074483" imgH="518297" progId="Package">
                  <p:embed/>
                </p:oleObj>
              </mc:Choice>
              <mc:Fallback>
                <p:oleObj name="Объект упаковщика для оболочки" showAsIcon="1" r:id="rId2" imgW="1074483" imgH="518297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899230" y="1788855"/>
                        <a:ext cx="2127129" cy="102428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843246A-D6E0-6002-7202-DB8BC2C85BC1}"/>
              </a:ext>
            </a:extLst>
          </p:cNvPr>
          <p:cNvSpPr txBox="1"/>
          <p:nvPr/>
        </p:nvSpPr>
        <p:spPr>
          <a:xfrm>
            <a:off x="5981218" y="500418"/>
            <a:ext cx="3897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СДЕЛАЙТЕ ДВОЙНОЙ КЛИК </a:t>
            </a:r>
          </a:p>
          <a:p>
            <a:r>
              <a:rPr lang="ru-RU" dirty="0"/>
              <a:t>НА ИКОНКУ </a:t>
            </a:r>
            <a:endParaRPr lang="en-US" dirty="0"/>
          </a:p>
          <a:p>
            <a:r>
              <a:rPr lang="ru-RU" dirty="0"/>
              <a:t>(РАБОТАЕТ ТОЛЬКО </a:t>
            </a:r>
          </a:p>
          <a:p>
            <a:r>
              <a:rPr lang="ru-RU" dirty="0"/>
              <a:t>В </a:t>
            </a:r>
            <a:r>
              <a:rPr lang="en-US" dirty="0"/>
              <a:t>POWERPOINT)</a:t>
            </a:r>
            <a:endParaRPr lang="ru-RU" dirty="0"/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2C7210F1-4FBE-2D88-229D-DACCF8978869}"/>
              </a:ext>
            </a:extLst>
          </p:cNvPr>
          <p:cNvSpPr/>
          <p:nvPr/>
        </p:nvSpPr>
        <p:spPr>
          <a:xfrm flipH="1">
            <a:off x="7929828" y="1700555"/>
            <a:ext cx="807524" cy="600445"/>
          </a:xfrm>
          <a:custGeom>
            <a:avLst/>
            <a:gdLst>
              <a:gd name="connsiteX0" fmla="*/ 1622544 w 1622544"/>
              <a:gd name="connsiteY0" fmla="*/ 0 h 1381912"/>
              <a:gd name="connsiteX1" fmla="*/ 1058779 w 1622544"/>
              <a:gd name="connsiteY1" fmla="*/ 914400 h 1381912"/>
              <a:gd name="connsiteX2" fmla="*/ 0 w 1622544"/>
              <a:gd name="connsiteY2" fmla="*/ 1381912 h 138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2544" h="1381912">
                <a:moveTo>
                  <a:pt x="1622544" y="0"/>
                </a:moveTo>
                <a:cubicBezTo>
                  <a:pt x="1475873" y="342040"/>
                  <a:pt x="1329203" y="684081"/>
                  <a:pt x="1058779" y="914400"/>
                </a:cubicBezTo>
                <a:cubicBezTo>
                  <a:pt x="788355" y="1144719"/>
                  <a:pt x="394177" y="1263315"/>
                  <a:pt x="0" y="1381912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DA9198-6753-7026-1A56-A7922EAA960E}"/>
              </a:ext>
            </a:extLst>
          </p:cNvPr>
          <p:cNvSpPr txBox="1"/>
          <p:nvPr/>
        </p:nvSpPr>
        <p:spPr>
          <a:xfrm>
            <a:off x="6096000" y="3684841"/>
            <a:ext cx="6016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4"/>
              </a:rPr>
              <a:t>https://github.com/sirilgiz/openrepo/blob/main/bookrenamer.ps1</a:t>
            </a:r>
            <a:endParaRPr lang="ru-RU" sz="16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7AD1D85-0A9D-E5C5-1DFF-CE9FFB7EF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7510" y="4470916"/>
            <a:ext cx="5443439" cy="14718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4284D2-3427-E3DA-E0BB-C069D09F9A32}"/>
              </a:ext>
            </a:extLst>
          </p:cNvPr>
          <p:cNvSpPr txBox="1"/>
          <p:nvPr/>
        </p:nvSpPr>
        <p:spPr>
          <a:xfrm>
            <a:off x="6096000" y="3299839"/>
            <a:ext cx="391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ИЛИ СКАЧАЙТЕ ПО АДРЕСУ:</a:t>
            </a:r>
          </a:p>
        </p:txBody>
      </p:sp>
    </p:spTree>
    <p:extLst>
      <p:ext uri="{BB962C8B-B14F-4D97-AF65-F5344CB8AC3E}">
        <p14:creationId xmlns:p14="http://schemas.microsoft.com/office/powerpoint/2010/main" val="153717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1B9EF86-E0BB-8D7E-E919-90B6930D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ПУСТУЮ БАЗУ ДАННЫХ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69CA713-2D5E-9BB9-024C-60A70B907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813" y="983915"/>
            <a:ext cx="6729412" cy="497430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7617D0-BDE2-2398-0F7A-DB3FBBA0FA4A}"/>
              </a:ext>
            </a:extLst>
          </p:cNvPr>
          <p:cNvSpPr txBox="1"/>
          <p:nvPr/>
        </p:nvSpPr>
        <p:spPr>
          <a:xfrm>
            <a:off x="0" y="6519446"/>
            <a:ext cx="8255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FFC000"/>
                </a:solidFill>
              </a:rPr>
              <a:t>ВАЖНО: СОХРАНЯЕМ ФАЙЛ БАЗЫ ДАННЫХ </a:t>
            </a:r>
            <a:r>
              <a:rPr lang="ru-RU" sz="1600" u="sng" dirty="0">
                <a:solidFill>
                  <a:srgbClr val="FFC000"/>
                </a:solidFill>
              </a:rPr>
              <a:t>НЕ В ПАПКЕ</a:t>
            </a:r>
            <a:r>
              <a:rPr lang="ru-RU" sz="1600" dirty="0">
                <a:solidFill>
                  <a:srgbClr val="FFC000"/>
                </a:solidFill>
              </a:rPr>
              <a:t> С КНИГАМИ</a:t>
            </a:r>
          </a:p>
        </p:txBody>
      </p:sp>
    </p:spTree>
    <p:extLst>
      <p:ext uri="{BB962C8B-B14F-4D97-AF65-F5344CB8AC3E}">
        <p14:creationId xmlns:p14="http://schemas.microsoft.com/office/powerpoint/2010/main" val="1488723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BCFB2-A8FB-CCD7-10A6-1C2AC9BB9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ЗАПУСТИТЕ СКРИПТ С ПОМОЩЬЮ </a:t>
            </a:r>
            <a:r>
              <a:rPr lang="en-US" dirty="0"/>
              <a:t>POWERSHELL</a:t>
            </a:r>
            <a:endParaRPr lang="ru-RU" dirty="0"/>
          </a:p>
        </p:txBody>
      </p:sp>
      <p:pic>
        <p:nvPicPr>
          <p:cNvPr id="21" name="Объект 20">
            <a:extLst>
              <a:ext uri="{FF2B5EF4-FFF2-40B4-BE49-F238E27FC236}">
                <a16:creationId xmlns:a16="http://schemas.microsoft.com/office/drawing/2014/main" id="{59DAC177-3BC5-A1C3-5668-5F828213C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1344" y="927894"/>
            <a:ext cx="5086350" cy="5086350"/>
          </a:xfrm>
        </p:spPr>
      </p:pic>
    </p:spTree>
    <p:extLst>
      <p:ext uri="{BB962C8B-B14F-4D97-AF65-F5344CB8AC3E}">
        <p14:creationId xmlns:p14="http://schemas.microsoft.com/office/powerpoint/2010/main" val="1384906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BCFB2-A8FB-CCD7-10A6-1C2AC9BB9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УКАЖИТЕ ПУТЬ К ПАПКЕ С ФАЙЛАМИ КНИГ</a:t>
            </a:r>
          </a:p>
        </p:txBody>
      </p:sp>
      <p:pic>
        <p:nvPicPr>
          <p:cNvPr id="25" name="Объект 24">
            <a:extLst>
              <a:ext uri="{FF2B5EF4-FFF2-40B4-BE49-F238E27FC236}">
                <a16:creationId xmlns:a16="http://schemas.microsoft.com/office/drawing/2014/main" id="{E0B70475-B4C0-80FA-4D5B-452D58A9C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1416" y="765175"/>
            <a:ext cx="4626205" cy="5411788"/>
          </a:xfrm>
        </p:spPr>
      </p:pic>
    </p:spTree>
    <p:extLst>
      <p:ext uri="{BB962C8B-B14F-4D97-AF65-F5344CB8AC3E}">
        <p14:creationId xmlns:p14="http://schemas.microsoft.com/office/powerpoint/2010/main" val="477034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BCFB2-A8FB-CCD7-10A6-1C2AC9BB9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УКАЖИТЕ ПУТЬ К ПАПКЕ, КУДА БУДУТ СОХРАНЕНЫ КОПИИ ФАЙЛОВ ПОСЛЕ ПЕРЕИМЕНОВАНИЯ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09096AA3-CEB0-E2BF-E03E-D67C1CC07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5219" y="1056481"/>
            <a:ext cx="4038600" cy="4829175"/>
          </a:xfrm>
        </p:spPr>
      </p:pic>
    </p:spTree>
    <p:extLst>
      <p:ext uri="{BB962C8B-B14F-4D97-AF65-F5344CB8AC3E}">
        <p14:creationId xmlns:p14="http://schemas.microsoft.com/office/powerpoint/2010/main" val="1245209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BCFB2-A8FB-CCD7-10A6-1C2AC9BB9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УКАЖИТЕ ПУТЬ К ФАЙЛУ СО СПИСКОМ КНИГ, КОТОРЫЙ ЭКСПОРТИРОВАЛИ РАНЕЕ ИЗ </a:t>
            </a:r>
            <a:r>
              <a:rPr lang="en-US" sz="2400" dirty="0"/>
              <a:t>ALFA EBOOK MANAGER</a:t>
            </a:r>
            <a:endParaRPr lang="ru-RU" sz="24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BDA8DAE-11EC-0AB1-3220-38BF615D2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813" y="1572756"/>
            <a:ext cx="6729412" cy="3796625"/>
          </a:xfrm>
        </p:spPr>
      </p:pic>
    </p:spTree>
    <p:extLst>
      <p:ext uri="{BB962C8B-B14F-4D97-AF65-F5344CB8AC3E}">
        <p14:creationId xmlns:p14="http://schemas.microsoft.com/office/powerpoint/2010/main" val="3155463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BCFB2-A8FB-CCD7-10A6-1C2AC9BB9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ЛОГ РАБОТЫ ЗАПИСЫВАЕТСЯ В ФАЙЛ РЯДОМ СО СКРИПТОМ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404D4CD-D86C-0879-3A64-AD2E6CB4D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5081" y="2270919"/>
            <a:ext cx="6238875" cy="2400300"/>
          </a:xfrm>
        </p:spPr>
      </p:pic>
    </p:spTree>
    <p:extLst>
      <p:ext uri="{BB962C8B-B14F-4D97-AF65-F5344CB8AC3E}">
        <p14:creationId xmlns:p14="http://schemas.microsoft.com/office/powerpoint/2010/main" val="70840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9F640B-BE0A-BC17-21DD-633429AC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ЭЛЕКТРОННЫХ КНИГ</a:t>
            </a:r>
          </a:p>
        </p:txBody>
      </p:sp>
    </p:spTree>
    <p:extLst>
      <p:ext uri="{BB962C8B-B14F-4D97-AF65-F5344CB8AC3E}">
        <p14:creationId xmlns:p14="http://schemas.microsoft.com/office/powerpoint/2010/main" val="94195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A1C17-8F79-12F3-3A6F-CFD6DC34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 ПАПКУ С КНИГАМИ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FED224-A221-A822-3AE0-26B81922B187}"/>
              </a:ext>
            </a:extLst>
          </p:cNvPr>
          <p:cNvSpPr txBox="1"/>
          <p:nvPr/>
        </p:nvSpPr>
        <p:spPr>
          <a:xfrm>
            <a:off x="72041" y="6248823"/>
            <a:ext cx="11375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FFC000"/>
                </a:solidFill>
              </a:rPr>
              <a:t>ВАЖНО: В ПАПКЕ НЕ ДОЛЖНО БЫТЬ НЕПОДДЕРЖИВАЕМЫХ ФОРМАТОВ, НАПРИМЕР, .</a:t>
            </a:r>
            <a:r>
              <a:rPr lang="en-US" sz="1600" dirty="0">
                <a:solidFill>
                  <a:srgbClr val="FFC000"/>
                </a:solidFill>
              </a:rPr>
              <a:t>LOG</a:t>
            </a:r>
            <a:endParaRPr lang="ru-RU" sz="1600" dirty="0">
              <a:solidFill>
                <a:srgbClr val="FFC000"/>
              </a:solidFill>
            </a:endParaRPr>
          </a:p>
          <a:p>
            <a:r>
              <a:rPr lang="ru-RU" sz="1600" dirty="0">
                <a:solidFill>
                  <a:srgbClr val="FFC000"/>
                </a:solidFill>
              </a:rPr>
              <a:t>ВАЖНО: ПРОГРАММА ПАДАЕТ ПРИ ДОБАВЛЕНИИ БОЛЕЕ 2000-3000 ФАЙЛОВ ИЗ ОДНОЙ ПАПКИ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7FFFC467-1C30-16DF-FCE2-8F0DDF727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420" y="765175"/>
            <a:ext cx="6716198" cy="5411788"/>
          </a:xfrm>
        </p:spPr>
      </p:pic>
    </p:spTree>
    <p:extLst>
      <p:ext uri="{BB962C8B-B14F-4D97-AF65-F5344CB8AC3E}">
        <p14:creationId xmlns:p14="http://schemas.microsoft.com/office/powerpoint/2010/main" val="343163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A7023-2D0C-2DB8-40A9-E927A41C0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ВЫБИРАЕМ ВСЕ ФОРМАТЫ КРОМЕ АУДИО И АРХИВОВ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C0651350-8E74-9420-B005-A091FECF6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813" y="1150582"/>
            <a:ext cx="6729412" cy="4640973"/>
          </a:xfrm>
        </p:spPr>
      </p:pic>
    </p:spTree>
    <p:extLst>
      <p:ext uri="{BB962C8B-B14F-4D97-AF65-F5344CB8AC3E}">
        <p14:creationId xmlns:p14="http://schemas.microsoft.com/office/powerpoint/2010/main" val="2778571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DD6475-A9E7-AE78-8849-88DD1645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УСТАНАВЛИВАЕМ НАСТРОЙКИ И ЗАПУСКАЕМ СКАНИРОВАНИЕ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A1EC2625-7AAA-779A-E9D1-ACCFCBFA8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813" y="1150582"/>
            <a:ext cx="6729412" cy="4640973"/>
          </a:xfrm>
        </p:spPr>
      </p:pic>
    </p:spTree>
    <p:extLst>
      <p:ext uri="{BB962C8B-B14F-4D97-AF65-F5344CB8AC3E}">
        <p14:creationId xmlns:p14="http://schemas.microsoft.com/office/powerpoint/2010/main" val="376541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7EF1D4-EE8E-2D77-2FBD-70272046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СОХРАНЯЕМ РЕЗУЛЬТАТЫ СКАНИРОВАНИЯ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AF98C00-ADEF-6B79-62F3-F8D73C6B1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813" y="1150582"/>
            <a:ext cx="6729412" cy="4640973"/>
          </a:xfrm>
        </p:spPr>
      </p:pic>
    </p:spTree>
    <p:extLst>
      <p:ext uri="{BB962C8B-B14F-4D97-AF65-F5344CB8AC3E}">
        <p14:creationId xmlns:p14="http://schemas.microsoft.com/office/powerpoint/2010/main" val="2800962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E30AB09-D679-6A2A-0483-2BD0DD25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АУДИОКНИГ</a:t>
            </a:r>
          </a:p>
        </p:txBody>
      </p:sp>
    </p:spTree>
    <p:extLst>
      <p:ext uri="{BB962C8B-B14F-4D97-AF65-F5344CB8AC3E}">
        <p14:creationId xmlns:p14="http://schemas.microsoft.com/office/powerpoint/2010/main" val="13822647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13913</TotalTime>
  <Words>352</Words>
  <Application>Microsoft Office PowerPoint</Application>
  <PresentationFormat>Широкоэкранный</PresentationFormat>
  <Paragraphs>48</Paragraphs>
  <Slides>34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9" baseType="lpstr">
      <vt:lpstr>Arial</vt:lpstr>
      <vt:lpstr>Arial Black</vt:lpstr>
      <vt:lpstr>Calibri</vt:lpstr>
      <vt:lpstr>Тема Office</vt:lpstr>
      <vt:lpstr>Пакет</vt:lpstr>
      <vt:lpstr>ALFA EBOOK MANAGER ДОБАВЛЕНИЕ КНИГ И ЗАГРУЗКА ОПИСАНИЙ</vt:lpstr>
      <vt:lpstr>СОЗДАНИЕ БАЗЫ ДАННЫХ</vt:lpstr>
      <vt:lpstr>СОЗДАЕМ ПУСТУЮ БАЗУ ДАННЫХ</vt:lpstr>
      <vt:lpstr>ЗАГРУЗКА ЭЛЕКТРОННЫХ КНИГ</vt:lpstr>
      <vt:lpstr>ДОБАВЛЯЕМ ПАПКУ С КНИГАМИ</vt:lpstr>
      <vt:lpstr>ВЫБИРАЕМ ВСЕ ФОРМАТЫ КРОМЕ АУДИО И АРХИВОВ</vt:lpstr>
      <vt:lpstr>УСТАНАВЛИВАЕМ НАСТРОЙКИ И ЗАПУСКАЕМ СКАНИРОВАНИЕ</vt:lpstr>
      <vt:lpstr>СОХРАНЯЕМ РЕЗУЛЬТАТЫ СКАНИРОВАНИЯ</vt:lpstr>
      <vt:lpstr>ЗАГРУЗКА АУДИОКНИГ</vt:lpstr>
      <vt:lpstr>ДОБАВЛЯЕМ ПАПКУ С КНИГАМИ</vt:lpstr>
      <vt:lpstr>ВЫБИРАЕМ ФОРМАТЫ АУДИОКНИГ</vt:lpstr>
      <vt:lpstr>ОТКЛЮЧАЕМ ПОИСК ISBN В ФАЙЛАХ</vt:lpstr>
      <vt:lpstr>СОХРАНЯЕМ РЕЗУЛЬТАТЫ</vt:lpstr>
      <vt:lpstr>ОБНОВЛЕНИЕ НЕДОСТАЮЩЕЙ ИНФОРМАЦИИ ИЗ ИНТЕРНЕТА</vt:lpstr>
      <vt:lpstr>ДОКАЧИВАЕМ ИНФОРМАЦИЮ ИЗ ИНТЕРНЕТА</vt:lpstr>
      <vt:lpstr>НАСТРАИВАЕМ ПАРАМЕТРЫ ОБНОВЛЕНИЯ</vt:lpstr>
      <vt:lpstr>НАСТРАИВАЕМ ПАРАМЕТРЫ ОБНОВЛЕНИЯ</vt:lpstr>
      <vt:lpstr>ДЛЯ НАЧАЛА ВЫБИРАЕМ BOOKS.RU, ДАЛЕЕ ПО НЕОБХОДИМОСТИ ПЕРЕБИРАЕМ ДРУГИЕ (LITRES.RU И ДР.)</vt:lpstr>
      <vt:lpstr>ЕСЛИ НЕ ПОМОГЛО, ПРОБУЕМ ИСКАТЬ ПО ISBN-10</vt:lpstr>
      <vt:lpstr>ОСТАЛИСЬ КНИГИ, ПО КОТОРЫМ ИНФОРМАЦИЯ НА НАЙДЕНА</vt:lpstr>
      <vt:lpstr>ОБЪЕДИНЕНИЕ КНИГ</vt:lpstr>
      <vt:lpstr>ОБЪЕДИНЯТЬ КНИГИ МОЖНО ТОЛЬКО ВРУЧНУЮ, НАПРИМЕР, ПЕРЕТЯНУВ КНИГУ МЫШКОЙ</vt:lpstr>
      <vt:lpstr>ПЕРЕИМЕНОВАНИЕ ФАЙЛОВ КНИГ</vt:lpstr>
      <vt:lpstr>ФУНКЦИОНАЛ ПО ПЕРЕИМЕНОВАНИЮ ФАЙЛОВ В ALFA EBOOK MANAGER ИМЕЕТ РЯД ОГРАНИЧЕНИЙ В ЧАСТНОСТИ, ОН НИКАК НЕ ОБРАБАТЫВАЕТ КОНФЛИКТЫ ИМЕН  ПОЭТОМУ БЫЛ НАПИСАН СКРИПТ ПО ПЕРЕИМЕНОВАНИЮ ФАЙЛОВ НА ОСНОВЕ ИНФОРМАЦИИ ИЗ ALFA EBOOK MANAGER</vt:lpstr>
      <vt:lpstr>ПЕРВЫЙ ЭТАП ПЕРЕИМЕНОВАНИЯ</vt:lpstr>
      <vt:lpstr>ФОРМИРУЕМ СПИСОК КНИГ</vt:lpstr>
      <vt:lpstr>ОПРЕДЕЛЯЕМ ФОРМАТ ЗАПИСЕЙ И ЭКСПОРТИРУЕМ</vt:lpstr>
      <vt:lpstr>ВТОРОЙ ЭТАП ПЕРЕИМЕНОВАНИЯ</vt:lpstr>
      <vt:lpstr>СКАЧАЙТЕ СКРИПТ</vt:lpstr>
      <vt:lpstr>ЗАПУСТИТЕ СКРИПТ С ПОМОЩЬЮ POWERSHELL</vt:lpstr>
      <vt:lpstr>УКАЖИТЕ ПУТЬ К ПАПКЕ С ФАЙЛАМИ КНИГ</vt:lpstr>
      <vt:lpstr>УКАЖИТЕ ПУТЬ К ПАПКЕ, КУДА БУДУТ СОХРАНЕНЫ КОПИИ ФАЙЛОВ ПОСЛЕ ПЕРЕИМЕНОВАНИЯ</vt:lpstr>
      <vt:lpstr>УКАЖИТЕ ПУТЬ К ФАЙЛУ СО СПИСКОМ КНИГ, КОТОРЫЙ ЭКСПОРТИРОВАЛИ РАНЕЕ ИЗ ALFA EBOOK MANAGER</vt:lpstr>
      <vt:lpstr>ЛОГ РАБОТЫ ЗАПИСЫВАЕТСЯ В ФАЙЛ РЯДОМ СО СКРИПТОМ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ITD</dc:creator>
  <cp:lastModifiedBy>Сиражетдинов Ильгиз Шамильевич</cp:lastModifiedBy>
  <cp:revision>297</cp:revision>
  <dcterms:created xsi:type="dcterms:W3CDTF">2020-01-21T05:34:15Z</dcterms:created>
  <dcterms:modified xsi:type="dcterms:W3CDTF">2024-08-19T15:14:59Z</dcterms:modified>
</cp:coreProperties>
</file>