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ctiveX/activeX1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custDataLst>
    <p:tags r:id="rId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F7B"/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10" autoAdjust="0"/>
    <p:restoredTop sz="97433" autoAdjust="0"/>
  </p:normalViewPr>
  <p:slideViewPr>
    <p:cSldViewPr snapToGrid="0">
      <p:cViewPr varScale="1">
        <p:scale>
          <a:sx n="89" d="100"/>
          <a:sy n="89" d="100"/>
        </p:scale>
        <p:origin x="90" y="17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5004" y="1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7053240-CE69-11CD-A777-00DD01143C57}" ax:persistence="persistStorage" r:id="rId1"/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29CDB-6610-4573-A6F5-828EFDDF2CAA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62952-5354-4D57-999A-3A5F6A4E70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315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8FE7C-7E98-4D2F-AB4B-A2B8612283B4}" type="datetimeFigureOut">
              <a:rPr lang="ru-RU" smtClean="0"/>
              <a:t>18.10.2023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404F5-198C-40F3-9554-7C63703F2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75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Пользовательский макет">
    <p:bg>
      <p:bgPr>
        <a:solidFill>
          <a:srgbClr val="1F4F7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74727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ПЕРВОГО УРОВНЯ">
    <p:bg>
      <p:bgPr>
        <a:solidFill>
          <a:srgbClr val="82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09357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ВТОРОГО УРОВНЯ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94918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ТРЕТЬЕГО УРОВНЯ"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17393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 В ЦЕНТР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44979" y="682088"/>
            <a:ext cx="10902043" cy="549382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60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97853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6287" y="829340"/>
            <a:ext cx="3917222" cy="519932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50000"/>
              </a:lnSpc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5" name="Объект 2"/>
          <p:cNvSpPr>
            <a:spLocks noGrp="1"/>
          </p:cNvSpPr>
          <p:nvPr>
            <p:ph idx="1" hasCustomPrompt="1"/>
          </p:nvPr>
        </p:nvSpPr>
        <p:spPr>
          <a:xfrm>
            <a:off x="4849091" y="765544"/>
            <a:ext cx="6729995" cy="541141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3200"/>
            </a:lvl1pPr>
            <a:lvl2pPr marL="4572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3200"/>
            </a:lvl2pPr>
            <a:lvl3pPr marL="9144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3200"/>
            </a:lvl3pPr>
            <a:lvl4pPr marL="13716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4pPr>
            <a:lvl5pPr marL="18288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5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089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СЛЕВ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6287" y="829340"/>
            <a:ext cx="3917222" cy="519932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50000"/>
              </a:lnSpc>
              <a:defRPr sz="3200">
                <a:solidFill>
                  <a:schemeClr val="accent4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Текст 3"/>
          <p:cNvSpPr>
            <a:spLocks noGrp="1"/>
          </p:cNvSpPr>
          <p:nvPr>
            <p:ph type="body" sz="quarter" idx="10" hasCustomPrompt="1"/>
          </p:nvPr>
        </p:nvSpPr>
        <p:spPr>
          <a:xfrm>
            <a:off x="4849090" y="765543"/>
            <a:ext cx="6729995" cy="5411419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aseline="0"/>
            </a:lvl1pPr>
            <a:lvl2pPr marL="4572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aseline="0"/>
            </a:lvl2pPr>
            <a:lvl3pPr marL="914400" marR="0" indent="0" algn="l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aseline="0"/>
            </a:lvl3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ОБРАЗЕЦ ТЕКСТА</a:t>
            </a:r>
          </a:p>
          <a:p>
            <a:pPr marL="457200" marR="0" lvl="1" indent="0" algn="ctr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ВТОРОЙ УРОВЕНЬ</a:t>
            </a:r>
          </a:p>
          <a:p>
            <a:pPr marL="914400" marR="0" lvl="2" indent="0" algn="ctr" defTabSz="914400" rtl="0" eaLnBrk="1" fontAlgn="auto" latinLnBrk="0" hangingPunct="1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925596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ЕКСТ В ЦЕНТР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4979" y="682089"/>
            <a:ext cx="10902043" cy="580182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algn="ctr">
              <a:lnSpc>
                <a:spcPct val="150000"/>
              </a:lnSpc>
              <a:defRPr sz="2000" cap="all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644979" y="1496290"/>
            <a:ext cx="10902043" cy="502326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3200" baseline="0"/>
            </a:lvl1pPr>
            <a:lvl2pPr marL="4572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3200"/>
            </a:lvl2pPr>
            <a:lvl3pPr marL="9144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3200"/>
            </a:lvl3pPr>
            <a:lvl4pPr marL="13716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4pPr>
            <a:lvl5pPr marL="18288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5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531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ЕКСТ В ЦЕНТР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3200" baseline="0"/>
            </a:lvl1pPr>
            <a:lvl2pPr marL="4572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3200"/>
            </a:lvl2pPr>
            <a:lvl3pPr marL="9144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3200"/>
            </a:lvl3pPr>
            <a:lvl4pPr marL="13716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4pPr>
            <a:lvl5pPr marL="1828800" indent="0" algn="ctr">
              <a:spcAft>
                <a:spcPts val="1200"/>
              </a:spcAft>
              <a:buClr>
                <a:schemeClr val="tx1"/>
              </a:buClr>
              <a:buFontTx/>
              <a:buNone/>
              <a:defRPr sz="2000"/>
            </a:lvl5pPr>
          </a:lstStyle>
          <a:p>
            <a:pPr lvl="0"/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0573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96635" y="449262"/>
            <a:ext cx="10848109" cy="595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90548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</p:sldLayoutIdLst>
  <p:hf sldNum="0" hdr="0" ftr="0"/>
  <p:txStyles>
    <p:titleStyle>
      <a:lvl1pPr algn="ctr" defTabSz="914400" rtl="0" eaLnBrk="1" latinLnBrk="0" hangingPunct="1">
        <a:lnSpc>
          <a:spcPct val="150000"/>
        </a:lnSpc>
        <a:spcBef>
          <a:spcPct val="0"/>
        </a:spcBef>
        <a:buNone/>
        <a:defRPr sz="60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150000"/>
        </a:lnSpc>
        <a:spcBef>
          <a:spcPts val="1000"/>
        </a:spcBef>
        <a:buFontTx/>
        <a:buNone/>
        <a:defRPr sz="24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1pPr>
      <a:lvl2pPr marL="457200" indent="0" algn="ctr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2pPr>
      <a:lvl3pPr marL="914400" indent="0" algn="ctr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3pPr>
      <a:lvl4pPr marL="1371600" indent="0" algn="ctr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4pPr>
      <a:lvl5pPr marL="1828800" indent="0" algn="ctr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slideLayout" Target="../slideLayouts/slideLayout9.xml"/><Relationship Id="rId1" Type="http://schemas.openxmlformats.org/officeDocument/2006/relationships/control" Target="../activeX/activeX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ontrols>
      <mc:AlternateContent xmlns:mc="http://schemas.openxmlformats.org/markup-compatibility/2006">
        <mc:Choice xmlns:v="urn:schemas-microsoft-com:vml" Requires="v">
          <p:control name="CommandButton1" r:id="rId1" imgW="8238960" imgH="914400"/>
        </mc:Choice>
        <mc:Fallback>
          <p:control name="CommandButton1" r:id="rId1" imgW="8238960" imgH="914400">
            <p:pic>
              <p:nvPicPr>
                <p:cNvPr id="5" name="CommandButton1">
                  <a:extLst>
                    <a:ext uri="{FF2B5EF4-FFF2-40B4-BE49-F238E27FC236}">
                      <a16:creationId xmlns:a16="http://schemas.microsoft.com/office/drawing/2014/main" id="{0FE76E97-118D-4640-9B23-8AB7AB15A829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65337" y="2949575"/>
                  <a:ext cx="8235287" cy="914400"/>
                </a:xfrm>
                <a:prstGeom prst="rect">
                  <a:avLst/>
                </a:prstGeom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535105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MPORT_USERNAME" val="siril"/>
  <p:tag name="IMPORT_JPEGPATH" val="E:\00_WORK_temp\Тестирование_2023-08-30\Отобранные JPEG\"/>
  <p:tag name="IMPORT_PPTXPATH" val="E:\00_WORK_temp\Тестирование_2023-08-30\PPTX\"/>
  <p:tag name="IMPORT_NEWPPTXPATH" val="E:\00_WORK_temp\Тестирование_2023-08-30\"/>
  <p:tag name="MERGE_USERNAME" val="siril"/>
  <p:tag name="MERGE_SOURCEPRESPATH" val="E:\00_WORK\Тестирование 2023-09-08\"/>
  <p:tag name="MERGE_MERGEDPPTXPATH" val="E:\00_WORK\Тестирование 2023-09-08\Результаты объединения\"/>
  <p:tag name="EXPORT_USERNAME" val="siril"/>
  <p:tag name="EXPORT_SOURCEPRESPATH" val="E:\00_WORK\Тестирование сборки 2023-09-08\Исходники\"/>
  <p:tag name="EXPORT_PPTXPATH" val="E:\00_WORK\Тестирование сборки 2023-09-08\Pptx\"/>
  <p:tag name="EXPORT_JPEGPATH" val="E:\00_WORK\Тестирование сборки 2023-09-08\JPEG\"/>
  <p:tag name="EXPORT_EXIV2PATH" val="E:\git\alekseev\PowerPoint\Экспорт и компиляция\Tagwriter_for_macros\"/>
</p:tagLst>
</file>

<file path=ppt/theme/theme1.xml><?xml version="1.0" encoding="utf-8"?>
<a:theme xmlns:a="http://schemas.openxmlformats.org/drawingml/2006/main" name="ШАБЛОН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15198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Arial Black</vt:lpstr>
      <vt:lpstr>Calibri</vt:lpstr>
      <vt:lpstr>ШАБЛОН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sir.ilgiz@gmail.com</dc:creator>
  <cp:lastModifiedBy>Ilgiz Sirazhetdinov</cp:lastModifiedBy>
  <cp:revision>854</cp:revision>
  <dcterms:created xsi:type="dcterms:W3CDTF">2020-01-21T05:34:15Z</dcterms:created>
  <dcterms:modified xsi:type="dcterms:W3CDTF">2023-10-18T14:20:07Z</dcterms:modified>
</cp:coreProperties>
</file>