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5F6B30-677A-4647-B061-40ABD5DF9237}"/>
              </a:ext>
            </a:extLst>
          </p:cNvPr>
          <p:cNvSpPr/>
          <p:nvPr/>
        </p:nvSpPr>
        <p:spPr>
          <a:xfrm>
            <a:off x="0" y="643364"/>
            <a:ext cx="11707367" cy="1841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657240-7C55-40EB-BCAF-C36C2ED184F5}"/>
              </a:ext>
            </a:extLst>
          </p:cNvPr>
          <p:cNvSpPr txBox="1">
            <a:spLocks/>
          </p:cNvSpPr>
          <p:nvPr/>
        </p:nvSpPr>
        <p:spPr>
          <a:xfrm>
            <a:off x="1069848" y="790186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Jobs to be done.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– about a customer making progress toward a desired futured.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DA69F9-94A8-459E-90D7-0EE2D392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055" y="3058981"/>
            <a:ext cx="8039889" cy="31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2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9518-AE42-4539-BF60-86C78132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to be done.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6F5F-F17D-4C49-BCD4-3FD2EA89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37" y="868680"/>
            <a:ext cx="7315200" cy="5120640"/>
          </a:xfrm>
        </p:spPr>
        <p:txBody>
          <a:bodyPr anchor="t">
            <a:normAutofit lnSpcReduction="10000"/>
          </a:bodyPr>
          <a:lstStyle/>
          <a:p>
            <a:r>
              <a:rPr lang="en-US" sz="2400" b="1" dirty="0"/>
              <a:t>Job Statement. </a:t>
            </a:r>
            <a:r>
              <a:rPr lang="en-US" dirty="0"/>
              <a:t>– Find new novels to read in my leisure time.</a:t>
            </a:r>
          </a:p>
          <a:p>
            <a:r>
              <a:rPr lang="en-US" dirty="0"/>
              <a:t>Desired outcome. </a:t>
            </a:r>
          </a:p>
          <a:p>
            <a:pPr lvl="1"/>
            <a:r>
              <a:rPr lang="en-US" dirty="0"/>
              <a:t>Functional job.</a:t>
            </a:r>
          </a:p>
          <a:p>
            <a:pPr lvl="2"/>
            <a:r>
              <a:rPr lang="en-US" dirty="0"/>
              <a:t>Be able to suggest the novel that I prefer.</a:t>
            </a:r>
          </a:p>
          <a:p>
            <a:pPr lvl="2"/>
            <a:r>
              <a:rPr lang="en-US" dirty="0"/>
              <a:t>Prioritize top 10 novels that I might select from my history.</a:t>
            </a:r>
          </a:p>
          <a:p>
            <a:pPr lvl="2"/>
            <a:r>
              <a:rPr lang="en-US" dirty="0"/>
              <a:t>Minimize the time it takes to change the screen size and screen background mode.</a:t>
            </a:r>
          </a:p>
          <a:p>
            <a:pPr lvl="2"/>
            <a:r>
              <a:rPr lang="en-US" dirty="0"/>
              <a:t>Minimize the time it takes to jump</a:t>
            </a:r>
            <a:r>
              <a:rPr lang="th-TH" dirty="0"/>
              <a:t> </a:t>
            </a:r>
            <a:r>
              <a:rPr lang="en-US" dirty="0"/>
              <a:t>to where I left off.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Emotional job.</a:t>
            </a:r>
          </a:p>
          <a:p>
            <a:pPr lvl="2"/>
            <a:r>
              <a:rPr lang="en-US" dirty="0"/>
              <a:t>Minimize the time it takes to discover new novels that are similar to novel that I like.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Social job.</a:t>
            </a:r>
          </a:p>
          <a:p>
            <a:pPr lvl="2"/>
            <a:r>
              <a:rPr lang="en-US" dirty="0"/>
              <a:t>Minimize the likelihood that I miss a contact from my social media.</a:t>
            </a:r>
          </a:p>
          <a:p>
            <a:pPr lvl="2"/>
            <a:r>
              <a:rPr lang="en-US" dirty="0"/>
              <a:t>Minimize the time it takes to share and review my favorite novels to others.</a:t>
            </a:r>
          </a:p>
          <a:p>
            <a:pPr lvl="2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AF147-92AA-4C0C-A8F7-1DB7761F1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phic 5" descr="Hearts">
            <a:extLst>
              <a:ext uri="{FF2B5EF4-FFF2-40B4-BE49-F238E27FC236}">
                <a16:creationId xmlns:a16="http://schemas.microsoft.com/office/drawing/2014/main" id="{49D94091-976C-49E6-9A4B-21AF98B72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2997" y="3333749"/>
            <a:ext cx="504063" cy="504063"/>
          </a:xfrm>
          <a:prstGeom prst="rect">
            <a:avLst/>
          </a:prstGeom>
        </p:spPr>
      </p:pic>
      <p:pic>
        <p:nvPicPr>
          <p:cNvPr id="8" name="Graphic 7" descr="Online Network outline">
            <a:extLst>
              <a:ext uri="{FF2B5EF4-FFF2-40B4-BE49-F238E27FC236}">
                <a16:creationId xmlns:a16="http://schemas.microsoft.com/office/drawing/2014/main" id="{1ABA7E05-5243-407D-9DE7-D01A1F169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5479" y="4451984"/>
            <a:ext cx="419101" cy="419101"/>
          </a:xfrm>
          <a:prstGeom prst="rect">
            <a:avLst/>
          </a:prstGeom>
        </p:spPr>
      </p:pic>
      <p:pic>
        <p:nvPicPr>
          <p:cNvPr id="10" name="Graphic 9" descr="Gears with solid fill">
            <a:extLst>
              <a:ext uri="{FF2B5EF4-FFF2-40B4-BE49-F238E27FC236}">
                <a16:creationId xmlns:a16="http://schemas.microsoft.com/office/drawing/2014/main" id="{F5722172-4CB1-4004-B00C-7F122182C8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62807" y="1597153"/>
            <a:ext cx="504062" cy="5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87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PowerPoint Presentation</vt:lpstr>
      <vt:lpstr>Jobs to be done.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Sirima Darachai</dc:creator>
  <cp:lastModifiedBy>Sirima Darachai</cp:lastModifiedBy>
  <cp:revision>10</cp:revision>
  <dcterms:created xsi:type="dcterms:W3CDTF">2021-01-22T13:57:24Z</dcterms:created>
  <dcterms:modified xsi:type="dcterms:W3CDTF">2021-01-22T15:41:04Z</dcterms:modified>
</cp:coreProperties>
</file>