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7" r:id="rId2"/>
    <p:sldId id="258" r:id="rId3"/>
    <p:sldId id="259" r:id="rId4"/>
    <p:sldId id="260" r:id="rId5"/>
    <p:sldId id="261" r:id="rId6"/>
    <p:sldId id="318" r:id="rId7"/>
    <p:sldId id="313" r:id="rId8"/>
    <p:sldId id="316" r:id="rId9"/>
    <p:sldId id="314" r:id="rId10"/>
    <p:sldId id="282" r:id="rId11"/>
    <p:sldId id="283" r:id="rId12"/>
    <p:sldId id="284" r:id="rId13"/>
    <p:sldId id="285" r:id="rId14"/>
    <p:sldId id="286" r:id="rId15"/>
    <p:sldId id="287" r:id="rId16"/>
    <p:sldId id="264" r:id="rId17"/>
    <p:sldId id="321" r:id="rId18"/>
    <p:sldId id="307" r:id="rId19"/>
    <p:sldId id="303" r:id="rId20"/>
    <p:sldId id="304" r:id="rId21"/>
    <p:sldId id="320" r:id="rId22"/>
    <p:sldId id="306" r:id="rId23"/>
    <p:sldId id="308" r:id="rId24"/>
    <p:sldId id="305" r:id="rId25"/>
    <p:sldId id="310" r:id="rId26"/>
    <p:sldId id="312"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AE0B12-7E72-4268-87DF-38688A785916}" type="doc">
      <dgm:prSet loTypeId="urn:microsoft.com/office/officeart/2005/8/layout/process2" loCatId="process" qsTypeId="urn:microsoft.com/office/officeart/2005/8/quickstyle/simple1" qsCatId="simple" csTypeId="urn:microsoft.com/office/officeart/2005/8/colors/accent0_1" csCatId="mainScheme" phldr="1"/>
      <dgm:spPr/>
    </dgm:pt>
    <dgm:pt modelId="{F2255349-6C25-42DC-A9F3-55FF81C24BB1}">
      <dgm:prSet phldrT="[Text]"/>
      <dgm:spPr/>
      <dgm:t>
        <a:bodyPr/>
        <a:lstStyle/>
        <a:p>
          <a:r>
            <a:rPr lang="en-US" dirty="0" smtClean="0"/>
            <a:t>Source File</a:t>
          </a:r>
        </a:p>
        <a:p>
          <a:r>
            <a:rPr lang="en-US" dirty="0" smtClean="0"/>
            <a:t>(.csv)</a:t>
          </a:r>
          <a:endParaRPr lang="en-US" dirty="0"/>
        </a:p>
      </dgm:t>
    </dgm:pt>
    <dgm:pt modelId="{81D36EBC-A3A8-4051-8CAF-9202F4BB797C}" type="parTrans" cxnId="{0C483B46-03EA-4281-86EA-A1676A07F0F8}">
      <dgm:prSet/>
      <dgm:spPr/>
      <dgm:t>
        <a:bodyPr/>
        <a:lstStyle/>
        <a:p>
          <a:endParaRPr lang="en-US"/>
        </a:p>
      </dgm:t>
    </dgm:pt>
    <dgm:pt modelId="{601E87F3-5339-41E4-9F18-1658EB280779}" type="sibTrans" cxnId="{0C483B46-03EA-4281-86EA-A1676A07F0F8}">
      <dgm:prSet/>
      <dgm:spPr/>
      <dgm:t>
        <a:bodyPr/>
        <a:lstStyle/>
        <a:p>
          <a:endParaRPr lang="en-US"/>
        </a:p>
      </dgm:t>
    </dgm:pt>
    <dgm:pt modelId="{EEDC43FC-CAB0-4FDC-BC94-62CE58030022}">
      <dgm:prSet phldrT="[Text]"/>
      <dgm:spPr/>
      <dgm:t>
        <a:bodyPr/>
        <a:lstStyle/>
        <a:p>
          <a:r>
            <a:rPr lang="en-US" dirty="0" smtClean="0"/>
            <a:t>Stage Table</a:t>
          </a:r>
          <a:endParaRPr lang="en-US" dirty="0"/>
        </a:p>
      </dgm:t>
    </dgm:pt>
    <dgm:pt modelId="{55A61DFD-2BF5-4D1A-B8B6-1F1CD14739A6}" type="parTrans" cxnId="{FB59F63D-FF5A-44AA-8775-D0AB8F0CF75F}">
      <dgm:prSet/>
      <dgm:spPr/>
      <dgm:t>
        <a:bodyPr/>
        <a:lstStyle/>
        <a:p>
          <a:endParaRPr lang="en-US"/>
        </a:p>
      </dgm:t>
    </dgm:pt>
    <dgm:pt modelId="{1CC8581B-F898-48CC-96E4-E531B39C46B9}" type="sibTrans" cxnId="{FB59F63D-FF5A-44AA-8775-D0AB8F0CF75F}">
      <dgm:prSet/>
      <dgm:spPr/>
      <dgm:t>
        <a:bodyPr/>
        <a:lstStyle/>
        <a:p>
          <a:endParaRPr lang="en-US"/>
        </a:p>
      </dgm:t>
    </dgm:pt>
    <dgm:pt modelId="{650C6C6D-D36E-4DB8-98EC-30F459D629B9}">
      <dgm:prSet phldrT="[Text]"/>
      <dgm:spPr/>
      <dgm:t>
        <a:bodyPr/>
        <a:lstStyle/>
        <a:p>
          <a:r>
            <a:rPr lang="en-US" dirty="0" smtClean="0"/>
            <a:t>Dimensional Table</a:t>
          </a:r>
          <a:endParaRPr lang="en-US" dirty="0"/>
        </a:p>
      </dgm:t>
    </dgm:pt>
    <dgm:pt modelId="{2D841202-F719-45B2-959F-C1793623D635}" type="parTrans" cxnId="{47B04707-F481-4279-81CC-33D4AA4475C1}">
      <dgm:prSet/>
      <dgm:spPr/>
      <dgm:t>
        <a:bodyPr/>
        <a:lstStyle/>
        <a:p>
          <a:endParaRPr lang="en-US"/>
        </a:p>
      </dgm:t>
    </dgm:pt>
    <dgm:pt modelId="{CBEEDE05-7638-4D70-AF95-C9ABF1FF6479}" type="sibTrans" cxnId="{47B04707-F481-4279-81CC-33D4AA4475C1}">
      <dgm:prSet/>
      <dgm:spPr/>
      <dgm:t>
        <a:bodyPr/>
        <a:lstStyle/>
        <a:p>
          <a:endParaRPr lang="en-US"/>
        </a:p>
      </dgm:t>
    </dgm:pt>
    <dgm:pt modelId="{E366DBA9-B61F-47CF-A815-9D8E3E27DCD7}">
      <dgm:prSet phldrT="[Text]"/>
      <dgm:spPr/>
      <dgm:t>
        <a:bodyPr/>
        <a:lstStyle/>
        <a:p>
          <a:r>
            <a:rPr lang="en-US" dirty="0" smtClean="0"/>
            <a:t>Fact Table</a:t>
          </a:r>
          <a:endParaRPr lang="en-US" dirty="0"/>
        </a:p>
      </dgm:t>
    </dgm:pt>
    <dgm:pt modelId="{EE3E7364-B3B1-4BE8-8D69-6956C944CACC}" type="parTrans" cxnId="{BA723E1F-EFE1-43E9-8F89-C15F256F6086}">
      <dgm:prSet/>
      <dgm:spPr/>
      <dgm:t>
        <a:bodyPr/>
        <a:lstStyle/>
        <a:p>
          <a:endParaRPr lang="en-US"/>
        </a:p>
      </dgm:t>
    </dgm:pt>
    <dgm:pt modelId="{0755E31F-450B-48AC-BAAB-9F11AAC7B9C2}" type="sibTrans" cxnId="{BA723E1F-EFE1-43E9-8F89-C15F256F6086}">
      <dgm:prSet/>
      <dgm:spPr/>
      <dgm:t>
        <a:bodyPr/>
        <a:lstStyle/>
        <a:p>
          <a:endParaRPr lang="en-US"/>
        </a:p>
      </dgm:t>
    </dgm:pt>
    <dgm:pt modelId="{E3E74354-B012-4206-B21F-F8DD3F5E561F}" type="pres">
      <dgm:prSet presAssocID="{41AE0B12-7E72-4268-87DF-38688A785916}" presName="linearFlow" presStyleCnt="0">
        <dgm:presLayoutVars>
          <dgm:resizeHandles val="exact"/>
        </dgm:presLayoutVars>
      </dgm:prSet>
      <dgm:spPr/>
    </dgm:pt>
    <dgm:pt modelId="{8128D330-19C7-4B3F-BF39-59AFFDABD5A3}" type="pres">
      <dgm:prSet presAssocID="{F2255349-6C25-42DC-A9F3-55FF81C24BB1}" presName="node" presStyleLbl="node1" presStyleIdx="0" presStyleCnt="4" custScaleX="59278" custScaleY="48550" custLinFactNeighborY="-3803">
        <dgm:presLayoutVars>
          <dgm:bulletEnabled val="1"/>
        </dgm:presLayoutVars>
      </dgm:prSet>
      <dgm:spPr/>
      <dgm:t>
        <a:bodyPr/>
        <a:lstStyle/>
        <a:p>
          <a:endParaRPr lang="en-US"/>
        </a:p>
      </dgm:t>
    </dgm:pt>
    <dgm:pt modelId="{867C0DCB-869C-4AD6-B3F4-F7A98037D35C}" type="pres">
      <dgm:prSet presAssocID="{601E87F3-5339-41E4-9F18-1658EB280779}" presName="sibTrans" presStyleLbl="sibTrans2D1" presStyleIdx="0" presStyleCnt="3"/>
      <dgm:spPr/>
      <dgm:t>
        <a:bodyPr/>
        <a:lstStyle/>
        <a:p>
          <a:endParaRPr lang="en-US"/>
        </a:p>
      </dgm:t>
    </dgm:pt>
    <dgm:pt modelId="{34450A4C-13B5-495F-BDF5-EE7A088A3026}" type="pres">
      <dgm:prSet presAssocID="{601E87F3-5339-41E4-9F18-1658EB280779}" presName="connectorText" presStyleLbl="sibTrans2D1" presStyleIdx="0" presStyleCnt="3"/>
      <dgm:spPr/>
      <dgm:t>
        <a:bodyPr/>
        <a:lstStyle/>
        <a:p>
          <a:endParaRPr lang="en-US"/>
        </a:p>
      </dgm:t>
    </dgm:pt>
    <dgm:pt modelId="{886315C6-F26E-4369-81AC-1BB8FEA50673}" type="pres">
      <dgm:prSet presAssocID="{EEDC43FC-CAB0-4FDC-BC94-62CE58030022}" presName="node" presStyleLbl="node1" presStyleIdx="1" presStyleCnt="4" custScaleX="60854" custScaleY="56617" custLinFactNeighborX="1022" custLinFactNeighborY="-33106">
        <dgm:presLayoutVars>
          <dgm:bulletEnabled val="1"/>
        </dgm:presLayoutVars>
      </dgm:prSet>
      <dgm:spPr/>
      <dgm:t>
        <a:bodyPr/>
        <a:lstStyle/>
        <a:p>
          <a:endParaRPr lang="en-US"/>
        </a:p>
      </dgm:t>
    </dgm:pt>
    <dgm:pt modelId="{090DD799-F2B0-40A0-BDBC-6853232A957F}" type="pres">
      <dgm:prSet presAssocID="{1CC8581B-F898-48CC-96E4-E531B39C46B9}" presName="sibTrans" presStyleLbl="sibTrans2D1" presStyleIdx="1" presStyleCnt="3"/>
      <dgm:spPr/>
      <dgm:t>
        <a:bodyPr/>
        <a:lstStyle/>
        <a:p>
          <a:endParaRPr lang="en-US"/>
        </a:p>
      </dgm:t>
    </dgm:pt>
    <dgm:pt modelId="{23026750-667E-42B6-9280-6B6C6E074696}" type="pres">
      <dgm:prSet presAssocID="{1CC8581B-F898-48CC-96E4-E531B39C46B9}" presName="connectorText" presStyleLbl="sibTrans2D1" presStyleIdx="1" presStyleCnt="3"/>
      <dgm:spPr/>
      <dgm:t>
        <a:bodyPr/>
        <a:lstStyle/>
        <a:p>
          <a:endParaRPr lang="en-US"/>
        </a:p>
      </dgm:t>
    </dgm:pt>
    <dgm:pt modelId="{814EEAB6-3F77-40F1-8D95-94151925EB20}" type="pres">
      <dgm:prSet presAssocID="{650C6C6D-D36E-4DB8-98EC-30F459D629B9}" presName="node" presStyleLbl="node1" presStyleIdx="2" presStyleCnt="4" custScaleX="56085" custScaleY="52532" custLinFactNeighborX="-131" custLinFactNeighborY="-13278">
        <dgm:presLayoutVars>
          <dgm:bulletEnabled val="1"/>
        </dgm:presLayoutVars>
      </dgm:prSet>
      <dgm:spPr/>
      <dgm:t>
        <a:bodyPr/>
        <a:lstStyle/>
        <a:p>
          <a:endParaRPr lang="en-US"/>
        </a:p>
      </dgm:t>
    </dgm:pt>
    <dgm:pt modelId="{F3377909-9819-4FD7-9605-D53DB3965FFC}" type="pres">
      <dgm:prSet presAssocID="{CBEEDE05-7638-4D70-AF95-C9ABF1FF6479}" presName="sibTrans" presStyleLbl="sibTrans2D1" presStyleIdx="2" presStyleCnt="3" custLinFactNeighborX="-1762" custLinFactNeighborY="9440"/>
      <dgm:spPr/>
      <dgm:t>
        <a:bodyPr/>
        <a:lstStyle/>
        <a:p>
          <a:endParaRPr lang="en-US"/>
        </a:p>
      </dgm:t>
    </dgm:pt>
    <dgm:pt modelId="{9E1A702E-85B8-4DE7-9731-03D27D10775E}" type="pres">
      <dgm:prSet presAssocID="{CBEEDE05-7638-4D70-AF95-C9ABF1FF6479}" presName="connectorText" presStyleLbl="sibTrans2D1" presStyleIdx="2" presStyleCnt="3"/>
      <dgm:spPr/>
      <dgm:t>
        <a:bodyPr/>
        <a:lstStyle/>
        <a:p>
          <a:endParaRPr lang="en-US"/>
        </a:p>
      </dgm:t>
    </dgm:pt>
    <dgm:pt modelId="{4AC680DF-12B1-4765-B16F-CCA1F37F4D2C}" type="pres">
      <dgm:prSet presAssocID="{E366DBA9-B61F-47CF-A815-9D8E3E27DCD7}" presName="node" presStyleLbl="node1" presStyleIdx="3" presStyleCnt="4" custScaleX="82116" custScaleY="49433" custLinFactNeighborX="1888" custLinFactNeighborY="-11893">
        <dgm:presLayoutVars>
          <dgm:bulletEnabled val="1"/>
        </dgm:presLayoutVars>
      </dgm:prSet>
      <dgm:spPr/>
      <dgm:t>
        <a:bodyPr/>
        <a:lstStyle/>
        <a:p>
          <a:endParaRPr lang="en-US"/>
        </a:p>
      </dgm:t>
    </dgm:pt>
  </dgm:ptLst>
  <dgm:cxnLst>
    <dgm:cxn modelId="{1AD2B8A6-F083-43C7-AD6B-D5D1C88C0FCF}" type="presOf" srcId="{41AE0B12-7E72-4268-87DF-38688A785916}" destId="{E3E74354-B012-4206-B21F-F8DD3F5E561F}" srcOrd="0" destOrd="0" presId="urn:microsoft.com/office/officeart/2005/8/layout/process2"/>
    <dgm:cxn modelId="{47B04707-F481-4279-81CC-33D4AA4475C1}" srcId="{41AE0B12-7E72-4268-87DF-38688A785916}" destId="{650C6C6D-D36E-4DB8-98EC-30F459D629B9}" srcOrd="2" destOrd="0" parTransId="{2D841202-F719-45B2-959F-C1793623D635}" sibTransId="{CBEEDE05-7638-4D70-AF95-C9ABF1FF6479}"/>
    <dgm:cxn modelId="{1ED21961-596F-45DD-8614-510E4D2937E6}" type="presOf" srcId="{1CC8581B-F898-48CC-96E4-E531B39C46B9}" destId="{090DD799-F2B0-40A0-BDBC-6853232A957F}" srcOrd="0" destOrd="0" presId="urn:microsoft.com/office/officeart/2005/8/layout/process2"/>
    <dgm:cxn modelId="{359CF0F1-59AB-4337-B51E-4B31F70C5A69}" type="presOf" srcId="{601E87F3-5339-41E4-9F18-1658EB280779}" destId="{34450A4C-13B5-495F-BDF5-EE7A088A3026}" srcOrd="1" destOrd="0" presId="urn:microsoft.com/office/officeart/2005/8/layout/process2"/>
    <dgm:cxn modelId="{0C483B46-03EA-4281-86EA-A1676A07F0F8}" srcId="{41AE0B12-7E72-4268-87DF-38688A785916}" destId="{F2255349-6C25-42DC-A9F3-55FF81C24BB1}" srcOrd="0" destOrd="0" parTransId="{81D36EBC-A3A8-4051-8CAF-9202F4BB797C}" sibTransId="{601E87F3-5339-41E4-9F18-1658EB280779}"/>
    <dgm:cxn modelId="{17C9F7C2-8FAF-4D18-B032-FAE0F722EDBF}" type="presOf" srcId="{EEDC43FC-CAB0-4FDC-BC94-62CE58030022}" destId="{886315C6-F26E-4369-81AC-1BB8FEA50673}" srcOrd="0" destOrd="0" presId="urn:microsoft.com/office/officeart/2005/8/layout/process2"/>
    <dgm:cxn modelId="{FB59F63D-FF5A-44AA-8775-D0AB8F0CF75F}" srcId="{41AE0B12-7E72-4268-87DF-38688A785916}" destId="{EEDC43FC-CAB0-4FDC-BC94-62CE58030022}" srcOrd="1" destOrd="0" parTransId="{55A61DFD-2BF5-4D1A-B8B6-1F1CD14739A6}" sibTransId="{1CC8581B-F898-48CC-96E4-E531B39C46B9}"/>
    <dgm:cxn modelId="{7AC82464-3EC0-42DA-9B94-1A3CDEB6A584}" type="presOf" srcId="{CBEEDE05-7638-4D70-AF95-C9ABF1FF6479}" destId="{9E1A702E-85B8-4DE7-9731-03D27D10775E}" srcOrd="1" destOrd="0" presId="urn:microsoft.com/office/officeart/2005/8/layout/process2"/>
    <dgm:cxn modelId="{F82BD4C5-BDA6-4C2D-AA4F-ECF044CD4DA8}" type="presOf" srcId="{601E87F3-5339-41E4-9F18-1658EB280779}" destId="{867C0DCB-869C-4AD6-B3F4-F7A98037D35C}" srcOrd="0" destOrd="0" presId="urn:microsoft.com/office/officeart/2005/8/layout/process2"/>
    <dgm:cxn modelId="{58A5E8EE-DC31-4C78-8139-FE79E56A17DF}" type="presOf" srcId="{E366DBA9-B61F-47CF-A815-9D8E3E27DCD7}" destId="{4AC680DF-12B1-4765-B16F-CCA1F37F4D2C}" srcOrd="0" destOrd="0" presId="urn:microsoft.com/office/officeart/2005/8/layout/process2"/>
    <dgm:cxn modelId="{E984554D-899B-4494-A0C7-A3E3CD448B3F}" type="presOf" srcId="{1CC8581B-F898-48CC-96E4-E531B39C46B9}" destId="{23026750-667E-42B6-9280-6B6C6E074696}" srcOrd="1" destOrd="0" presId="urn:microsoft.com/office/officeart/2005/8/layout/process2"/>
    <dgm:cxn modelId="{BA723E1F-EFE1-43E9-8F89-C15F256F6086}" srcId="{41AE0B12-7E72-4268-87DF-38688A785916}" destId="{E366DBA9-B61F-47CF-A815-9D8E3E27DCD7}" srcOrd="3" destOrd="0" parTransId="{EE3E7364-B3B1-4BE8-8D69-6956C944CACC}" sibTransId="{0755E31F-450B-48AC-BAAB-9F11AAC7B9C2}"/>
    <dgm:cxn modelId="{1B484BF8-2579-4EF1-8D9F-4964D03C15AF}" type="presOf" srcId="{650C6C6D-D36E-4DB8-98EC-30F459D629B9}" destId="{814EEAB6-3F77-40F1-8D95-94151925EB20}" srcOrd="0" destOrd="0" presId="urn:microsoft.com/office/officeart/2005/8/layout/process2"/>
    <dgm:cxn modelId="{C3A3198B-7E30-4F28-871E-4F461E6E57A2}" type="presOf" srcId="{F2255349-6C25-42DC-A9F3-55FF81C24BB1}" destId="{8128D330-19C7-4B3F-BF39-59AFFDABD5A3}" srcOrd="0" destOrd="0" presId="urn:microsoft.com/office/officeart/2005/8/layout/process2"/>
    <dgm:cxn modelId="{73B586F8-80AC-47BC-9457-3D857677EBB1}" type="presOf" srcId="{CBEEDE05-7638-4D70-AF95-C9ABF1FF6479}" destId="{F3377909-9819-4FD7-9605-D53DB3965FFC}" srcOrd="0" destOrd="0" presId="urn:microsoft.com/office/officeart/2005/8/layout/process2"/>
    <dgm:cxn modelId="{914C68F4-4E80-43EE-A040-A55FAE44486C}" type="presParOf" srcId="{E3E74354-B012-4206-B21F-F8DD3F5E561F}" destId="{8128D330-19C7-4B3F-BF39-59AFFDABD5A3}" srcOrd="0" destOrd="0" presId="urn:microsoft.com/office/officeart/2005/8/layout/process2"/>
    <dgm:cxn modelId="{E20CD068-5EDF-498F-BAE0-7DB296C32606}" type="presParOf" srcId="{E3E74354-B012-4206-B21F-F8DD3F5E561F}" destId="{867C0DCB-869C-4AD6-B3F4-F7A98037D35C}" srcOrd="1" destOrd="0" presId="urn:microsoft.com/office/officeart/2005/8/layout/process2"/>
    <dgm:cxn modelId="{3AEA07AD-BB99-4C85-80F7-6EFC5D99EEFD}" type="presParOf" srcId="{867C0DCB-869C-4AD6-B3F4-F7A98037D35C}" destId="{34450A4C-13B5-495F-BDF5-EE7A088A3026}" srcOrd="0" destOrd="0" presId="urn:microsoft.com/office/officeart/2005/8/layout/process2"/>
    <dgm:cxn modelId="{6901F46C-0FE7-488C-ACD8-0E7AE10C6F40}" type="presParOf" srcId="{E3E74354-B012-4206-B21F-F8DD3F5E561F}" destId="{886315C6-F26E-4369-81AC-1BB8FEA50673}" srcOrd="2" destOrd="0" presId="urn:microsoft.com/office/officeart/2005/8/layout/process2"/>
    <dgm:cxn modelId="{75C6F804-7966-488E-90B3-CC18776E7C9A}" type="presParOf" srcId="{E3E74354-B012-4206-B21F-F8DD3F5E561F}" destId="{090DD799-F2B0-40A0-BDBC-6853232A957F}" srcOrd="3" destOrd="0" presId="urn:microsoft.com/office/officeart/2005/8/layout/process2"/>
    <dgm:cxn modelId="{F9A20058-EDBA-4AA0-B4B7-76C93DD13268}" type="presParOf" srcId="{090DD799-F2B0-40A0-BDBC-6853232A957F}" destId="{23026750-667E-42B6-9280-6B6C6E074696}" srcOrd="0" destOrd="0" presId="urn:microsoft.com/office/officeart/2005/8/layout/process2"/>
    <dgm:cxn modelId="{26586DF2-92DD-4876-A52B-673152781C31}" type="presParOf" srcId="{E3E74354-B012-4206-B21F-F8DD3F5E561F}" destId="{814EEAB6-3F77-40F1-8D95-94151925EB20}" srcOrd="4" destOrd="0" presId="urn:microsoft.com/office/officeart/2005/8/layout/process2"/>
    <dgm:cxn modelId="{06BD15D0-E61C-41AB-9110-AB0D00F63583}" type="presParOf" srcId="{E3E74354-B012-4206-B21F-F8DD3F5E561F}" destId="{F3377909-9819-4FD7-9605-D53DB3965FFC}" srcOrd="5" destOrd="0" presId="urn:microsoft.com/office/officeart/2005/8/layout/process2"/>
    <dgm:cxn modelId="{C4603426-4F9C-4417-8EE4-44D2D4A50FA7}" type="presParOf" srcId="{F3377909-9819-4FD7-9605-D53DB3965FFC}" destId="{9E1A702E-85B8-4DE7-9731-03D27D10775E}" srcOrd="0" destOrd="0" presId="urn:microsoft.com/office/officeart/2005/8/layout/process2"/>
    <dgm:cxn modelId="{F713455C-C031-4D5D-82EF-47EA7B248545}" type="presParOf" srcId="{E3E74354-B012-4206-B21F-F8DD3F5E561F}" destId="{4AC680DF-12B1-4765-B16F-CCA1F37F4D2C}"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8D330-19C7-4B3F-BF39-59AFFDABD5A3}">
      <dsp:nvSpPr>
        <dsp:cNvPr id="0" name=""/>
        <dsp:cNvSpPr/>
      </dsp:nvSpPr>
      <dsp:spPr>
        <a:xfrm>
          <a:off x="3439227" y="0"/>
          <a:ext cx="1351144" cy="61478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Source File</a:t>
          </a:r>
        </a:p>
        <a:p>
          <a:pPr lvl="0" algn="ctr" defTabSz="622300">
            <a:lnSpc>
              <a:spcPct val="90000"/>
            </a:lnSpc>
            <a:spcBef>
              <a:spcPct val="0"/>
            </a:spcBef>
            <a:spcAft>
              <a:spcPct val="35000"/>
            </a:spcAft>
          </a:pPr>
          <a:r>
            <a:rPr lang="en-US" sz="1400" kern="1200" dirty="0" smtClean="0"/>
            <a:t>(.csv)</a:t>
          </a:r>
          <a:endParaRPr lang="en-US" sz="1400" kern="1200" dirty="0"/>
        </a:p>
      </dsp:txBody>
      <dsp:txXfrm>
        <a:off x="3457233" y="18006"/>
        <a:ext cx="1315132" cy="578775"/>
      </dsp:txXfrm>
    </dsp:sp>
    <dsp:sp modelId="{867C0DCB-869C-4AD6-B3F4-F7A98037D35C}">
      <dsp:nvSpPr>
        <dsp:cNvPr id="0" name=""/>
        <dsp:cNvSpPr/>
      </dsp:nvSpPr>
      <dsp:spPr>
        <a:xfrm rot="5326623">
          <a:off x="3966362" y="542542"/>
          <a:ext cx="319080" cy="569833"/>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3953931" y="667929"/>
        <a:ext cx="341899" cy="223356"/>
      </dsp:txXfrm>
    </dsp:sp>
    <dsp:sp modelId="{886315C6-F26E-4369-81AC-1BB8FEA50673}">
      <dsp:nvSpPr>
        <dsp:cNvPr id="0" name=""/>
        <dsp:cNvSpPr/>
      </dsp:nvSpPr>
      <dsp:spPr>
        <a:xfrm>
          <a:off x="3444561" y="1040130"/>
          <a:ext cx="1387066" cy="71693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Stage Table</a:t>
          </a:r>
          <a:endParaRPr lang="en-US" sz="1400" kern="1200" dirty="0"/>
        </a:p>
      </dsp:txBody>
      <dsp:txXfrm>
        <a:off x="3465559" y="1061128"/>
        <a:ext cx="1345070" cy="674943"/>
      </dsp:txXfrm>
    </dsp:sp>
    <dsp:sp modelId="{090DD799-F2B0-40A0-BDBC-6853232A957F}">
      <dsp:nvSpPr>
        <dsp:cNvPr id="0" name=""/>
        <dsp:cNvSpPr/>
      </dsp:nvSpPr>
      <dsp:spPr>
        <a:xfrm rot="5462311">
          <a:off x="3840164" y="1851498"/>
          <a:ext cx="569110" cy="569833"/>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3955317" y="1851874"/>
        <a:ext cx="341899" cy="398377"/>
      </dsp:txXfrm>
    </dsp:sp>
    <dsp:sp modelId="{814EEAB6-3F77-40F1-8D95-94151925EB20}">
      <dsp:nvSpPr>
        <dsp:cNvPr id="0" name=""/>
        <dsp:cNvSpPr/>
      </dsp:nvSpPr>
      <dsp:spPr>
        <a:xfrm>
          <a:off x="3472631" y="2515759"/>
          <a:ext cx="1278365" cy="66521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Dimensional Table</a:t>
          </a:r>
          <a:endParaRPr lang="en-US" sz="1400" kern="1200" dirty="0"/>
        </a:p>
      </dsp:txBody>
      <dsp:txXfrm>
        <a:off x="3492114" y="2535242"/>
        <a:ext cx="1239399" cy="626245"/>
      </dsp:txXfrm>
    </dsp:sp>
    <dsp:sp modelId="{F3377909-9819-4FD7-9605-D53DB3965FFC}">
      <dsp:nvSpPr>
        <dsp:cNvPr id="0" name=""/>
        <dsp:cNvSpPr/>
      </dsp:nvSpPr>
      <dsp:spPr>
        <a:xfrm rot="5277176">
          <a:off x="3885813" y="3270805"/>
          <a:ext cx="481745" cy="569833"/>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3953155" y="3314895"/>
        <a:ext cx="341899" cy="337222"/>
      </dsp:txXfrm>
    </dsp:sp>
    <dsp:sp modelId="{4AC680DF-12B1-4765-B16F-CCA1F37F4D2C}">
      <dsp:nvSpPr>
        <dsp:cNvPr id="0" name=""/>
        <dsp:cNvSpPr/>
      </dsp:nvSpPr>
      <dsp:spPr>
        <a:xfrm>
          <a:off x="3221984" y="3822888"/>
          <a:ext cx="1871698" cy="62596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Fact Table</a:t>
          </a:r>
          <a:endParaRPr lang="en-US" sz="1400" kern="1200" dirty="0"/>
        </a:p>
      </dsp:txBody>
      <dsp:txXfrm>
        <a:off x="3240318" y="3841222"/>
        <a:ext cx="1835030" cy="5893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B6756E-7438-4F84-8CB5-29CC0C51F709}" type="datetimeFigureOut">
              <a:rPr lang="en-US" smtClean="0"/>
              <a:t>6/19/2018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CF7B3A-8680-41B0-89EE-0E34052BAF85}" type="slidenum">
              <a:rPr lang="en-US" smtClean="0"/>
              <a:t>‹#›</a:t>
            </a:fld>
            <a:endParaRPr lang="en-US"/>
          </a:p>
        </p:txBody>
      </p:sp>
    </p:spTree>
    <p:extLst>
      <p:ext uri="{BB962C8B-B14F-4D97-AF65-F5344CB8AC3E}">
        <p14:creationId xmlns:p14="http://schemas.microsoft.com/office/powerpoint/2010/main" val="8813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B7BC72-7C40-42E1-A9EB-1FAF3321043E}" type="datetimeFigureOut">
              <a:rPr lang="en-US" smtClean="0"/>
              <a:t>6/19/2018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C7715B-5691-4080-B8F9-599F54F915D0}" type="slidenum">
              <a:rPr lang="en-US" smtClean="0"/>
              <a:t>‹#›</a:t>
            </a:fld>
            <a:endParaRPr lang="en-US"/>
          </a:p>
        </p:txBody>
      </p:sp>
    </p:spTree>
    <p:extLst>
      <p:ext uri="{BB962C8B-B14F-4D97-AF65-F5344CB8AC3E}">
        <p14:creationId xmlns:p14="http://schemas.microsoft.com/office/powerpoint/2010/main" val="1696209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C7715B-5691-4080-B8F9-599F54F915D0}" type="slidenum">
              <a:rPr lang="en-US" smtClean="0"/>
              <a:t>1</a:t>
            </a:fld>
            <a:endParaRPr lang="en-US"/>
          </a:p>
        </p:txBody>
      </p:sp>
    </p:spTree>
    <p:extLst>
      <p:ext uri="{BB962C8B-B14F-4D97-AF65-F5344CB8AC3E}">
        <p14:creationId xmlns:p14="http://schemas.microsoft.com/office/powerpoint/2010/main" val="2216507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4018630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C7715B-5691-4080-B8F9-599F54F915D0}" type="slidenum">
              <a:rPr lang="en-US" smtClean="0"/>
              <a:t>3</a:t>
            </a:fld>
            <a:endParaRPr lang="en-US"/>
          </a:p>
        </p:txBody>
      </p:sp>
    </p:spTree>
    <p:extLst>
      <p:ext uri="{BB962C8B-B14F-4D97-AF65-F5344CB8AC3E}">
        <p14:creationId xmlns:p14="http://schemas.microsoft.com/office/powerpoint/2010/main" val="2600093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C7715B-5691-4080-B8F9-599F54F915D0}" type="slidenum">
              <a:rPr lang="en-US" smtClean="0"/>
              <a:t>16</a:t>
            </a:fld>
            <a:endParaRPr lang="en-US"/>
          </a:p>
        </p:txBody>
      </p:sp>
    </p:spTree>
    <p:extLst>
      <p:ext uri="{BB962C8B-B14F-4D97-AF65-F5344CB8AC3E}">
        <p14:creationId xmlns:p14="http://schemas.microsoft.com/office/powerpoint/2010/main" val="1950260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C3069A-5FDC-4DF7-90CD-7916508AC0F1}" type="datetime1">
              <a:rPr lang="en-US" smtClean="0"/>
              <a:t>6/19/2018</a:t>
            </a:fld>
            <a:endParaRPr lang="en-US"/>
          </a:p>
        </p:txBody>
      </p:sp>
      <p:sp>
        <p:nvSpPr>
          <p:cNvPr id="5" name="Footer Placeholder 4"/>
          <p:cNvSpPr>
            <a:spLocks noGrp="1"/>
          </p:cNvSpPr>
          <p:nvPr>
            <p:ph type="ftr" sz="quarter" idx="11"/>
          </p:nvPr>
        </p:nvSpPr>
        <p:spPr/>
        <p:txBody>
          <a:bodyPr/>
          <a:lstStyle/>
          <a:p>
            <a:r>
              <a:rPr lang="en-US" smtClean="0"/>
              <a:t>Propriertary and confidential</a:t>
            </a:r>
            <a:endParaRPr lang="en-US"/>
          </a:p>
        </p:txBody>
      </p:sp>
      <p:sp>
        <p:nvSpPr>
          <p:cNvPr id="6" name="Slide Number Placeholder 5"/>
          <p:cNvSpPr>
            <a:spLocks noGrp="1"/>
          </p:cNvSpPr>
          <p:nvPr>
            <p:ph type="sldNum" sz="quarter" idx="12"/>
          </p:nvPr>
        </p:nvSpPr>
        <p:spPr/>
        <p:txBody>
          <a:bodyPr/>
          <a:lstStyle/>
          <a:p>
            <a:fld id="{E6E52F22-D619-40FF-852B-DB89ECDB48A2}" type="slidenum">
              <a:rPr lang="en-US" smtClean="0"/>
              <a:t>‹#›</a:t>
            </a:fld>
            <a:endParaRPr lang="en-US"/>
          </a:p>
        </p:txBody>
      </p:sp>
    </p:spTree>
    <p:extLst>
      <p:ext uri="{BB962C8B-B14F-4D97-AF65-F5344CB8AC3E}">
        <p14:creationId xmlns:p14="http://schemas.microsoft.com/office/powerpoint/2010/main" val="540639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E6CB15-E6A0-4659-8EC6-378536A4240B}" type="datetime1">
              <a:rPr lang="en-US" smtClean="0"/>
              <a:t>6/19/2018</a:t>
            </a:fld>
            <a:endParaRPr lang="en-US"/>
          </a:p>
        </p:txBody>
      </p:sp>
      <p:sp>
        <p:nvSpPr>
          <p:cNvPr id="5" name="Footer Placeholder 4"/>
          <p:cNvSpPr>
            <a:spLocks noGrp="1"/>
          </p:cNvSpPr>
          <p:nvPr>
            <p:ph type="ftr" sz="quarter" idx="11"/>
          </p:nvPr>
        </p:nvSpPr>
        <p:spPr/>
        <p:txBody>
          <a:bodyPr/>
          <a:lstStyle/>
          <a:p>
            <a:r>
              <a:rPr lang="en-US" smtClean="0"/>
              <a:t>Propriertary and confidential</a:t>
            </a:r>
            <a:endParaRPr lang="en-US"/>
          </a:p>
        </p:txBody>
      </p:sp>
      <p:sp>
        <p:nvSpPr>
          <p:cNvPr id="6" name="Slide Number Placeholder 5"/>
          <p:cNvSpPr>
            <a:spLocks noGrp="1"/>
          </p:cNvSpPr>
          <p:nvPr>
            <p:ph type="sldNum" sz="quarter" idx="12"/>
          </p:nvPr>
        </p:nvSpPr>
        <p:spPr/>
        <p:txBody>
          <a:bodyPr/>
          <a:lstStyle/>
          <a:p>
            <a:fld id="{E6E52F22-D619-40FF-852B-DB89ECDB48A2}" type="slidenum">
              <a:rPr lang="en-US" smtClean="0"/>
              <a:t>‹#›</a:t>
            </a:fld>
            <a:endParaRPr lang="en-US"/>
          </a:p>
        </p:txBody>
      </p:sp>
    </p:spTree>
    <p:extLst>
      <p:ext uri="{BB962C8B-B14F-4D97-AF65-F5344CB8AC3E}">
        <p14:creationId xmlns:p14="http://schemas.microsoft.com/office/powerpoint/2010/main" val="465022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79EC49-EA29-4B7C-91D9-517997AA2962}" type="datetime1">
              <a:rPr lang="en-US" smtClean="0"/>
              <a:t>6/19/2018</a:t>
            </a:fld>
            <a:endParaRPr lang="en-US"/>
          </a:p>
        </p:txBody>
      </p:sp>
      <p:sp>
        <p:nvSpPr>
          <p:cNvPr id="5" name="Footer Placeholder 4"/>
          <p:cNvSpPr>
            <a:spLocks noGrp="1"/>
          </p:cNvSpPr>
          <p:nvPr>
            <p:ph type="ftr" sz="quarter" idx="11"/>
          </p:nvPr>
        </p:nvSpPr>
        <p:spPr/>
        <p:txBody>
          <a:bodyPr/>
          <a:lstStyle/>
          <a:p>
            <a:r>
              <a:rPr lang="en-US" smtClean="0"/>
              <a:t>Propriertary and confidential</a:t>
            </a:r>
            <a:endParaRPr lang="en-US"/>
          </a:p>
        </p:txBody>
      </p:sp>
      <p:sp>
        <p:nvSpPr>
          <p:cNvPr id="6" name="Slide Number Placeholder 5"/>
          <p:cNvSpPr>
            <a:spLocks noGrp="1"/>
          </p:cNvSpPr>
          <p:nvPr>
            <p:ph type="sldNum" sz="quarter" idx="12"/>
          </p:nvPr>
        </p:nvSpPr>
        <p:spPr/>
        <p:txBody>
          <a:bodyPr/>
          <a:lstStyle/>
          <a:p>
            <a:fld id="{E6E52F22-D619-40FF-852B-DB89ECDB48A2}" type="slidenum">
              <a:rPr lang="en-US" smtClean="0"/>
              <a:t>‹#›</a:t>
            </a:fld>
            <a:endParaRPr lang="en-US"/>
          </a:p>
        </p:txBody>
      </p:sp>
    </p:spTree>
    <p:extLst>
      <p:ext uri="{BB962C8B-B14F-4D97-AF65-F5344CB8AC3E}">
        <p14:creationId xmlns:p14="http://schemas.microsoft.com/office/powerpoint/2010/main" val="234113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E7123E-76EB-4FCD-AD2F-FA6C49FA7509}" type="datetime1">
              <a:rPr lang="en-US" smtClean="0"/>
              <a:t>6/19/2018</a:t>
            </a:fld>
            <a:endParaRPr lang="en-US"/>
          </a:p>
        </p:txBody>
      </p:sp>
      <p:sp>
        <p:nvSpPr>
          <p:cNvPr id="5" name="Footer Placeholder 4"/>
          <p:cNvSpPr>
            <a:spLocks noGrp="1"/>
          </p:cNvSpPr>
          <p:nvPr>
            <p:ph type="ftr" sz="quarter" idx="11"/>
          </p:nvPr>
        </p:nvSpPr>
        <p:spPr/>
        <p:txBody>
          <a:bodyPr/>
          <a:lstStyle/>
          <a:p>
            <a:r>
              <a:rPr lang="en-US" smtClean="0"/>
              <a:t>Propriertary and confidential</a:t>
            </a:r>
            <a:endParaRPr lang="en-US"/>
          </a:p>
        </p:txBody>
      </p:sp>
      <p:sp>
        <p:nvSpPr>
          <p:cNvPr id="6" name="Slide Number Placeholder 5"/>
          <p:cNvSpPr>
            <a:spLocks noGrp="1"/>
          </p:cNvSpPr>
          <p:nvPr>
            <p:ph type="sldNum" sz="quarter" idx="12"/>
          </p:nvPr>
        </p:nvSpPr>
        <p:spPr/>
        <p:txBody>
          <a:bodyPr/>
          <a:lstStyle/>
          <a:p>
            <a:fld id="{E6E52F22-D619-40FF-852B-DB89ECDB48A2}" type="slidenum">
              <a:rPr lang="en-US" smtClean="0"/>
              <a:t>‹#›</a:t>
            </a:fld>
            <a:endParaRPr lang="en-US"/>
          </a:p>
        </p:txBody>
      </p:sp>
    </p:spTree>
    <p:extLst>
      <p:ext uri="{BB962C8B-B14F-4D97-AF65-F5344CB8AC3E}">
        <p14:creationId xmlns:p14="http://schemas.microsoft.com/office/powerpoint/2010/main" val="1016899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CFE9C3-6E28-4FDC-BC95-0AA642DF0191}" type="datetime1">
              <a:rPr lang="en-US" smtClean="0"/>
              <a:t>6/19/2018</a:t>
            </a:fld>
            <a:endParaRPr lang="en-US"/>
          </a:p>
        </p:txBody>
      </p:sp>
      <p:sp>
        <p:nvSpPr>
          <p:cNvPr id="5" name="Footer Placeholder 4"/>
          <p:cNvSpPr>
            <a:spLocks noGrp="1"/>
          </p:cNvSpPr>
          <p:nvPr>
            <p:ph type="ftr" sz="quarter" idx="11"/>
          </p:nvPr>
        </p:nvSpPr>
        <p:spPr/>
        <p:txBody>
          <a:bodyPr/>
          <a:lstStyle/>
          <a:p>
            <a:r>
              <a:rPr lang="en-US" smtClean="0"/>
              <a:t>Propriertary and confidential</a:t>
            </a:r>
            <a:endParaRPr lang="en-US"/>
          </a:p>
        </p:txBody>
      </p:sp>
      <p:sp>
        <p:nvSpPr>
          <p:cNvPr id="6" name="Slide Number Placeholder 5"/>
          <p:cNvSpPr>
            <a:spLocks noGrp="1"/>
          </p:cNvSpPr>
          <p:nvPr>
            <p:ph type="sldNum" sz="quarter" idx="12"/>
          </p:nvPr>
        </p:nvSpPr>
        <p:spPr/>
        <p:txBody>
          <a:bodyPr/>
          <a:lstStyle/>
          <a:p>
            <a:fld id="{E6E52F22-D619-40FF-852B-DB89ECDB48A2}" type="slidenum">
              <a:rPr lang="en-US" smtClean="0"/>
              <a:t>‹#›</a:t>
            </a:fld>
            <a:endParaRPr lang="en-US"/>
          </a:p>
        </p:txBody>
      </p:sp>
    </p:spTree>
    <p:extLst>
      <p:ext uri="{BB962C8B-B14F-4D97-AF65-F5344CB8AC3E}">
        <p14:creationId xmlns:p14="http://schemas.microsoft.com/office/powerpoint/2010/main" val="751849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152A08-F15F-4EDA-AA49-3E8A2F5EA17C}" type="datetime1">
              <a:rPr lang="en-US" smtClean="0"/>
              <a:t>6/19/2018</a:t>
            </a:fld>
            <a:endParaRPr lang="en-US"/>
          </a:p>
        </p:txBody>
      </p:sp>
      <p:sp>
        <p:nvSpPr>
          <p:cNvPr id="6" name="Footer Placeholder 5"/>
          <p:cNvSpPr>
            <a:spLocks noGrp="1"/>
          </p:cNvSpPr>
          <p:nvPr>
            <p:ph type="ftr" sz="quarter" idx="11"/>
          </p:nvPr>
        </p:nvSpPr>
        <p:spPr/>
        <p:txBody>
          <a:bodyPr/>
          <a:lstStyle/>
          <a:p>
            <a:r>
              <a:rPr lang="en-US" smtClean="0"/>
              <a:t>Propriertary and confidential</a:t>
            </a:r>
            <a:endParaRPr lang="en-US"/>
          </a:p>
        </p:txBody>
      </p:sp>
      <p:sp>
        <p:nvSpPr>
          <p:cNvPr id="7" name="Slide Number Placeholder 6"/>
          <p:cNvSpPr>
            <a:spLocks noGrp="1"/>
          </p:cNvSpPr>
          <p:nvPr>
            <p:ph type="sldNum" sz="quarter" idx="12"/>
          </p:nvPr>
        </p:nvSpPr>
        <p:spPr/>
        <p:txBody>
          <a:bodyPr/>
          <a:lstStyle/>
          <a:p>
            <a:fld id="{E6E52F22-D619-40FF-852B-DB89ECDB48A2}" type="slidenum">
              <a:rPr lang="en-US" smtClean="0"/>
              <a:t>‹#›</a:t>
            </a:fld>
            <a:endParaRPr lang="en-US"/>
          </a:p>
        </p:txBody>
      </p:sp>
    </p:spTree>
    <p:extLst>
      <p:ext uri="{BB962C8B-B14F-4D97-AF65-F5344CB8AC3E}">
        <p14:creationId xmlns:p14="http://schemas.microsoft.com/office/powerpoint/2010/main" val="3457172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C21694-1DB1-44F5-A489-EABD57980AC6}" type="datetime1">
              <a:rPr lang="en-US" smtClean="0"/>
              <a:t>6/19/2018</a:t>
            </a:fld>
            <a:endParaRPr lang="en-US"/>
          </a:p>
        </p:txBody>
      </p:sp>
      <p:sp>
        <p:nvSpPr>
          <p:cNvPr id="8" name="Footer Placeholder 7"/>
          <p:cNvSpPr>
            <a:spLocks noGrp="1"/>
          </p:cNvSpPr>
          <p:nvPr>
            <p:ph type="ftr" sz="quarter" idx="11"/>
          </p:nvPr>
        </p:nvSpPr>
        <p:spPr/>
        <p:txBody>
          <a:bodyPr/>
          <a:lstStyle/>
          <a:p>
            <a:r>
              <a:rPr lang="en-US" smtClean="0"/>
              <a:t>Propriertary and confidential</a:t>
            </a:r>
            <a:endParaRPr lang="en-US"/>
          </a:p>
        </p:txBody>
      </p:sp>
      <p:sp>
        <p:nvSpPr>
          <p:cNvPr id="9" name="Slide Number Placeholder 8"/>
          <p:cNvSpPr>
            <a:spLocks noGrp="1"/>
          </p:cNvSpPr>
          <p:nvPr>
            <p:ph type="sldNum" sz="quarter" idx="12"/>
          </p:nvPr>
        </p:nvSpPr>
        <p:spPr/>
        <p:txBody>
          <a:bodyPr/>
          <a:lstStyle/>
          <a:p>
            <a:fld id="{E6E52F22-D619-40FF-852B-DB89ECDB48A2}" type="slidenum">
              <a:rPr lang="en-US" smtClean="0"/>
              <a:t>‹#›</a:t>
            </a:fld>
            <a:endParaRPr lang="en-US"/>
          </a:p>
        </p:txBody>
      </p:sp>
    </p:spTree>
    <p:extLst>
      <p:ext uri="{BB962C8B-B14F-4D97-AF65-F5344CB8AC3E}">
        <p14:creationId xmlns:p14="http://schemas.microsoft.com/office/powerpoint/2010/main" val="2664357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A9D5A3-4C4A-46D2-8360-EAD785FF7378}" type="datetime1">
              <a:rPr lang="en-US" smtClean="0"/>
              <a:t>6/19/2018</a:t>
            </a:fld>
            <a:endParaRPr lang="en-US"/>
          </a:p>
        </p:txBody>
      </p:sp>
      <p:sp>
        <p:nvSpPr>
          <p:cNvPr id="4" name="Footer Placeholder 3"/>
          <p:cNvSpPr>
            <a:spLocks noGrp="1"/>
          </p:cNvSpPr>
          <p:nvPr>
            <p:ph type="ftr" sz="quarter" idx="11"/>
          </p:nvPr>
        </p:nvSpPr>
        <p:spPr/>
        <p:txBody>
          <a:bodyPr/>
          <a:lstStyle/>
          <a:p>
            <a:r>
              <a:rPr lang="en-US" smtClean="0"/>
              <a:t>Propriertary and confidential</a:t>
            </a:r>
            <a:endParaRPr lang="en-US"/>
          </a:p>
        </p:txBody>
      </p:sp>
      <p:sp>
        <p:nvSpPr>
          <p:cNvPr id="5" name="Slide Number Placeholder 4"/>
          <p:cNvSpPr>
            <a:spLocks noGrp="1"/>
          </p:cNvSpPr>
          <p:nvPr>
            <p:ph type="sldNum" sz="quarter" idx="12"/>
          </p:nvPr>
        </p:nvSpPr>
        <p:spPr/>
        <p:txBody>
          <a:bodyPr/>
          <a:lstStyle/>
          <a:p>
            <a:fld id="{E6E52F22-D619-40FF-852B-DB89ECDB48A2}" type="slidenum">
              <a:rPr lang="en-US" smtClean="0"/>
              <a:t>‹#›</a:t>
            </a:fld>
            <a:endParaRPr lang="en-US"/>
          </a:p>
        </p:txBody>
      </p:sp>
    </p:spTree>
    <p:extLst>
      <p:ext uri="{BB962C8B-B14F-4D97-AF65-F5344CB8AC3E}">
        <p14:creationId xmlns:p14="http://schemas.microsoft.com/office/powerpoint/2010/main" val="398574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E6F375-232B-4A3D-B7B3-D749CEFE656A}" type="datetime1">
              <a:rPr lang="en-US" smtClean="0"/>
              <a:t>6/19/2018</a:t>
            </a:fld>
            <a:endParaRPr lang="en-US"/>
          </a:p>
        </p:txBody>
      </p:sp>
      <p:sp>
        <p:nvSpPr>
          <p:cNvPr id="3" name="Footer Placeholder 2"/>
          <p:cNvSpPr>
            <a:spLocks noGrp="1"/>
          </p:cNvSpPr>
          <p:nvPr>
            <p:ph type="ftr" sz="quarter" idx="11"/>
          </p:nvPr>
        </p:nvSpPr>
        <p:spPr/>
        <p:txBody>
          <a:bodyPr/>
          <a:lstStyle/>
          <a:p>
            <a:r>
              <a:rPr lang="en-US" smtClean="0"/>
              <a:t>Propriertary and confidential</a:t>
            </a:r>
            <a:endParaRPr lang="en-US"/>
          </a:p>
        </p:txBody>
      </p:sp>
      <p:sp>
        <p:nvSpPr>
          <p:cNvPr id="4" name="Slide Number Placeholder 3"/>
          <p:cNvSpPr>
            <a:spLocks noGrp="1"/>
          </p:cNvSpPr>
          <p:nvPr>
            <p:ph type="sldNum" sz="quarter" idx="12"/>
          </p:nvPr>
        </p:nvSpPr>
        <p:spPr/>
        <p:txBody>
          <a:bodyPr/>
          <a:lstStyle/>
          <a:p>
            <a:fld id="{E6E52F22-D619-40FF-852B-DB89ECDB48A2}" type="slidenum">
              <a:rPr lang="en-US" smtClean="0"/>
              <a:t>‹#›</a:t>
            </a:fld>
            <a:endParaRPr lang="en-US"/>
          </a:p>
        </p:txBody>
      </p:sp>
    </p:spTree>
    <p:extLst>
      <p:ext uri="{BB962C8B-B14F-4D97-AF65-F5344CB8AC3E}">
        <p14:creationId xmlns:p14="http://schemas.microsoft.com/office/powerpoint/2010/main" val="1930341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165D7F-2233-4E71-B00C-9B2225351586}" type="datetime1">
              <a:rPr lang="en-US" smtClean="0"/>
              <a:t>6/19/2018</a:t>
            </a:fld>
            <a:endParaRPr lang="en-US"/>
          </a:p>
        </p:txBody>
      </p:sp>
      <p:sp>
        <p:nvSpPr>
          <p:cNvPr id="6" name="Footer Placeholder 5"/>
          <p:cNvSpPr>
            <a:spLocks noGrp="1"/>
          </p:cNvSpPr>
          <p:nvPr>
            <p:ph type="ftr" sz="quarter" idx="11"/>
          </p:nvPr>
        </p:nvSpPr>
        <p:spPr/>
        <p:txBody>
          <a:bodyPr/>
          <a:lstStyle/>
          <a:p>
            <a:r>
              <a:rPr lang="en-US" smtClean="0"/>
              <a:t>Propriertary and confidential</a:t>
            </a:r>
            <a:endParaRPr lang="en-US"/>
          </a:p>
        </p:txBody>
      </p:sp>
      <p:sp>
        <p:nvSpPr>
          <p:cNvPr id="7" name="Slide Number Placeholder 6"/>
          <p:cNvSpPr>
            <a:spLocks noGrp="1"/>
          </p:cNvSpPr>
          <p:nvPr>
            <p:ph type="sldNum" sz="quarter" idx="12"/>
          </p:nvPr>
        </p:nvSpPr>
        <p:spPr/>
        <p:txBody>
          <a:bodyPr/>
          <a:lstStyle/>
          <a:p>
            <a:fld id="{E6E52F22-D619-40FF-852B-DB89ECDB48A2}" type="slidenum">
              <a:rPr lang="en-US" smtClean="0"/>
              <a:t>‹#›</a:t>
            </a:fld>
            <a:endParaRPr lang="en-US"/>
          </a:p>
        </p:txBody>
      </p:sp>
    </p:spTree>
    <p:extLst>
      <p:ext uri="{BB962C8B-B14F-4D97-AF65-F5344CB8AC3E}">
        <p14:creationId xmlns:p14="http://schemas.microsoft.com/office/powerpoint/2010/main" val="635046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B93864-8E50-41EB-967C-2B061277B4D7}" type="datetime1">
              <a:rPr lang="en-US" smtClean="0"/>
              <a:t>6/19/2018</a:t>
            </a:fld>
            <a:endParaRPr lang="en-US"/>
          </a:p>
        </p:txBody>
      </p:sp>
      <p:sp>
        <p:nvSpPr>
          <p:cNvPr id="6" name="Footer Placeholder 5"/>
          <p:cNvSpPr>
            <a:spLocks noGrp="1"/>
          </p:cNvSpPr>
          <p:nvPr>
            <p:ph type="ftr" sz="quarter" idx="11"/>
          </p:nvPr>
        </p:nvSpPr>
        <p:spPr/>
        <p:txBody>
          <a:bodyPr/>
          <a:lstStyle/>
          <a:p>
            <a:r>
              <a:rPr lang="en-US" smtClean="0"/>
              <a:t>Propriertary and confidential</a:t>
            </a:r>
            <a:endParaRPr lang="en-US"/>
          </a:p>
        </p:txBody>
      </p:sp>
      <p:sp>
        <p:nvSpPr>
          <p:cNvPr id="7" name="Slide Number Placeholder 6"/>
          <p:cNvSpPr>
            <a:spLocks noGrp="1"/>
          </p:cNvSpPr>
          <p:nvPr>
            <p:ph type="sldNum" sz="quarter" idx="12"/>
          </p:nvPr>
        </p:nvSpPr>
        <p:spPr/>
        <p:txBody>
          <a:bodyPr/>
          <a:lstStyle/>
          <a:p>
            <a:fld id="{E6E52F22-D619-40FF-852B-DB89ECDB48A2}" type="slidenum">
              <a:rPr lang="en-US" smtClean="0"/>
              <a:t>‹#›</a:t>
            </a:fld>
            <a:endParaRPr lang="en-US"/>
          </a:p>
        </p:txBody>
      </p:sp>
    </p:spTree>
    <p:extLst>
      <p:ext uri="{BB962C8B-B14F-4D97-AF65-F5344CB8AC3E}">
        <p14:creationId xmlns:p14="http://schemas.microsoft.com/office/powerpoint/2010/main" val="256301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2000"/>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5A9065-7F69-4E41-B405-C0D31E57FFA0}" type="datetime1">
              <a:rPr lang="en-US" smtClean="0"/>
              <a:t>6/19/2018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Propriertary and confidential</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E52F22-D619-40FF-852B-DB89ECDB48A2}" type="slidenum">
              <a:rPr lang="en-US" smtClean="0"/>
              <a:t>‹#›</a:t>
            </a:fld>
            <a:endParaRPr lang="en-US"/>
          </a:p>
        </p:txBody>
      </p:sp>
    </p:spTree>
    <p:extLst>
      <p:ext uri="{BB962C8B-B14F-4D97-AF65-F5344CB8AC3E}">
        <p14:creationId xmlns:p14="http://schemas.microsoft.com/office/powerpoint/2010/main" val="2983899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lvl1pPr>
              <a:spcBef>
                <a:spcPct val="20000"/>
              </a:spcBef>
              <a:buClr>
                <a:srgbClr val="00A1E4"/>
              </a:buClr>
              <a:buFont typeface="Arial" panose="020B0604020202020204" pitchFamily="34" charset="0"/>
              <a:buChar char="•"/>
              <a:defRPr b="1">
                <a:solidFill>
                  <a:srgbClr val="7F7F7F"/>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rgbClr val="7F7F7F"/>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rgbClr val="7F7F7F"/>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fontAlgn="base">
              <a:spcBef>
                <a:spcPct val="0"/>
              </a:spcBef>
              <a:spcAft>
                <a:spcPct val="0"/>
              </a:spcAft>
              <a:buClrTx/>
              <a:buFontTx/>
              <a:buNone/>
            </a:pPr>
            <a:r>
              <a:rPr lang="en-US" altLang="en-US" b="0" dirty="0" smtClean="0">
                <a:solidFill>
                  <a:schemeClr val="tx1"/>
                </a:solidFill>
                <a:latin typeface="Calibri" panose="020F0502020204030204" pitchFamily="34" charset="0"/>
                <a:cs typeface="Arial" panose="020B0604020202020204" pitchFamily="34" charset="0"/>
              </a:rPr>
              <a:t>Proprietary and confidential</a:t>
            </a:r>
          </a:p>
        </p:txBody>
      </p:sp>
      <p:sp>
        <p:nvSpPr>
          <p:cNvPr id="4" name="Content Placeholder 3"/>
          <p:cNvSpPr>
            <a:spLocks noGrp="1"/>
          </p:cNvSpPr>
          <p:nvPr>
            <p:ph idx="4294967295"/>
          </p:nvPr>
        </p:nvSpPr>
        <p:spPr>
          <a:xfrm>
            <a:off x="1524000" y="1600201"/>
            <a:ext cx="8229600" cy="4525963"/>
          </a:xfrm>
        </p:spPr>
        <p:txBody>
          <a:bodyPr rtlCol="0">
            <a:normAutofit/>
          </a:bodyPr>
          <a:lstStyle/>
          <a:p>
            <a:pPr marL="45720" indent="0" algn="ctr">
              <a:buNone/>
              <a:defRPr/>
            </a:pPr>
            <a:r>
              <a:rPr lang="en-US" sz="2000" dirty="0"/>
              <a:t>BI Mini Project</a:t>
            </a:r>
          </a:p>
          <a:p>
            <a:pPr marL="45720" indent="0" algn="ctr">
              <a:buNone/>
              <a:defRPr/>
            </a:pPr>
            <a:r>
              <a:rPr lang="en-IN" sz="2000" dirty="0"/>
              <a:t>11</a:t>
            </a:r>
            <a:r>
              <a:rPr lang="en-US" sz="2000" baseline="30000" dirty="0" err="1"/>
              <a:t>th</a:t>
            </a:r>
            <a:r>
              <a:rPr lang="en-US" sz="2000" dirty="0"/>
              <a:t> Apr, 2018 Batch</a:t>
            </a:r>
          </a:p>
          <a:p>
            <a:pPr marL="45720" indent="0" algn="ctr">
              <a:buNone/>
              <a:defRPr/>
            </a:pPr>
            <a:endParaRPr lang="en-US" sz="2000" dirty="0"/>
          </a:p>
          <a:p>
            <a:pPr marL="45720" indent="0" algn="ctr">
              <a:buNone/>
              <a:defRPr/>
            </a:pPr>
            <a:r>
              <a:rPr lang="en-US" sz="3200" i="1" u="sng" dirty="0"/>
              <a:t>Census Reporting System</a:t>
            </a:r>
          </a:p>
          <a:p>
            <a:pPr marL="45720" indent="0" algn="ctr">
              <a:buNone/>
              <a:defRPr/>
            </a:pPr>
            <a:endParaRPr lang="en-IN" sz="2000" i="1" dirty="0"/>
          </a:p>
          <a:p>
            <a:pPr>
              <a:defRPr/>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36339315"/>
              </p:ext>
            </p:extLst>
          </p:nvPr>
        </p:nvGraphicFramePr>
        <p:xfrm>
          <a:off x="2422525" y="4310064"/>
          <a:ext cx="7427912" cy="1833663"/>
        </p:xfrm>
        <a:graphic>
          <a:graphicData uri="http://schemas.openxmlformats.org/drawingml/2006/table">
            <a:tbl>
              <a:tblPr firstRow="1" bandRow="1">
                <a:tableStyleId>{2D5ABB26-0587-4C30-8999-92F81FD0307C}</a:tableStyleId>
              </a:tblPr>
              <a:tblGrid>
                <a:gridCol w="3713956"/>
                <a:gridCol w="3713956"/>
              </a:tblGrid>
              <a:tr h="1462897">
                <a:tc>
                  <a:txBody>
                    <a:bodyPr/>
                    <a:lstStyle/>
                    <a:p>
                      <a:pPr marL="45720" indent="0" algn="ctr">
                        <a:buNone/>
                      </a:pPr>
                      <a:endParaRPr lang="en-IN" sz="1800" dirty="0" smtClean="0">
                        <a:solidFill>
                          <a:schemeClr val="tx1"/>
                        </a:solidFill>
                      </a:endParaRPr>
                    </a:p>
                    <a:p>
                      <a:pPr marL="45720" indent="0" algn="ctr">
                        <a:buNone/>
                      </a:pPr>
                      <a:r>
                        <a:rPr lang="en-IN" sz="2400" dirty="0" smtClean="0">
                          <a:solidFill>
                            <a:schemeClr val="tx2"/>
                          </a:solidFill>
                        </a:rPr>
                        <a:t>Mentor: </a:t>
                      </a:r>
                    </a:p>
                    <a:p>
                      <a:pPr marL="45720" indent="0" algn="ctr">
                        <a:buNone/>
                      </a:pPr>
                      <a:r>
                        <a:rPr lang="en-IN" sz="2400" dirty="0" smtClean="0">
                          <a:solidFill>
                            <a:schemeClr val="tx2"/>
                          </a:solidFill>
                        </a:rPr>
                        <a:t>Mr.</a:t>
                      </a:r>
                      <a:r>
                        <a:rPr lang="en-IN" sz="2400" baseline="0" dirty="0" smtClean="0">
                          <a:solidFill>
                            <a:schemeClr val="tx2"/>
                          </a:solidFill>
                        </a:rPr>
                        <a:t> Rahul Kulkarni</a:t>
                      </a:r>
                      <a:endParaRPr lang="en-IN" sz="2400" dirty="0" smtClean="0">
                        <a:solidFill>
                          <a:schemeClr val="tx2"/>
                        </a:solidFill>
                      </a:endParaRPr>
                    </a:p>
                    <a:p>
                      <a:endParaRPr lang="en-US" sz="1800" dirty="0"/>
                    </a:p>
                  </a:txBody>
                  <a:tcPr marL="91445" marR="91445" marT="45699" marB="45699"/>
                </a:tc>
                <a:tc>
                  <a:txBody>
                    <a:bodyPr/>
                    <a:lstStyle/>
                    <a:p>
                      <a:endParaRPr lang="en-US" sz="180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tx2"/>
                          </a:solidFill>
                        </a:rPr>
                        <a:t>   </a:t>
                      </a:r>
                      <a:r>
                        <a:rPr lang="en-IN" sz="2400" dirty="0" smtClean="0">
                          <a:solidFill>
                            <a:schemeClr val="tx2"/>
                          </a:solidFill>
                        </a:rPr>
                        <a:t>Guided by:</a:t>
                      </a:r>
                    </a:p>
                    <a:p>
                      <a:pPr marL="0" marR="0" indent="0" algn="ctr" defTabSz="914400" rtl="0" eaLnBrk="1" fontAlgn="auto" latinLnBrk="0" hangingPunct="1">
                        <a:lnSpc>
                          <a:spcPct val="100000"/>
                        </a:lnSpc>
                        <a:spcBef>
                          <a:spcPts val="0"/>
                        </a:spcBef>
                        <a:spcAft>
                          <a:spcPts val="0"/>
                        </a:spcAft>
                        <a:buClrTx/>
                        <a:buSzTx/>
                        <a:buFontTx/>
                        <a:buNone/>
                        <a:tabLst/>
                        <a:defRPr/>
                      </a:pPr>
                      <a:r>
                        <a:rPr lang="en-IN" sz="2400" dirty="0" smtClean="0">
                          <a:solidFill>
                            <a:schemeClr val="tx2"/>
                          </a:solidFill>
                        </a:rPr>
                        <a:t> </a:t>
                      </a:r>
                      <a:r>
                        <a:rPr lang="en-IN" sz="2400" dirty="0" err="1" smtClean="0">
                          <a:solidFill>
                            <a:schemeClr val="tx2"/>
                          </a:solidFill>
                        </a:rPr>
                        <a:t>Jayavibhava</a:t>
                      </a:r>
                      <a:r>
                        <a:rPr lang="en-IN" sz="2400" dirty="0" smtClean="0">
                          <a:solidFill>
                            <a:schemeClr val="tx2"/>
                          </a:solidFill>
                        </a:rPr>
                        <a:t>. T</a:t>
                      </a:r>
                    </a:p>
                    <a:p>
                      <a:endParaRPr lang="en-US" sz="2400" dirty="0"/>
                    </a:p>
                  </a:txBody>
                  <a:tcPr marL="91445" marR="91445" marT="45699" marB="45699"/>
                </a:tc>
              </a:tr>
              <a:tr h="370665">
                <a:tc>
                  <a:txBody>
                    <a:bodyPr/>
                    <a:lstStyle/>
                    <a:p>
                      <a:endParaRPr lang="en-US" sz="1800" dirty="0"/>
                    </a:p>
                  </a:txBody>
                  <a:tcPr marL="91445" marR="91445" marT="45699" marB="45699"/>
                </a:tc>
                <a:tc>
                  <a:txBody>
                    <a:bodyPr/>
                    <a:lstStyle/>
                    <a:p>
                      <a:endParaRPr lang="en-US" sz="1800" dirty="0"/>
                    </a:p>
                  </a:txBody>
                  <a:tcPr marL="91445" marR="91445" marT="45699" marB="45699"/>
                </a:tc>
              </a:tr>
            </a:tbl>
          </a:graphicData>
        </a:graphic>
      </p:graphicFrame>
      <p:sp>
        <p:nvSpPr>
          <p:cNvPr id="15369" name="TextBox 5"/>
          <p:cNvSpPr txBox="1">
            <a:spLocks noChangeArrowheads="1"/>
          </p:cNvSpPr>
          <p:nvPr/>
        </p:nvSpPr>
        <p:spPr bwMode="auto">
          <a:xfrm>
            <a:off x="12746038" y="3116264"/>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A1E4"/>
              </a:buClr>
              <a:buFont typeface="Arial" panose="020B0604020202020204" pitchFamily="34" charset="0"/>
              <a:buChar char="•"/>
              <a:defRPr b="1">
                <a:solidFill>
                  <a:srgbClr val="7F7F7F"/>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rgbClr val="7F7F7F"/>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rgbClr val="7F7F7F"/>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spcBef>
                <a:spcPct val="0"/>
              </a:spcBef>
              <a:buClrTx/>
              <a:buFontTx/>
              <a:buNone/>
            </a:pPr>
            <a:endParaRPr lang="en-US" altLang="en-US" b="0">
              <a:solidFill>
                <a:schemeClr val="tx1"/>
              </a:solidFill>
              <a:latin typeface="Calibri" panose="020F0502020204030204" pitchFamily="34" charset="0"/>
            </a:endParaRPr>
          </a:p>
        </p:txBody>
      </p:sp>
      <p:sp>
        <p:nvSpPr>
          <p:cNvPr id="2" name="Date Placeholder 1"/>
          <p:cNvSpPr>
            <a:spLocks noGrp="1"/>
          </p:cNvSpPr>
          <p:nvPr>
            <p:ph type="dt" sz="half" idx="10"/>
          </p:nvPr>
        </p:nvSpPr>
        <p:spPr/>
        <p:txBody>
          <a:bodyPr/>
          <a:lstStyle/>
          <a:p>
            <a:fld id="{89B4C2E5-EF27-4A82-B370-BD52E19BEF8C}" type="datetime1">
              <a:rPr lang="en-US" smtClean="0">
                <a:solidFill>
                  <a:schemeClr val="tx1"/>
                </a:solidFill>
              </a:rPr>
              <a:t>6/19/2018</a:t>
            </a:fld>
            <a:endParaRPr lang="en-US" dirty="0">
              <a:solidFill>
                <a:schemeClr val="tx1"/>
              </a:solidFill>
            </a:endParaRPr>
          </a:p>
        </p:txBody>
      </p:sp>
      <p:sp>
        <p:nvSpPr>
          <p:cNvPr id="3" name="Slide Number Placeholder 2"/>
          <p:cNvSpPr>
            <a:spLocks noGrp="1"/>
          </p:cNvSpPr>
          <p:nvPr>
            <p:ph type="sldNum" sz="quarter" idx="12"/>
          </p:nvPr>
        </p:nvSpPr>
        <p:spPr/>
        <p:txBody>
          <a:bodyPr/>
          <a:lstStyle/>
          <a:p>
            <a:fld id="{E6E52F22-D619-40FF-852B-DB89ECDB48A2}" type="slidenum">
              <a:rPr lang="en-US" smtClean="0">
                <a:solidFill>
                  <a:schemeClr val="tx1"/>
                </a:solidFill>
              </a:rPr>
              <a:t>1</a:t>
            </a:fld>
            <a:endParaRPr lang="en-US" dirty="0">
              <a:solidFill>
                <a:schemeClr val="tx1"/>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6992" y="109452"/>
            <a:ext cx="1453616" cy="343780"/>
          </a:xfrm>
          <a:prstGeom prst="rect">
            <a:avLst/>
          </a:prstGeom>
        </p:spPr>
      </p:pic>
    </p:spTree>
    <p:extLst>
      <p:ext uri="{BB962C8B-B14F-4D97-AF65-F5344CB8AC3E}">
        <p14:creationId xmlns:p14="http://schemas.microsoft.com/office/powerpoint/2010/main" val="1401288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b="1" u="sng" dirty="0" smtClean="0"/>
              <a:t>Main Staging Design</a:t>
            </a:r>
            <a:endParaRPr lang="en-US"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921" y="1419224"/>
            <a:ext cx="8989454" cy="4827029"/>
          </a:xfrm>
          <a:prstGeom prst="rect">
            <a:avLst/>
          </a:prstGeom>
        </p:spPr>
      </p:pic>
      <p:sp>
        <p:nvSpPr>
          <p:cNvPr id="5" name="Date Placeholder 4"/>
          <p:cNvSpPr>
            <a:spLocks noGrp="1"/>
          </p:cNvSpPr>
          <p:nvPr>
            <p:ph type="dt" sz="half" idx="10"/>
          </p:nvPr>
        </p:nvSpPr>
        <p:spPr/>
        <p:txBody>
          <a:bodyPr/>
          <a:lstStyle/>
          <a:p>
            <a:fld id="{DDCBFDD5-521C-4CED-A246-62662A4AB8FD}" type="datetime1">
              <a:rPr lang="en-US" smtClean="0">
                <a:solidFill>
                  <a:schemeClr val="tx1"/>
                </a:solidFill>
              </a:rPr>
              <a:t>6/19/2018</a:t>
            </a:fld>
            <a:endParaRPr lang="en-US" dirty="0">
              <a:solidFill>
                <a:schemeClr val="tx1"/>
              </a:solidFill>
            </a:endParaRPr>
          </a:p>
        </p:txBody>
      </p:sp>
      <p:sp>
        <p:nvSpPr>
          <p:cNvPr id="6" name="Footer Placeholder 5"/>
          <p:cNvSpPr>
            <a:spLocks noGrp="1"/>
          </p:cNvSpPr>
          <p:nvPr>
            <p:ph type="ftr" sz="quarter" idx="11"/>
          </p:nvPr>
        </p:nvSpPr>
        <p:spPr/>
        <p:txBody>
          <a:bodyPr/>
          <a:lstStyle/>
          <a:p>
            <a:r>
              <a:rPr lang="en-US" dirty="0" smtClean="0">
                <a:solidFill>
                  <a:schemeClr val="tx1"/>
                </a:solidFill>
              </a:rPr>
              <a:t>Proprietary and confidential</a:t>
            </a:r>
            <a:endParaRPr lang="en-US" dirty="0">
              <a:solidFill>
                <a:schemeClr val="tx1"/>
              </a:solidFill>
            </a:endParaRPr>
          </a:p>
        </p:txBody>
      </p:sp>
      <p:sp>
        <p:nvSpPr>
          <p:cNvPr id="7" name="Slide Number Placeholder 6"/>
          <p:cNvSpPr>
            <a:spLocks noGrp="1"/>
          </p:cNvSpPr>
          <p:nvPr>
            <p:ph type="sldNum" sz="quarter" idx="12"/>
          </p:nvPr>
        </p:nvSpPr>
        <p:spPr/>
        <p:txBody>
          <a:bodyPr/>
          <a:lstStyle/>
          <a:p>
            <a:fld id="{E6E52F22-D619-40FF-852B-DB89ECDB48A2}" type="slidenum">
              <a:rPr lang="en-US" smtClean="0">
                <a:solidFill>
                  <a:schemeClr val="tx1"/>
                </a:solidFill>
              </a:rPr>
              <a:t>10</a:t>
            </a:fld>
            <a:endParaRPr lang="en-US" dirty="0">
              <a:solidFill>
                <a:schemeClr val="tx1"/>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6992" y="109452"/>
            <a:ext cx="1453616" cy="343780"/>
          </a:xfrm>
          <a:prstGeom prst="rect">
            <a:avLst/>
          </a:prstGeom>
        </p:spPr>
      </p:pic>
    </p:spTree>
    <p:extLst>
      <p:ext uri="{BB962C8B-B14F-4D97-AF65-F5344CB8AC3E}">
        <p14:creationId xmlns:p14="http://schemas.microsoft.com/office/powerpoint/2010/main" val="4049682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Dimension City Design</a:t>
            </a:r>
            <a:endParaRPr lang="en-US"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7122" y="1584102"/>
            <a:ext cx="8611886" cy="4726546"/>
          </a:xfrm>
          <a:prstGeom prst="rect">
            <a:avLst/>
          </a:prstGeom>
        </p:spPr>
      </p:pic>
      <p:sp>
        <p:nvSpPr>
          <p:cNvPr id="5" name="Date Placeholder 4"/>
          <p:cNvSpPr>
            <a:spLocks noGrp="1"/>
          </p:cNvSpPr>
          <p:nvPr>
            <p:ph type="dt" sz="half" idx="10"/>
          </p:nvPr>
        </p:nvSpPr>
        <p:spPr/>
        <p:txBody>
          <a:bodyPr/>
          <a:lstStyle/>
          <a:p>
            <a:fld id="{04C1FA4F-EEC1-4D79-A505-F494234E1E63}" type="datetime1">
              <a:rPr lang="en-US" smtClean="0">
                <a:solidFill>
                  <a:schemeClr val="tx1"/>
                </a:solidFill>
              </a:rPr>
              <a:t>6/19/2018</a:t>
            </a:fld>
            <a:endParaRPr lang="en-US" dirty="0">
              <a:solidFill>
                <a:schemeClr val="tx1"/>
              </a:solidFill>
            </a:endParaRPr>
          </a:p>
        </p:txBody>
      </p:sp>
      <p:sp>
        <p:nvSpPr>
          <p:cNvPr id="6" name="Footer Placeholder 5"/>
          <p:cNvSpPr>
            <a:spLocks noGrp="1"/>
          </p:cNvSpPr>
          <p:nvPr>
            <p:ph type="ftr" sz="quarter" idx="11"/>
          </p:nvPr>
        </p:nvSpPr>
        <p:spPr/>
        <p:txBody>
          <a:bodyPr/>
          <a:lstStyle/>
          <a:p>
            <a:r>
              <a:rPr lang="en-US" dirty="0" smtClean="0">
                <a:solidFill>
                  <a:schemeClr val="tx1"/>
                </a:solidFill>
              </a:rPr>
              <a:t>Proprietary and confidential</a:t>
            </a:r>
            <a:endParaRPr lang="en-US" dirty="0">
              <a:solidFill>
                <a:schemeClr val="tx1"/>
              </a:solidFill>
            </a:endParaRPr>
          </a:p>
        </p:txBody>
      </p:sp>
      <p:sp>
        <p:nvSpPr>
          <p:cNvPr id="7" name="Slide Number Placeholder 6"/>
          <p:cNvSpPr>
            <a:spLocks noGrp="1"/>
          </p:cNvSpPr>
          <p:nvPr>
            <p:ph type="sldNum" sz="quarter" idx="12"/>
          </p:nvPr>
        </p:nvSpPr>
        <p:spPr/>
        <p:txBody>
          <a:bodyPr/>
          <a:lstStyle/>
          <a:p>
            <a:fld id="{E6E52F22-D619-40FF-852B-DB89ECDB48A2}" type="slidenum">
              <a:rPr lang="en-US" smtClean="0">
                <a:solidFill>
                  <a:schemeClr val="tx1"/>
                </a:solidFill>
              </a:rPr>
              <a:t>11</a:t>
            </a:fld>
            <a:endParaRPr lang="en-US" dirty="0">
              <a:solidFill>
                <a:schemeClr val="tx1"/>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6992" y="21345"/>
            <a:ext cx="1453616" cy="343780"/>
          </a:xfrm>
          <a:prstGeom prst="rect">
            <a:avLst/>
          </a:prstGeom>
        </p:spPr>
      </p:pic>
    </p:spTree>
    <p:extLst>
      <p:ext uri="{BB962C8B-B14F-4D97-AF65-F5344CB8AC3E}">
        <p14:creationId xmlns:p14="http://schemas.microsoft.com/office/powerpoint/2010/main" val="14368105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Dimension Occupation Design</a:t>
            </a:r>
            <a:endParaRPr lang="en-US"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648" y="1690688"/>
            <a:ext cx="8461420" cy="4607081"/>
          </a:xfrm>
          <a:prstGeom prst="rect">
            <a:avLst/>
          </a:prstGeom>
        </p:spPr>
      </p:pic>
      <p:sp>
        <p:nvSpPr>
          <p:cNvPr id="5" name="Date Placeholder 4"/>
          <p:cNvSpPr>
            <a:spLocks noGrp="1"/>
          </p:cNvSpPr>
          <p:nvPr>
            <p:ph type="dt" sz="half" idx="10"/>
          </p:nvPr>
        </p:nvSpPr>
        <p:spPr/>
        <p:txBody>
          <a:bodyPr/>
          <a:lstStyle/>
          <a:p>
            <a:fld id="{3E55C5E4-17EF-44C4-A156-FEE9ADEA69AB}" type="datetime1">
              <a:rPr lang="en-US" smtClean="0">
                <a:solidFill>
                  <a:schemeClr val="tx1"/>
                </a:solidFill>
              </a:rPr>
              <a:t>6/19/2018</a:t>
            </a:fld>
            <a:endParaRPr lang="en-US" dirty="0">
              <a:solidFill>
                <a:schemeClr val="tx1"/>
              </a:solidFill>
            </a:endParaRPr>
          </a:p>
        </p:txBody>
      </p:sp>
      <p:sp>
        <p:nvSpPr>
          <p:cNvPr id="6" name="Footer Placeholder 5"/>
          <p:cNvSpPr>
            <a:spLocks noGrp="1"/>
          </p:cNvSpPr>
          <p:nvPr>
            <p:ph type="ftr" sz="quarter" idx="11"/>
          </p:nvPr>
        </p:nvSpPr>
        <p:spPr/>
        <p:txBody>
          <a:bodyPr/>
          <a:lstStyle/>
          <a:p>
            <a:r>
              <a:rPr lang="en-US" dirty="0" smtClean="0">
                <a:solidFill>
                  <a:schemeClr val="tx1"/>
                </a:solidFill>
              </a:rPr>
              <a:t>Proprietary and confidential</a:t>
            </a:r>
            <a:endParaRPr lang="en-US" dirty="0">
              <a:solidFill>
                <a:schemeClr val="tx1"/>
              </a:solidFill>
            </a:endParaRPr>
          </a:p>
        </p:txBody>
      </p:sp>
      <p:sp>
        <p:nvSpPr>
          <p:cNvPr id="7" name="Slide Number Placeholder 6"/>
          <p:cNvSpPr>
            <a:spLocks noGrp="1"/>
          </p:cNvSpPr>
          <p:nvPr>
            <p:ph type="sldNum" sz="quarter" idx="12"/>
          </p:nvPr>
        </p:nvSpPr>
        <p:spPr/>
        <p:txBody>
          <a:bodyPr/>
          <a:lstStyle/>
          <a:p>
            <a:fld id="{E6E52F22-D619-40FF-852B-DB89ECDB48A2}" type="slidenum">
              <a:rPr lang="en-US" smtClean="0">
                <a:solidFill>
                  <a:schemeClr val="tx1"/>
                </a:solidFill>
              </a:rPr>
              <a:t>12</a:t>
            </a:fld>
            <a:endParaRPr lang="en-US" dirty="0">
              <a:solidFill>
                <a:schemeClr val="tx1"/>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6992" y="163945"/>
            <a:ext cx="1453616" cy="343780"/>
          </a:xfrm>
          <a:prstGeom prst="rect">
            <a:avLst/>
          </a:prstGeom>
        </p:spPr>
      </p:pic>
    </p:spTree>
    <p:extLst>
      <p:ext uri="{BB962C8B-B14F-4D97-AF65-F5344CB8AC3E}">
        <p14:creationId xmlns:p14="http://schemas.microsoft.com/office/powerpoint/2010/main" val="36620471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Dimension Education Design</a:t>
            </a:r>
            <a:endParaRPr lang="en-US"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46" y="1439437"/>
            <a:ext cx="8075054" cy="4999999"/>
          </a:xfrm>
          <a:prstGeom prst="rect">
            <a:avLst/>
          </a:prstGeom>
        </p:spPr>
      </p:pic>
      <p:sp>
        <p:nvSpPr>
          <p:cNvPr id="5" name="Date Placeholder 4"/>
          <p:cNvSpPr>
            <a:spLocks noGrp="1"/>
          </p:cNvSpPr>
          <p:nvPr>
            <p:ph type="dt" sz="half" idx="10"/>
          </p:nvPr>
        </p:nvSpPr>
        <p:spPr/>
        <p:txBody>
          <a:bodyPr/>
          <a:lstStyle/>
          <a:p>
            <a:fld id="{D67A52C1-9F55-48C4-8DDE-6E4B1D47D788}" type="datetime1">
              <a:rPr lang="en-US" smtClean="0">
                <a:solidFill>
                  <a:schemeClr val="tx1"/>
                </a:solidFill>
              </a:rPr>
              <a:t>6/19/2018</a:t>
            </a:fld>
            <a:endParaRPr lang="en-US" dirty="0">
              <a:solidFill>
                <a:schemeClr val="tx1"/>
              </a:solidFill>
            </a:endParaRPr>
          </a:p>
        </p:txBody>
      </p:sp>
      <p:sp>
        <p:nvSpPr>
          <p:cNvPr id="6" name="Footer Placeholder 5"/>
          <p:cNvSpPr>
            <a:spLocks noGrp="1"/>
          </p:cNvSpPr>
          <p:nvPr>
            <p:ph type="ftr" sz="quarter" idx="11"/>
          </p:nvPr>
        </p:nvSpPr>
        <p:spPr/>
        <p:txBody>
          <a:bodyPr/>
          <a:lstStyle/>
          <a:p>
            <a:r>
              <a:rPr lang="en-US" dirty="0" smtClean="0">
                <a:solidFill>
                  <a:schemeClr val="tx1"/>
                </a:solidFill>
              </a:rPr>
              <a:t>Proprietary and confidential</a:t>
            </a:r>
            <a:endParaRPr lang="en-US" dirty="0">
              <a:solidFill>
                <a:schemeClr val="tx1"/>
              </a:solidFill>
            </a:endParaRPr>
          </a:p>
        </p:txBody>
      </p:sp>
      <p:sp>
        <p:nvSpPr>
          <p:cNvPr id="7" name="Slide Number Placeholder 6"/>
          <p:cNvSpPr>
            <a:spLocks noGrp="1"/>
          </p:cNvSpPr>
          <p:nvPr>
            <p:ph type="sldNum" sz="quarter" idx="12"/>
          </p:nvPr>
        </p:nvSpPr>
        <p:spPr/>
        <p:txBody>
          <a:bodyPr/>
          <a:lstStyle/>
          <a:p>
            <a:fld id="{E6E52F22-D619-40FF-852B-DB89ECDB48A2}" type="slidenum">
              <a:rPr lang="en-US" smtClean="0">
                <a:solidFill>
                  <a:schemeClr val="tx1"/>
                </a:solidFill>
              </a:rPr>
              <a:t>13</a:t>
            </a:fld>
            <a:endParaRPr lang="en-US" dirty="0">
              <a:solidFill>
                <a:schemeClr val="tx1"/>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6992" y="82159"/>
            <a:ext cx="1453616" cy="343780"/>
          </a:xfrm>
          <a:prstGeom prst="rect">
            <a:avLst/>
          </a:prstGeom>
        </p:spPr>
      </p:pic>
    </p:spTree>
    <p:extLst>
      <p:ext uri="{BB962C8B-B14F-4D97-AF65-F5344CB8AC3E}">
        <p14:creationId xmlns:p14="http://schemas.microsoft.com/office/powerpoint/2010/main" val="3287861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Fact Education Design</a:t>
            </a:r>
            <a:endParaRPr lang="en-US"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952" y="1460255"/>
            <a:ext cx="8876451" cy="4953423"/>
          </a:xfrm>
          <a:prstGeom prst="rect">
            <a:avLst/>
          </a:prstGeom>
        </p:spPr>
      </p:pic>
      <p:sp>
        <p:nvSpPr>
          <p:cNvPr id="5" name="Date Placeholder 4"/>
          <p:cNvSpPr>
            <a:spLocks noGrp="1"/>
          </p:cNvSpPr>
          <p:nvPr>
            <p:ph type="dt" sz="half" idx="10"/>
          </p:nvPr>
        </p:nvSpPr>
        <p:spPr/>
        <p:txBody>
          <a:bodyPr/>
          <a:lstStyle/>
          <a:p>
            <a:fld id="{E05DBF97-A3EC-4D06-BC89-A97D283B3AD5}" type="datetime1">
              <a:rPr lang="en-US" smtClean="0">
                <a:solidFill>
                  <a:schemeClr val="bg1"/>
                </a:solidFill>
              </a:rPr>
              <a:t>6/19/2018</a:t>
            </a:fld>
            <a:endParaRPr lang="en-US" dirty="0">
              <a:solidFill>
                <a:schemeClr val="bg1"/>
              </a:solidFill>
            </a:endParaRPr>
          </a:p>
        </p:txBody>
      </p:sp>
      <p:sp>
        <p:nvSpPr>
          <p:cNvPr id="6" name="Footer Placeholder 5"/>
          <p:cNvSpPr>
            <a:spLocks noGrp="1"/>
          </p:cNvSpPr>
          <p:nvPr>
            <p:ph type="ftr" sz="quarter" idx="11"/>
          </p:nvPr>
        </p:nvSpPr>
        <p:spPr/>
        <p:txBody>
          <a:bodyPr/>
          <a:lstStyle/>
          <a:p>
            <a:r>
              <a:rPr lang="en-US" dirty="0" err="1" smtClean="0">
                <a:solidFill>
                  <a:schemeClr val="bg1"/>
                </a:solidFill>
              </a:rPr>
              <a:t>Propriertary</a:t>
            </a:r>
            <a:r>
              <a:rPr lang="en-US" dirty="0" smtClean="0">
                <a:solidFill>
                  <a:schemeClr val="bg1"/>
                </a:solidFill>
              </a:rPr>
              <a:t> and confidential</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E6E52F22-D619-40FF-852B-DB89ECDB48A2}" type="slidenum">
              <a:rPr lang="en-US" smtClean="0">
                <a:solidFill>
                  <a:schemeClr val="bg1"/>
                </a:solidFill>
              </a:rPr>
              <a:t>14</a:t>
            </a:fld>
            <a:endParaRPr lang="en-US" dirty="0">
              <a:solidFill>
                <a:schemeClr val="bg1"/>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6992" y="109452"/>
            <a:ext cx="1453616" cy="343780"/>
          </a:xfrm>
          <a:prstGeom prst="rect">
            <a:avLst/>
          </a:prstGeom>
        </p:spPr>
      </p:pic>
    </p:spTree>
    <p:extLst>
      <p:ext uri="{BB962C8B-B14F-4D97-AF65-F5344CB8AC3E}">
        <p14:creationId xmlns:p14="http://schemas.microsoft.com/office/powerpoint/2010/main" val="1900687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Fact Occupation Design</a:t>
            </a:r>
            <a:endParaRPr lang="en-US"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283" y="1481071"/>
            <a:ext cx="9941908" cy="4906850"/>
          </a:xfrm>
          <a:prstGeom prst="rect">
            <a:avLst/>
          </a:prstGeom>
        </p:spPr>
      </p:pic>
      <p:sp>
        <p:nvSpPr>
          <p:cNvPr id="5" name="Date Placeholder 4"/>
          <p:cNvSpPr>
            <a:spLocks noGrp="1"/>
          </p:cNvSpPr>
          <p:nvPr>
            <p:ph type="dt" sz="half" idx="10"/>
          </p:nvPr>
        </p:nvSpPr>
        <p:spPr/>
        <p:txBody>
          <a:bodyPr/>
          <a:lstStyle/>
          <a:p>
            <a:fld id="{10F4C8B4-483A-4FDD-BD9B-7F48EB9526CC}" type="datetime1">
              <a:rPr lang="en-US" smtClean="0">
                <a:solidFill>
                  <a:schemeClr val="bg1"/>
                </a:solidFill>
              </a:rPr>
              <a:t>6/19/2018</a:t>
            </a:fld>
            <a:endParaRPr lang="en-US" dirty="0">
              <a:solidFill>
                <a:schemeClr val="bg1"/>
              </a:solidFill>
            </a:endParaRPr>
          </a:p>
        </p:txBody>
      </p:sp>
      <p:sp>
        <p:nvSpPr>
          <p:cNvPr id="6" name="Footer Placeholder 5"/>
          <p:cNvSpPr>
            <a:spLocks noGrp="1"/>
          </p:cNvSpPr>
          <p:nvPr>
            <p:ph type="ftr" sz="quarter" idx="11"/>
          </p:nvPr>
        </p:nvSpPr>
        <p:spPr/>
        <p:txBody>
          <a:bodyPr/>
          <a:lstStyle/>
          <a:p>
            <a:r>
              <a:rPr lang="en-US" dirty="0" err="1" smtClean="0">
                <a:solidFill>
                  <a:schemeClr val="bg1"/>
                </a:solidFill>
              </a:rPr>
              <a:t>Propriertary</a:t>
            </a:r>
            <a:r>
              <a:rPr lang="en-US" dirty="0" smtClean="0">
                <a:solidFill>
                  <a:schemeClr val="bg1"/>
                </a:solidFill>
              </a:rPr>
              <a:t> and confidential</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E6E52F22-D619-40FF-852B-DB89ECDB48A2}" type="slidenum">
              <a:rPr lang="en-US" smtClean="0">
                <a:solidFill>
                  <a:schemeClr val="bg1"/>
                </a:solidFill>
              </a:rPr>
              <a:t>15</a:t>
            </a:fld>
            <a:endParaRPr lang="en-US" dirty="0">
              <a:solidFill>
                <a:schemeClr val="bg1"/>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6992" y="193235"/>
            <a:ext cx="1453616" cy="343780"/>
          </a:xfrm>
          <a:prstGeom prst="rect">
            <a:avLst/>
          </a:prstGeom>
        </p:spPr>
      </p:pic>
    </p:spTree>
    <p:extLst>
      <p:ext uri="{BB962C8B-B14F-4D97-AF65-F5344CB8AC3E}">
        <p14:creationId xmlns:p14="http://schemas.microsoft.com/office/powerpoint/2010/main" val="32703921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algn="ctr" eaLnBrk="1" hangingPunct="1"/>
            <a:r>
              <a:rPr lang="en-US" altLang="en-US" sz="3200" b="1" u="sng" dirty="0"/>
              <a:t>Order of Loading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15991019"/>
              </p:ext>
            </p:extLst>
          </p:nvPr>
        </p:nvGraphicFramePr>
        <p:xfrm>
          <a:off x="1981200" y="1625959"/>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p:cNvSpPr>
            <a:spLocks noGrp="1"/>
          </p:cNvSpPr>
          <p:nvPr>
            <p:ph type="dt" sz="half" idx="10"/>
          </p:nvPr>
        </p:nvSpPr>
        <p:spPr/>
        <p:txBody>
          <a:bodyPr/>
          <a:lstStyle/>
          <a:p>
            <a:fld id="{D3F72F7B-ABF1-478A-AB39-82CD03FBF618}" type="datetime1">
              <a:rPr lang="en-US" smtClean="0">
                <a:solidFill>
                  <a:schemeClr val="tx1"/>
                </a:solidFill>
              </a:rPr>
              <a:t>6/19/2018</a:t>
            </a:fld>
            <a:endParaRPr lang="en-US" dirty="0">
              <a:solidFill>
                <a:schemeClr val="tx1"/>
              </a:solidFill>
            </a:endParaRPr>
          </a:p>
        </p:txBody>
      </p:sp>
      <p:sp>
        <p:nvSpPr>
          <p:cNvPr id="3" name="Footer Placeholder 2"/>
          <p:cNvSpPr>
            <a:spLocks noGrp="1"/>
          </p:cNvSpPr>
          <p:nvPr>
            <p:ph type="ftr" sz="quarter" idx="11"/>
          </p:nvPr>
        </p:nvSpPr>
        <p:spPr/>
        <p:txBody>
          <a:bodyPr/>
          <a:lstStyle/>
          <a:p>
            <a:r>
              <a:rPr lang="en-US" dirty="0" smtClean="0">
                <a:solidFill>
                  <a:schemeClr val="tx1"/>
                </a:solidFill>
              </a:rPr>
              <a:t>Proprietary and confidential</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E6E52F22-D619-40FF-852B-DB89ECDB48A2}" type="slidenum">
              <a:rPr lang="en-US" smtClean="0">
                <a:solidFill>
                  <a:schemeClr val="tx1"/>
                </a:solidFill>
              </a:rPr>
              <a:t>16</a:t>
            </a:fld>
            <a:endParaRPr lang="en-US" dirty="0">
              <a:solidFill>
                <a:schemeClr val="tx1"/>
              </a:solidFill>
            </a:endParaRPr>
          </a:p>
        </p:txBody>
      </p:sp>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26992" y="109452"/>
            <a:ext cx="1453616" cy="343780"/>
          </a:xfrm>
          <a:prstGeom prst="rect">
            <a:avLst/>
          </a:prstGeom>
        </p:spPr>
      </p:pic>
    </p:spTree>
    <p:extLst>
      <p:ext uri="{BB962C8B-B14F-4D97-AF65-F5344CB8AC3E}">
        <p14:creationId xmlns:p14="http://schemas.microsoft.com/office/powerpoint/2010/main" val="24949862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REPORTS</a:t>
            </a:r>
            <a:endParaRPr lang="en-US" b="1" u="sng" dirty="0"/>
          </a:p>
        </p:txBody>
      </p:sp>
      <p:sp>
        <p:nvSpPr>
          <p:cNvPr id="3" name="Content Placeholder 2"/>
          <p:cNvSpPr>
            <a:spLocks noGrp="1"/>
          </p:cNvSpPr>
          <p:nvPr>
            <p:ph idx="1"/>
          </p:nvPr>
        </p:nvSpPr>
        <p:spPr/>
        <p:txBody>
          <a:bodyPr/>
          <a:lstStyle/>
          <a:p>
            <a:r>
              <a:rPr lang="en-US" dirty="0" smtClean="0"/>
              <a:t>Implemented parameters to get city wise population density.</a:t>
            </a:r>
          </a:p>
          <a:p>
            <a:r>
              <a:rPr lang="en-US" dirty="0" smtClean="0"/>
              <a:t>Used tables, Matrices, Bar, Pie, line and Bubble charts to read data in effective way.</a:t>
            </a:r>
          </a:p>
          <a:p>
            <a:r>
              <a:rPr lang="en-US" dirty="0" smtClean="0"/>
              <a:t>Used Stored procedures to get literacy status.</a:t>
            </a:r>
            <a:endParaRPr lang="en-US" dirty="0"/>
          </a:p>
        </p:txBody>
      </p:sp>
      <p:sp>
        <p:nvSpPr>
          <p:cNvPr id="4" name="Date Placeholder 3"/>
          <p:cNvSpPr>
            <a:spLocks noGrp="1"/>
          </p:cNvSpPr>
          <p:nvPr>
            <p:ph type="dt" sz="half" idx="10"/>
          </p:nvPr>
        </p:nvSpPr>
        <p:spPr/>
        <p:txBody>
          <a:bodyPr/>
          <a:lstStyle/>
          <a:p>
            <a:fld id="{B4E7123E-76EB-4FCD-AD2F-FA6C49FA7509}" type="datetime1">
              <a:rPr lang="en-US" smtClean="0"/>
              <a:t>6/19/2018</a:t>
            </a:fld>
            <a:endParaRPr lang="en-US"/>
          </a:p>
        </p:txBody>
      </p:sp>
      <p:sp>
        <p:nvSpPr>
          <p:cNvPr id="5" name="Footer Placeholder 4"/>
          <p:cNvSpPr>
            <a:spLocks noGrp="1"/>
          </p:cNvSpPr>
          <p:nvPr>
            <p:ph type="ftr" sz="quarter" idx="11"/>
          </p:nvPr>
        </p:nvSpPr>
        <p:spPr/>
        <p:txBody>
          <a:bodyPr/>
          <a:lstStyle/>
          <a:p>
            <a:r>
              <a:rPr lang="en-US" smtClean="0"/>
              <a:t>Propriertary and confidential</a:t>
            </a:r>
            <a:endParaRPr lang="en-US"/>
          </a:p>
        </p:txBody>
      </p:sp>
      <p:sp>
        <p:nvSpPr>
          <p:cNvPr id="6" name="Slide Number Placeholder 5"/>
          <p:cNvSpPr>
            <a:spLocks noGrp="1"/>
          </p:cNvSpPr>
          <p:nvPr>
            <p:ph type="sldNum" sz="quarter" idx="12"/>
          </p:nvPr>
        </p:nvSpPr>
        <p:spPr/>
        <p:txBody>
          <a:bodyPr/>
          <a:lstStyle/>
          <a:p>
            <a:fld id="{E6E52F22-D619-40FF-852B-DB89ECDB48A2}" type="slidenum">
              <a:rPr lang="en-US" smtClean="0"/>
              <a:t>17</a:t>
            </a:fld>
            <a:endParaRPr lang="en-US"/>
          </a:p>
        </p:txBody>
      </p:sp>
    </p:spTree>
    <p:extLst>
      <p:ext uri="{BB962C8B-B14F-4D97-AF65-F5344CB8AC3E}">
        <p14:creationId xmlns:p14="http://schemas.microsoft.com/office/powerpoint/2010/main" val="140929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03BA72-A04F-4A74-AB25-B51D3935CD42}" type="datetime1">
              <a:rPr lang="en-US" smtClean="0">
                <a:solidFill>
                  <a:schemeClr val="tx1"/>
                </a:solidFill>
              </a:rPr>
              <a:t>6/19/2018</a:t>
            </a:fld>
            <a:endParaRPr lang="en-US" dirty="0">
              <a:solidFill>
                <a:schemeClr val="tx1"/>
              </a:solidFill>
            </a:endParaRPr>
          </a:p>
        </p:txBody>
      </p:sp>
      <p:sp>
        <p:nvSpPr>
          <p:cNvPr id="4" name="Footer Placeholder 3"/>
          <p:cNvSpPr>
            <a:spLocks noGrp="1"/>
          </p:cNvSpPr>
          <p:nvPr>
            <p:ph type="ftr" sz="quarter" idx="11"/>
          </p:nvPr>
        </p:nvSpPr>
        <p:spPr/>
        <p:txBody>
          <a:bodyPr/>
          <a:lstStyle/>
          <a:p>
            <a:r>
              <a:rPr lang="en-US" dirty="0" smtClean="0">
                <a:solidFill>
                  <a:schemeClr val="tx1"/>
                </a:solidFill>
              </a:rPr>
              <a:t>Proprietary and confidential</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E6E52F22-D619-40FF-852B-DB89ECDB48A2}" type="slidenum">
              <a:rPr lang="en-US" smtClean="0">
                <a:solidFill>
                  <a:schemeClr val="tx1"/>
                </a:solidFill>
              </a:rPr>
              <a:t>18</a:t>
            </a:fld>
            <a:endParaRPr lang="en-US" dirty="0">
              <a:solidFill>
                <a:schemeClr val="tx1"/>
              </a:solidFill>
            </a:endParaRPr>
          </a:p>
        </p:txBody>
      </p:sp>
      <p:pic>
        <p:nvPicPr>
          <p:cNvPr id="3" name="Picture 2"/>
          <p:cNvPicPr>
            <a:picLocks noChangeAspect="1"/>
          </p:cNvPicPr>
          <p:nvPr/>
        </p:nvPicPr>
        <p:blipFill>
          <a:blip r:embed="rId2"/>
          <a:stretch>
            <a:fillRect/>
          </a:stretch>
        </p:blipFill>
        <p:spPr>
          <a:xfrm>
            <a:off x="3124937" y="881242"/>
            <a:ext cx="6276975" cy="5305425"/>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6992" y="109452"/>
            <a:ext cx="1453616" cy="343780"/>
          </a:xfrm>
          <a:prstGeom prst="rect">
            <a:avLst/>
          </a:prstGeom>
        </p:spPr>
      </p:pic>
    </p:spTree>
    <p:extLst>
      <p:ext uri="{BB962C8B-B14F-4D97-AF65-F5344CB8AC3E}">
        <p14:creationId xmlns:p14="http://schemas.microsoft.com/office/powerpoint/2010/main" val="32898677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DD0710-EF4A-46BF-A645-1FD46E94E041}" type="datetime1">
              <a:rPr lang="en-US" smtClean="0">
                <a:solidFill>
                  <a:schemeClr val="tx1"/>
                </a:solidFill>
              </a:rPr>
              <a:t>6/19/2018</a:t>
            </a:fld>
            <a:endParaRPr lang="en-US" dirty="0">
              <a:solidFill>
                <a:schemeClr val="tx1"/>
              </a:solidFill>
            </a:endParaRPr>
          </a:p>
        </p:txBody>
      </p:sp>
      <p:sp>
        <p:nvSpPr>
          <p:cNvPr id="3" name="Footer Placeholder 2"/>
          <p:cNvSpPr>
            <a:spLocks noGrp="1"/>
          </p:cNvSpPr>
          <p:nvPr>
            <p:ph type="ftr" sz="quarter" idx="11"/>
          </p:nvPr>
        </p:nvSpPr>
        <p:spPr/>
        <p:txBody>
          <a:bodyPr/>
          <a:lstStyle/>
          <a:p>
            <a:r>
              <a:rPr lang="en-US" dirty="0" smtClean="0">
                <a:solidFill>
                  <a:schemeClr val="tx1"/>
                </a:solidFill>
              </a:rPr>
              <a:t>Proprietary and confidential</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E6E52F22-D619-40FF-852B-DB89ECDB48A2}" type="slidenum">
              <a:rPr lang="en-US" smtClean="0">
                <a:solidFill>
                  <a:schemeClr val="tx1"/>
                </a:solidFill>
              </a:rPr>
              <a:t>19</a:t>
            </a:fld>
            <a:endParaRPr lang="en-US" dirty="0">
              <a:solidFill>
                <a:schemeClr val="tx1"/>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26992" y="109452"/>
            <a:ext cx="1453616" cy="343780"/>
          </a:xfrm>
          <a:prstGeom prst="rect">
            <a:avLst/>
          </a:prstGeom>
        </p:spPr>
      </p:pic>
      <p:pic>
        <p:nvPicPr>
          <p:cNvPr id="9" name="Picture 8"/>
          <p:cNvPicPr>
            <a:picLocks noChangeAspect="1"/>
          </p:cNvPicPr>
          <p:nvPr/>
        </p:nvPicPr>
        <p:blipFill>
          <a:blip r:embed="rId3"/>
          <a:stretch>
            <a:fillRect/>
          </a:stretch>
        </p:blipFill>
        <p:spPr>
          <a:xfrm>
            <a:off x="2382592" y="471487"/>
            <a:ext cx="7701566" cy="5915025"/>
          </a:xfrm>
          <a:prstGeom prst="rect">
            <a:avLst/>
          </a:prstGeom>
        </p:spPr>
      </p:pic>
    </p:spTree>
    <p:extLst>
      <p:ext uri="{BB962C8B-B14F-4D97-AF65-F5344CB8AC3E}">
        <p14:creationId xmlns:p14="http://schemas.microsoft.com/office/powerpoint/2010/main" val="3262688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4"/>
          <p:cNvSpPr>
            <a:spLocks noGrp="1"/>
          </p:cNvSpPr>
          <p:nvPr>
            <p:ph idx="4294967295"/>
          </p:nvPr>
        </p:nvSpPr>
        <p:spPr>
          <a:xfrm>
            <a:off x="1524000" y="850461"/>
            <a:ext cx="8229600" cy="5303838"/>
          </a:xfrm>
        </p:spPr>
        <p:txBody>
          <a:bodyPr/>
          <a:lstStyle/>
          <a:p>
            <a:pPr marL="0" indent="0" algn="ctr">
              <a:buNone/>
            </a:pPr>
            <a:r>
              <a:rPr lang="en-US" altLang="en-US" sz="4000" dirty="0">
                <a:latin typeface="Bell MT" panose="02020503060305020303" pitchFamily="18" charset="0"/>
              </a:rPr>
              <a:t>Team Details</a:t>
            </a:r>
            <a:endParaRPr lang="en-US" altLang="en-US" sz="4000" dirty="0"/>
          </a:p>
        </p:txBody>
      </p:sp>
      <p:pic>
        <p:nvPicPr>
          <p:cNvPr id="163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208" y="969990"/>
            <a:ext cx="2997994" cy="1885898"/>
          </a:xfrm>
          <a:prstGeom prst="rect">
            <a:avLst/>
          </a:prstGeom>
          <a:blipFill>
            <a:blip r:embed="rId4"/>
            <a:tile tx="0" ty="0" sx="100000" sy="100000" flip="none" algn="tl"/>
          </a:blipFill>
          <a:ln>
            <a:noFill/>
          </a:ln>
          <a:extLst/>
        </p:spPr>
      </p:pic>
      <p:graphicFrame>
        <p:nvGraphicFramePr>
          <p:cNvPr id="6" name="Content Placeholder 4"/>
          <p:cNvGraphicFramePr>
            <a:graphicFrameLocks/>
          </p:cNvGraphicFramePr>
          <p:nvPr>
            <p:extLst>
              <p:ext uri="{D42A27DB-BD31-4B8C-83A1-F6EECF244321}">
                <p14:modId xmlns:p14="http://schemas.microsoft.com/office/powerpoint/2010/main" val="319414100"/>
              </p:ext>
            </p:extLst>
          </p:nvPr>
        </p:nvGraphicFramePr>
        <p:xfrm>
          <a:off x="4538663" y="1912939"/>
          <a:ext cx="4943476" cy="3566746"/>
        </p:xfrm>
        <a:graphic>
          <a:graphicData uri="http://schemas.openxmlformats.org/drawingml/2006/table">
            <a:tbl>
              <a:tblPr firstRow="1" bandRow="1">
                <a:tableStyleId>{7E9639D4-E3E2-4D34-9284-5A2195B3D0D7}</a:tableStyleId>
              </a:tblPr>
              <a:tblGrid>
                <a:gridCol w="2471738"/>
                <a:gridCol w="2471738"/>
              </a:tblGrid>
              <a:tr h="365831">
                <a:tc>
                  <a:txBody>
                    <a:bodyPr/>
                    <a:lstStyle/>
                    <a:p>
                      <a:r>
                        <a:rPr lang="en-US" sz="1800" dirty="0" smtClean="0"/>
                        <a:t>Name</a:t>
                      </a:r>
                      <a:endParaRPr lang="en-US" sz="1800" dirty="0"/>
                    </a:p>
                  </a:txBody>
                  <a:tcPr marL="91413" marR="91413" marT="45729" marB="45729"/>
                </a:tc>
                <a:tc>
                  <a:txBody>
                    <a:bodyPr/>
                    <a:lstStyle/>
                    <a:p>
                      <a:r>
                        <a:rPr lang="en-US" sz="1800" dirty="0" smtClean="0"/>
                        <a:t>Designation</a:t>
                      </a:r>
                      <a:endParaRPr lang="en-US" sz="1800" dirty="0"/>
                    </a:p>
                  </a:txBody>
                  <a:tcPr marL="91413" marR="91413" marT="45729" marB="45729"/>
                </a:tc>
              </a:tr>
              <a:tr h="365831">
                <a:tc>
                  <a:txBody>
                    <a:bodyPr/>
                    <a:lstStyle/>
                    <a:p>
                      <a:r>
                        <a:rPr lang="en-US" sz="1800" dirty="0" smtClean="0"/>
                        <a:t>Mr.</a:t>
                      </a:r>
                      <a:r>
                        <a:rPr lang="en-US" sz="1800" baseline="0" dirty="0" smtClean="0"/>
                        <a:t> Rahul Kulkarni</a:t>
                      </a:r>
                      <a:endParaRPr lang="en-US" sz="1800" dirty="0"/>
                    </a:p>
                  </a:txBody>
                  <a:tcPr marL="91413" marR="91413" marT="45729" marB="45729"/>
                </a:tc>
                <a:tc>
                  <a:txBody>
                    <a:bodyPr/>
                    <a:lstStyle/>
                    <a:p>
                      <a:r>
                        <a:rPr lang="en-US" sz="1800" dirty="0" smtClean="0"/>
                        <a:t>Team Mentor</a:t>
                      </a:r>
                      <a:endParaRPr lang="en-US" sz="1800" dirty="0"/>
                    </a:p>
                  </a:txBody>
                  <a:tcPr marL="91413" marR="91413" marT="45729" marB="45729"/>
                </a:tc>
              </a:tr>
              <a:tr h="365831">
                <a:tc>
                  <a:txBody>
                    <a:bodyPr/>
                    <a:lstStyle/>
                    <a:p>
                      <a:r>
                        <a:rPr lang="en-US" sz="1800" dirty="0" smtClean="0"/>
                        <a:t>Mr. </a:t>
                      </a:r>
                      <a:r>
                        <a:rPr lang="en-US" sz="1800" dirty="0" smtClean="0"/>
                        <a:t>Jayavibhava.</a:t>
                      </a:r>
                      <a:r>
                        <a:rPr lang="en-US" sz="1800" baseline="0" dirty="0" smtClean="0"/>
                        <a:t> </a:t>
                      </a:r>
                      <a:r>
                        <a:rPr lang="en-US" sz="1800" baseline="0" dirty="0" smtClean="0"/>
                        <a:t>T</a:t>
                      </a:r>
                      <a:endParaRPr lang="en-US" sz="1800" dirty="0"/>
                    </a:p>
                  </a:txBody>
                  <a:tcPr marL="91413" marR="91413" marT="45729" marB="45729"/>
                </a:tc>
                <a:tc>
                  <a:txBody>
                    <a:bodyPr/>
                    <a:lstStyle/>
                    <a:p>
                      <a:r>
                        <a:rPr lang="en-US" sz="1800" dirty="0" smtClean="0"/>
                        <a:t>Team Guide</a:t>
                      </a:r>
                      <a:endParaRPr lang="en-US" sz="1800" dirty="0"/>
                    </a:p>
                  </a:txBody>
                  <a:tcPr marL="91413" marR="91413" marT="45729" marB="45729"/>
                </a:tc>
              </a:tr>
              <a:tr h="365831">
                <a:tc>
                  <a:txBody>
                    <a:bodyPr/>
                    <a:lstStyle/>
                    <a:p>
                      <a:r>
                        <a:rPr lang="en-US" sz="1800" dirty="0" smtClean="0"/>
                        <a:t>Akash Sai Bejgum</a:t>
                      </a:r>
                      <a:endParaRPr lang="en-US" sz="1800" dirty="0"/>
                    </a:p>
                  </a:txBody>
                  <a:tcPr marL="91413" marR="91413" marT="45729" marB="45729"/>
                </a:tc>
                <a:tc>
                  <a:txBody>
                    <a:bodyPr/>
                    <a:lstStyle/>
                    <a:p>
                      <a:r>
                        <a:rPr lang="en-US" sz="1800" dirty="0" smtClean="0"/>
                        <a:t>Team Lead</a:t>
                      </a:r>
                      <a:endParaRPr lang="en-US" sz="1800" dirty="0"/>
                    </a:p>
                  </a:txBody>
                  <a:tcPr marL="91413" marR="91413" marT="45729" marB="45729"/>
                </a:tc>
              </a:tr>
              <a:tr h="3658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Harika</a:t>
                      </a:r>
                      <a:r>
                        <a:rPr lang="en-US" sz="1800" baseline="0" dirty="0" smtClean="0"/>
                        <a:t> Reddy Eddula</a:t>
                      </a:r>
                      <a:endParaRPr lang="en-US" sz="1800" dirty="0" smtClean="0"/>
                    </a:p>
                  </a:txBody>
                  <a:tcPr marL="91413" marR="91413" marT="45729" marB="4572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Team Member</a:t>
                      </a:r>
                    </a:p>
                  </a:txBody>
                  <a:tcPr marL="91413" marR="91413" marT="45729" marB="45729"/>
                </a:tc>
              </a:tr>
              <a:tr h="3658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Kalepu</a:t>
                      </a:r>
                      <a:r>
                        <a:rPr lang="en-US" sz="1800" baseline="0" dirty="0" smtClean="0"/>
                        <a:t> Sirisha Meher</a:t>
                      </a:r>
                    </a:p>
                  </a:txBody>
                  <a:tcPr marL="91413" marR="91413" marT="45729" marB="4572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Team Member</a:t>
                      </a:r>
                    </a:p>
                  </a:txBody>
                  <a:tcPr marL="91413" marR="91413" marT="45729" marB="45729"/>
                </a:tc>
              </a:tr>
              <a:tr h="3658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Pankaj</a:t>
                      </a:r>
                      <a:r>
                        <a:rPr lang="en-US" sz="1800" baseline="0" dirty="0" smtClean="0"/>
                        <a:t> Patil</a:t>
                      </a:r>
                    </a:p>
                  </a:txBody>
                  <a:tcPr marL="91413" marR="91413" marT="45729" marB="4572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Team Member</a:t>
                      </a:r>
                    </a:p>
                  </a:txBody>
                  <a:tcPr marL="91413" marR="91413" marT="45729" marB="45729"/>
                </a:tc>
              </a:tr>
              <a:tr h="3658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Swathisri</a:t>
                      </a:r>
                      <a:r>
                        <a:rPr lang="en-US" sz="1800" baseline="0" dirty="0" smtClean="0"/>
                        <a:t> Yeleswarapu</a:t>
                      </a:r>
                    </a:p>
                  </a:txBody>
                  <a:tcPr marL="91413" marR="91413" marT="45729" marB="4572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Team Member</a:t>
                      </a:r>
                    </a:p>
                  </a:txBody>
                  <a:tcPr marL="91413" marR="91413" marT="45729" marB="45729"/>
                </a:tc>
              </a:tr>
              <a:tr h="3658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Vignesh</a:t>
                      </a:r>
                      <a:r>
                        <a:rPr lang="en-US" sz="1800" baseline="0" dirty="0" smtClean="0"/>
                        <a:t> Vanaraj</a:t>
                      </a:r>
                      <a:endParaRPr lang="en-US" sz="1800" dirty="0" smtClean="0"/>
                    </a:p>
                    <a:p>
                      <a:endParaRPr lang="en-US" sz="1800" dirty="0"/>
                    </a:p>
                  </a:txBody>
                  <a:tcPr marL="91413" marR="91413" marT="45729" marB="4572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Team Member</a:t>
                      </a:r>
                    </a:p>
                  </a:txBody>
                  <a:tcPr marL="91413" marR="91413" marT="45729" marB="45729"/>
                </a:tc>
              </a:tr>
            </a:tbl>
          </a:graphicData>
        </a:graphic>
      </p:graphicFrame>
      <p:sp>
        <p:nvSpPr>
          <p:cNvPr id="2" name="Date Placeholder 1"/>
          <p:cNvSpPr>
            <a:spLocks noGrp="1"/>
          </p:cNvSpPr>
          <p:nvPr>
            <p:ph type="dt" sz="half" idx="10"/>
          </p:nvPr>
        </p:nvSpPr>
        <p:spPr/>
        <p:txBody>
          <a:bodyPr/>
          <a:lstStyle/>
          <a:p>
            <a:fld id="{606A7829-BDE7-499A-99E0-364FB5A582B1}" type="datetime1">
              <a:rPr lang="en-US" smtClean="0"/>
              <a:t>6/19/2018</a:t>
            </a:fld>
            <a:endParaRPr lang="en-US"/>
          </a:p>
        </p:txBody>
      </p:sp>
      <p:sp>
        <p:nvSpPr>
          <p:cNvPr id="3" name="Footer Placeholder 2"/>
          <p:cNvSpPr>
            <a:spLocks noGrp="1"/>
          </p:cNvSpPr>
          <p:nvPr>
            <p:ph type="ftr" sz="quarter" idx="11"/>
          </p:nvPr>
        </p:nvSpPr>
        <p:spPr/>
        <p:txBody>
          <a:bodyPr/>
          <a:lstStyle/>
          <a:p>
            <a:r>
              <a:rPr lang="en-US" dirty="0" smtClean="0"/>
              <a:t>Proprietary </a:t>
            </a:r>
            <a:r>
              <a:rPr lang="en-US" dirty="0" smtClean="0"/>
              <a:t>and confidential</a:t>
            </a:r>
            <a:endParaRPr lang="en-US" dirty="0"/>
          </a:p>
        </p:txBody>
      </p:sp>
      <p:sp>
        <p:nvSpPr>
          <p:cNvPr id="4" name="Slide Number Placeholder 3"/>
          <p:cNvSpPr>
            <a:spLocks noGrp="1"/>
          </p:cNvSpPr>
          <p:nvPr>
            <p:ph type="sldNum" sz="quarter" idx="12"/>
          </p:nvPr>
        </p:nvSpPr>
        <p:spPr/>
        <p:txBody>
          <a:bodyPr/>
          <a:lstStyle/>
          <a:p>
            <a:fld id="{E6E52F22-D619-40FF-852B-DB89ECDB48A2}" type="slidenum">
              <a:rPr lang="en-US" smtClean="0"/>
              <a:t>2</a:t>
            </a:fld>
            <a:endParaRPr lang="en-US"/>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26992" y="109452"/>
            <a:ext cx="1453616" cy="343780"/>
          </a:xfrm>
          <a:prstGeom prst="rect">
            <a:avLst/>
          </a:prstGeom>
        </p:spPr>
      </p:pic>
    </p:spTree>
    <p:extLst>
      <p:ext uri="{BB962C8B-B14F-4D97-AF65-F5344CB8AC3E}">
        <p14:creationId xmlns:p14="http://schemas.microsoft.com/office/powerpoint/2010/main" val="12210822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E196EEE-5B2A-450D-8329-3F9C695BCA25}" type="datetime1">
              <a:rPr lang="en-US" smtClean="0">
                <a:solidFill>
                  <a:schemeClr val="tx1"/>
                </a:solidFill>
              </a:rPr>
              <a:t>6/19/2018</a:t>
            </a:fld>
            <a:endParaRPr lang="en-US" dirty="0">
              <a:solidFill>
                <a:schemeClr val="tx1"/>
              </a:solidFill>
            </a:endParaRPr>
          </a:p>
        </p:txBody>
      </p:sp>
      <p:sp>
        <p:nvSpPr>
          <p:cNvPr id="4" name="Footer Placeholder 3"/>
          <p:cNvSpPr>
            <a:spLocks noGrp="1"/>
          </p:cNvSpPr>
          <p:nvPr>
            <p:ph type="ftr" sz="quarter" idx="11"/>
          </p:nvPr>
        </p:nvSpPr>
        <p:spPr/>
        <p:txBody>
          <a:bodyPr/>
          <a:lstStyle/>
          <a:p>
            <a:r>
              <a:rPr lang="en-US" dirty="0" smtClean="0">
                <a:solidFill>
                  <a:schemeClr val="tx1"/>
                </a:solidFill>
              </a:rPr>
              <a:t>Proprietary and confidential</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E6E52F22-D619-40FF-852B-DB89ECDB48A2}" type="slidenum">
              <a:rPr lang="en-US" smtClean="0">
                <a:solidFill>
                  <a:schemeClr val="tx1"/>
                </a:solidFill>
              </a:rPr>
              <a:t>20</a:t>
            </a:fld>
            <a:endParaRPr lang="en-US" dirty="0">
              <a:solidFill>
                <a:schemeClr val="tx1"/>
              </a:solidFill>
            </a:endParaRPr>
          </a:p>
        </p:txBody>
      </p:sp>
      <p:pic>
        <p:nvPicPr>
          <p:cNvPr id="2" name="Picture 1"/>
          <p:cNvPicPr>
            <a:picLocks noChangeAspect="1"/>
          </p:cNvPicPr>
          <p:nvPr/>
        </p:nvPicPr>
        <p:blipFill>
          <a:blip r:embed="rId2"/>
          <a:stretch>
            <a:fillRect/>
          </a:stretch>
        </p:blipFill>
        <p:spPr>
          <a:xfrm>
            <a:off x="3026534" y="819149"/>
            <a:ext cx="6555347" cy="5272557"/>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6992" y="109452"/>
            <a:ext cx="1453616" cy="343780"/>
          </a:xfrm>
          <a:prstGeom prst="rect">
            <a:avLst/>
          </a:prstGeom>
        </p:spPr>
      </p:pic>
    </p:spTree>
    <p:extLst>
      <p:ext uri="{BB962C8B-B14F-4D97-AF65-F5344CB8AC3E}">
        <p14:creationId xmlns:p14="http://schemas.microsoft.com/office/powerpoint/2010/main" val="1564912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C4455-162E-499D-AC85-ADD41FEA4565}" type="datetime1">
              <a:rPr lang="en-US" smtClean="0">
                <a:solidFill>
                  <a:schemeClr val="tx1"/>
                </a:solidFill>
              </a:rPr>
              <a:t>6/19/2018</a:t>
            </a:fld>
            <a:endParaRPr lang="en-US" dirty="0">
              <a:solidFill>
                <a:schemeClr val="tx1"/>
              </a:solidFill>
            </a:endParaRPr>
          </a:p>
        </p:txBody>
      </p:sp>
      <p:sp>
        <p:nvSpPr>
          <p:cNvPr id="3" name="Footer Placeholder 2"/>
          <p:cNvSpPr>
            <a:spLocks noGrp="1"/>
          </p:cNvSpPr>
          <p:nvPr>
            <p:ph type="ftr" sz="quarter" idx="11"/>
          </p:nvPr>
        </p:nvSpPr>
        <p:spPr/>
        <p:txBody>
          <a:bodyPr/>
          <a:lstStyle/>
          <a:p>
            <a:r>
              <a:rPr lang="en-US" dirty="0" smtClean="0">
                <a:solidFill>
                  <a:schemeClr val="tx1"/>
                </a:solidFill>
              </a:rPr>
              <a:t>Proprietary and confidential</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E6E52F22-D619-40FF-852B-DB89ECDB48A2}" type="slidenum">
              <a:rPr lang="en-US" smtClean="0">
                <a:solidFill>
                  <a:schemeClr val="tx1"/>
                </a:solidFill>
              </a:rPr>
              <a:t>21</a:t>
            </a:fld>
            <a:endParaRPr lang="en-US" dirty="0">
              <a:solidFill>
                <a:schemeClr val="tx1"/>
              </a:solidFill>
            </a:endParaRPr>
          </a:p>
        </p:txBody>
      </p:sp>
      <p:pic>
        <p:nvPicPr>
          <p:cNvPr id="5" name="Picture 4"/>
          <p:cNvPicPr>
            <a:picLocks noChangeAspect="1"/>
          </p:cNvPicPr>
          <p:nvPr/>
        </p:nvPicPr>
        <p:blipFill>
          <a:blip r:embed="rId2"/>
          <a:stretch>
            <a:fillRect/>
          </a:stretch>
        </p:blipFill>
        <p:spPr>
          <a:xfrm>
            <a:off x="2938462" y="781050"/>
            <a:ext cx="6315075" cy="52959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6992" y="109452"/>
            <a:ext cx="1453616" cy="343780"/>
          </a:xfrm>
          <a:prstGeom prst="rect">
            <a:avLst/>
          </a:prstGeom>
        </p:spPr>
      </p:pic>
    </p:spTree>
    <p:extLst>
      <p:ext uri="{BB962C8B-B14F-4D97-AF65-F5344CB8AC3E}">
        <p14:creationId xmlns:p14="http://schemas.microsoft.com/office/powerpoint/2010/main" val="2969505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7D81B87-7F50-422E-ACB5-BC814F6D914E}" type="datetime1">
              <a:rPr lang="en-US" smtClean="0">
                <a:solidFill>
                  <a:schemeClr val="tx1"/>
                </a:solidFill>
              </a:rPr>
              <a:t>6/19/2018</a:t>
            </a:fld>
            <a:endParaRPr lang="en-US" dirty="0">
              <a:solidFill>
                <a:schemeClr val="tx1"/>
              </a:solidFill>
            </a:endParaRPr>
          </a:p>
        </p:txBody>
      </p:sp>
      <p:sp>
        <p:nvSpPr>
          <p:cNvPr id="4" name="Footer Placeholder 3"/>
          <p:cNvSpPr>
            <a:spLocks noGrp="1"/>
          </p:cNvSpPr>
          <p:nvPr>
            <p:ph type="ftr" sz="quarter" idx="11"/>
          </p:nvPr>
        </p:nvSpPr>
        <p:spPr/>
        <p:txBody>
          <a:bodyPr/>
          <a:lstStyle/>
          <a:p>
            <a:r>
              <a:rPr lang="en-US" dirty="0" smtClean="0">
                <a:solidFill>
                  <a:schemeClr val="tx1"/>
                </a:solidFill>
              </a:rPr>
              <a:t>Proprietary and confidential</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E6E52F22-D619-40FF-852B-DB89ECDB48A2}" type="slidenum">
              <a:rPr lang="en-US" smtClean="0">
                <a:solidFill>
                  <a:schemeClr val="tx1"/>
                </a:solidFill>
              </a:rPr>
              <a:t>22</a:t>
            </a:fld>
            <a:endParaRPr lang="en-US" dirty="0">
              <a:solidFill>
                <a:schemeClr val="tx1"/>
              </a:solidFill>
            </a:endParaRPr>
          </a:p>
        </p:txBody>
      </p:sp>
      <p:pic>
        <p:nvPicPr>
          <p:cNvPr id="2" name="Picture 1"/>
          <p:cNvPicPr>
            <a:picLocks noChangeAspect="1"/>
          </p:cNvPicPr>
          <p:nvPr/>
        </p:nvPicPr>
        <p:blipFill>
          <a:blip r:embed="rId2"/>
          <a:stretch>
            <a:fillRect/>
          </a:stretch>
        </p:blipFill>
        <p:spPr>
          <a:xfrm>
            <a:off x="3119437" y="361950"/>
            <a:ext cx="5953125" cy="61341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6992" y="109452"/>
            <a:ext cx="1453616" cy="343780"/>
          </a:xfrm>
          <a:prstGeom prst="rect">
            <a:avLst/>
          </a:prstGeom>
        </p:spPr>
      </p:pic>
    </p:spTree>
    <p:extLst>
      <p:ext uri="{BB962C8B-B14F-4D97-AF65-F5344CB8AC3E}">
        <p14:creationId xmlns:p14="http://schemas.microsoft.com/office/powerpoint/2010/main" val="383732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294B589-165D-4DD3-AC5C-0EE5231051A2}" type="datetime1">
              <a:rPr lang="en-US" smtClean="0">
                <a:solidFill>
                  <a:schemeClr val="tx1"/>
                </a:solidFill>
              </a:rPr>
              <a:t>6/19/2018</a:t>
            </a:fld>
            <a:endParaRPr lang="en-US" dirty="0">
              <a:solidFill>
                <a:schemeClr val="tx1"/>
              </a:solidFill>
            </a:endParaRPr>
          </a:p>
        </p:txBody>
      </p:sp>
      <p:sp>
        <p:nvSpPr>
          <p:cNvPr id="4" name="Footer Placeholder 3"/>
          <p:cNvSpPr>
            <a:spLocks noGrp="1"/>
          </p:cNvSpPr>
          <p:nvPr>
            <p:ph type="ftr" sz="quarter" idx="11"/>
          </p:nvPr>
        </p:nvSpPr>
        <p:spPr/>
        <p:txBody>
          <a:bodyPr/>
          <a:lstStyle/>
          <a:p>
            <a:r>
              <a:rPr lang="en-US" dirty="0" smtClean="0">
                <a:solidFill>
                  <a:schemeClr val="tx1"/>
                </a:solidFill>
              </a:rPr>
              <a:t>Proprietary and confidential</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E6E52F22-D619-40FF-852B-DB89ECDB48A2}" type="slidenum">
              <a:rPr lang="en-US" smtClean="0">
                <a:solidFill>
                  <a:schemeClr val="tx1"/>
                </a:solidFill>
              </a:rPr>
              <a:t>23</a:t>
            </a:fld>
            <a:endParaRPr lang="en-US" dirty="0">
              <a:solidFill>
                <a:schemeClr val="tx1"/>
              </a:solidFill>
            </a:endParaRPr>
          </a:p>
        </p:txBody>
      </p:sp>
      <p:pic>
        <p:nvPicPr>
          <p:cNvPr id="8" name="Picture 7"/>
          <p:cNvPicPr>
            <a:picLocks noChangeAspect="1"/>
          </p:cNvPicPr>
          <p:nvPr/>
        </p:nvPicPr>
        <p:blipFill>
          <a:blip r:embed="rId2"/>
          <a:stretch>
            <a:fillRect/>
          </a:stretch>
        </p:blipFill>
        <p:spPr>
          <a:xfrm>
            <a:off x="2957512" y="519112"/>
            <a:ext cx="6276975" cy="581977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6992" y="109452"/>
            <a:ext cx="1453616" cy="343780"/>
          </a:xfrm>
          <a:prstGeom prst="rect">
            <a:avLst/>
          </a:prstGeom>
        </p:spPr>
      </p:pic>
    </p:spTree>
    <p:extLst>
      <p:ext uri="{BB962C8B-B14F-4D97-AF65-F5344CB8AC3E}">
        <p14:creationId xmlns:p14="http://schemas.microsoft.com/office/powerpoint/2010/main" val="11221497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F27D012-7363-4E62-9EA1-DB9F6DA19D0B}" type="datetime1">
              <a:rPr lang="en-US" smtClean="0">
                <a:solidFill>
                  <a:schemeClr val="tx1"/>
                </a:solidFill>
              </a:rPr>
              <a:t>6/19/2018</a:t>
            </a:fld>
            <a:endParaRPr lang="en-US" dirty="0">
              <a:solidFill>
                <a:schemeClr val="tx1"/>
              </a:solidFill>
            </a:endParaRPr>
          </a:p>
        </p:txBody>
      </p:sp>
      <p:sp>
        <p:nvSpPr>
          <p:cNvPr id="4" name="Footer Placeholder 3"/>
          <p:cNvSpPr>
            <a:spLocks noGrp="1"/>
          </p:cNvSpPr>
          <p:nvPr>
            <p:ph type="ftr" sz="quarter" idx="11"/>
          </p:nvPr>
        </p:nvSpPr>
        <p:spPr/>
        <p:txBody>
          <a:bodyPr/>
          <a:lstStyle/>
          <a:p>
            <a:r>
              <a:rPr lang="en-US" dirty="0" smtClean="0">
                <a:solidFill>
                  <a:schemeClr val="tx1"/>
                </a:solidFill>
              </a:rPr>
              <a:t>Proprietary and confidential</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E6E52F22-D619-40FF-852B-DB89ECDB48A2}" type="slidenum">
              <a:rPr lang="en-US" smtClean="0">
                <a:solidFill>
                  <a:schemeClr val="tx1"/>
                </a:solidFill>
              </a:rPr>
              <a:pPr/>
              <a:t>24</a:t>
            </a:fld>
            <a:endParaRPr lang="en-US" dirty="0">
              <a:solidFill>
                <a:schemeClr val="tx1"/>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26992" y="109452"/>
            <a:ext cx="1453616" cy="343780"/>
          </a:xfrm>
          <a:prstGeom prst="rect">
            <a:avLst/>
          </a:prstGeom>
        </p:spPr>
      </p:pic>
      <p:pic>
        <p:nvPicPr>
          <p:cNvPr id="8" name="Picture 7"/>
          <p:cNvPicPr>
            <a:picLocks noChangeAspect="1"/>
          </p:cNvPicPr>
          <p:nvPr/>
        </p:nvPicPr>
        <p:blipFill>
          <a:blip r:embed="rId3"/>
          <a:stretch>
            <a:fillRect/>
          </a:stretch>
        </p:blipFill>
        <p:spPr>
          <a:xfrm>
            <a:off x="2833352" y="714375"/>
            <a:ext cx="6362163" cy="5429250"/>
          </a:xfrm>
          <a:prstGeom prst="rect">
            <a:avLst/>
          </a:prstGeom>
        </p:spPr>
      </p:pic>
    </p:spTree>
    <p:extLst>
      <p:ext uri="{BB962C8B-B14F-4D97-AF65-F5344CB8AC3E}">
        <p14:creationId xmlns:p14="http://schemas.microsoft.com/office/powerpoint/2010/main" val="36700933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87B28F6-DB54-4D47-96F5-5628585D53A4}" type="datetime1">
              <a:rPr lang="en-US" smtClean="0">
                <a:solidFill>
                  <a:schemeClr val="tx1"/>
                </a:solidFill>
              </a:rPr>
              <a:t>6/19/2018</a:t>
            </a:fld>
            <a:endParaRPr lang="en-US" dirty="0">
              <a:solidFill>
                <a:schemeClr val="tx1"/>
              </a:solidFill>
            </a:endParaRPr>
          </a:p>
        </p:txBody>
      </p:sp>
      <p:sp>
        <p:nvSpPr>
          <p:cNvPr id="4" name="Footer Placeholder 3"/>
          <p:cNvSpPr>
            <a:spLocks noGrp="1"/>
          </p:cNvSpPr>
          <p:nvPr>
            <p:ph type="ftr" sz="quarter" idx="11"/>
          </p:nvPr>
        </p:nvSpPr>
        <p:spPr/>
        <p:txBody>
          <a:bodyPr/>
          <a:lstStyle/>
          <a:p>
            <a:r>
              <a:rPr lang="en-US" dirty="0" smtClean="0">
                <a:solidFill>
                  <a:schemeClr val="tx1"/>
                </a:solidFill>
              </a:rPr>
              <a:t>Proprietary and confidential</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E6E52F22-D619-40FF-852B-DB89ECDB48A2}" type="slidenum">
              <a:rPr lang="en-US" smtClean="0">
                <a:solidFill>
                  <a:schemeClr val="tx1"/>
                </a:solidFill>
              </a:rPr>
              <a:t>25</a:t>
            </a:fld>
            <a:endParaRPr lang="en-US" dirty="0">
              <a:solidFill>
                <a:schemeClr val="tx1"/>
              </a:solidFill>
            </a:endParaRPr>
          </a:p>
        </p:txBody>
      </p:sp>
      <p:pic>
        <p:nvPicPr>
          <p:cNvPr id="2" name="Picture 1"/>
          <p:cNvPicPr>
            <a:picLocks noChangeAspect="1"/>
          </p:cNvPicPr>
          <p:nvPr/>
        </p:nvPicPr>
        <p:blipFill>
          <a:blip r:embed="rId2"/>
          <a:stretch>
            <a:fillRect/>
          </a:stretch>
        </p:blipFill>
        <p:spPr>
          <a:xfrm>
            <a:off x="3281362" y="476250"/>
            <a:ext cx="5629275" cy="59055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6992" y="109452"/>
            <a:ext cx="1453616" cy="343780"/>
          </a:xfrm>
          <a:prstGeom prst="rect">
            <a:avLst/>
          </a:prstGeom>
        </p:spPr>
      </p:pic>
    </p:spTree>
    <p:extLst>
      <p:ext uri="{BB962C8B-B14F-4D97-AF65-F5344CB8AC3E}">
        <p14:creationId xmlns:p14="http://schemas.microsoft.com/office/powerpoint/2010/main" val="24393042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775342F-FE23-4D1F-8791-42E630790CD0}" type="datetime1">
              <a:rPr lang="en-US" smtClean="0">
                <a:solidFill>
                  <a:schemeClr val="tx1"/>
                </a:solidFill>
              </a:rPr>
              <a:t>6/19/2018</a:t>
            </a:fld>
            <a:endParaRPr lang="en-US" dirty="0">
              <a:solidFill>
                <a:schemeClr val="tx1"/>
              </a:solidFill>
            </a:endParaRPr>
          </a:p>
        </p:txBody>
      </p:sp>
      <p:sp>
        <p:nvSpPr>
          <p:cNvPr id="4" name="Footer Placeholder 3"/>
          <p:cNvSpPr>
            <a:spLocks noGrp="1"/>
          </p:cNvSpPr>
          <p:nvPr>
            <p:ph type="ftr" sz="quarter" idx="11"/>
          </p:nvPr>
        </p:nvSpPr>
        <p:spPr/>
        <p:txBody>
          <a:bodyPr/>
          <a:lstStyle/>
          <a:p>
            <a:r>
              <a:rPr lang="en-US" dirty="0" smtClean="0">
                <a:solidFill>
                  <a:schemeClr val="tx1"/>
                </a:solidFill>
              </a:rPr>
              <a:t>Proprietary and confidential</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E6E52F22-D619-40FF-852B-DB89ECDB48A2}" type="slidenum">
              <a:rPr lang="en-US" smtClean="0">
                <a:solidFill>
                  <a:schemeClr val="tx1"/>
                </a:solidFill>
              </a:rPr>
              <a:t>26</a:t>
            </a:fld>
            <a:endParaRPr lang="en-US" dirty="0">
              <a:solidFill>
                <a:schemeClr val="tx1"/>
              </a:solidFill>
            </a:endParaRPr>
          </a:p>
        </p:txBody>
      </p:sp>
      <p:pic>
        <p:nvPicPr>
          <p:cNvPr id="8" name="Picture 7"/>
          <p:cNvPicPr>
            <a:picLocks noChangeAspect="1"/>
          </p:cNvPicPr>
          <p:nvPr/>
        </p:nvPicPr>
        <p:blipFill>
          <a:blip r:embed="rId2"/>
          <a:stretch>
            <a:fillRect/>
          </a:stretch>
        </p:blipFill>
        <p:spPr>
          <a:xfrm>
            <a:off x="2757487" y="981075"/>
            <a:ext cx="6677025" cy="489585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6992" y="109452"/>
            <a:ext cx="1453616" cy="343780"/>
          </a:xfrm>
          <a:prstGeom prst="rect">
            <a:avLst/>
          </a:prstGeom>
        </p:spPr>
      </p:pic>
    </p:spTree>
    <p:extLst>
      <p:ext uri="{BB962C8B-B14F-4D97-AF65-F5344CB8AC3E}">
        <p14:creationId xmlns:p14="http://schemas.microsoft.com/office/powerpoint/2010/main" val="18611650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1"/>
          <p:cNvSpPr>
            <a:spLocks noGrp="1"/>
          </p:cNvSpPr>
          <p:nvPr>
            <p:ph idx="4294967295"/>
          </p:nvPr>
        </p:nvSpPr>
        <p:spPr>
          <a:xfrm>
            <a:off x="1524000" y="1600201"/>
            <a:ext cx="8229600" cy="4525963"/>
          </a:xfrm>
        </p:spPr>
        <p:txBody>
          <a:bodyPr/>
          <a:lstStyle/>
          <a:p>
            <a:pPr marL="0" indent="0" algn="ctr">
              <a:buNone/>
            </a:pPr>
            <a:endParaRPr lang="en-US" altLang="en-US" sz="4000" dirty="0"/>
          </a:p>
          <a:p>
            <a:pPr marL="0" indent="0" algn="ctr">
              <a:buNone/>
            </a:pPr>
            <a:endParaRPr lang="en-US" altLang="en-US" sz="4000" dirty="0"/>
          </a:p>
          <a:p>
            <a:pPr marL="0" indent="0" algn="ctr">
              <a:buNone/>
            </a:pPr>
            <a:r>
              <a:rPr lang="en-US" altLang="en-US" sz="4600" dirty="0"/>
              <a:t>       THANK YOU</a:t>
            </a:r>
          </a:p>
        </p:txBody>
      </p:sp>
      <p:sp>
        <p:nvSpPr>
          <p:cNvPr id="2" name="Date Placeholder 1"/>
          <p:cNvSpPr>
            <a:spLocks noGrp="1"/>
          </p:cNvSpPr>
          <p:nvPr>
            <p:ph type="dt" sz="half" idx="10"/>
          </p:nvPr>
        </p:nvSpPr>
        <p:spPr/>
        <p:txBody>
          <a:bodyPr/>
          <a:lstStyle/>
          <a:p>
            <a:fld id="{528DBEF2-6A9D-4BC2-8B2A-FB2D783DE308}" type="datetime1">
              <a:rPr lang="en-US" smtClean="0">
                <a:solidFill>
                  <a:schemeClr val="tx1"/>
                </a:solidFill>
              </a:rPr>
              <a:t>6/19/2018</a:t>
            </a:fld>
            <a:endParaRPr lang="en-US" dirty="0">
              <a:solidFill>
                <a:schemeClr val="tx1"/>
              </a:solidFill>
            </a:endParaRPr>
          </a:p>
        </p:txBody>
      </p:sp>
      <p:sp>
        <p:nvSpPr>
          <p:cNvPr id="3" name="Footer Placeholder 2"/>
          <p:cNvSpPr>
            <a:spLocks noGrp="1"/>
          </p:cNvSpPr>
          <p:nvPr>
            <p:ph type="ftr" sz="quarter" idx="11"/>
          </p:nvPr>
        </p:nvSpPr>
        <p:spPr/>
        <p:txBody>
          <a:bodyPr/>
          <a:lstStyle/>
          <a:p>
            <a:r>
              <a:rPr lang="en-US" dirty="0" smtClean="0">
                <a:solidFill>
                  <a:schemeClr val="tx1"/>
                </a:solidFill>
              </a:rPr>
              <a:t>Proprietary and confidential</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E6E52F22-D619-40FF-852B-DB89ECDB48A2}" type="slidenum">
              <a:rPr lang="en-US" smtClean="0">
                <a:solidFill>
                  <a:schemeClr val="tx1"/>
                </a:solidFill>
              </a:rPr>
              <a:t>27</a:t>
            </a:fld>
            <a:endParaRPr lang="en-US" dirty="0">
              <a:solidFill>
                <a:schemeClr val="tx1"/>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26992" y="109452"/>
            <a:ext cx="1453616" cy="343780"/>
          </a:xfrm>
          <a:prstGeom prst="rect">
            <a:avLst/>
          </a:prstGeom>
        </p:spPr>
      </p:pic>
    </p:spTree>
    <p:extLst>
      <p:ext uri="{BB962C8B-B14F-4D97-AF65-F5344CB8AC3E}">
        <p14:creationId xmlns:p14="http://schemas.microsoft.com/office/powerpoint/2010/main" val="812417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a:bodyPr>
          <a:lstStyle/>
          <a:p>
            <a:pPr algn="ctr" eaLnBrk="1" hangingPunct="1"/>
            <a:r>
              <a:rPr lang="en-US" altLang="en-US" b="1" u="sng" dirty="0">
                <a:latin typeface="Bell MT" panose="02020503060305020303" pitchFamily="18" charset="0"/>
              </a:rPr>
              <a:t>Census Reporting System</a:t>
            </a:r>
          </a:p>
        </p:txBody>
      </p:sp>
      <p:sp>
        <p:nvSpPr>
          <p:cNvPr id="18435" name="Content Placeholder 2"/>
          <p:cNvSpPr>
            <a:spLocks noGrp="1"/>
          </p:cNvSpPr>
          <p:nvPr>
            <p:ph idx="1"/>
          </p:nvPr>
        </p:nvSpPr>
        <p:spPr/>
        <p:txBody>
          <a:bodyPr>
            <a:noAutofit/>
          </a:bodyPr>
          <a:lstStyle/>
          <a:p>
            <a:pPr marL="347472" indent="-347472" eaLnBrk="1" hangingPunct="1">
              <a:lnSpc>
                <a:spcPct val="100000"/>
              </a:lnSpc>
              <a:spcBef>
                <a:spcPts val="384"/>
              </a:spcBef>
            </a:pPr>
            <a:r>
              <a:rPr lang="en-US" sz="2000" dirty="0">
                <a:latin typeface="Arial" panose="020B0604020202020204" pitchFamily="34" charset="0"/>
                <a:cs typeface="Arial" panose="020B0604020202020204" pitchFamily="34" charset="0"/>
              </a:rPr>
              <a:t>A Census is the procedure of systematically acquiring and recording information about the members of a given </a:t>
            </a:r>
            <a:r>
              <a:rPr lang="en-US" sz="2000" dirty="0" smtClean="0">
                <a:latin typeface="Arial" panose="020B0604020202020204" pitchFamily="34" charset="0"/>
                <a:cs typeface="Arial" panose="020B0604020202020204" pitchFamily="34" charset="0"/>
              </a:rPr>
              <a:t>population.</a:t>
            </a:r>
          </a:p>
          <a:p>
            <a:pPr marL="347472" indent="-347472" eaLnBrk="1" hangingPunct="1">
              <a:lnSpc>
                <a:spcPct val="100000"/>
              </a:lnSpc>
              <a:spcBef>
                <a:spcPts val="384"/>
              </a:spcBef>
            </a:pPr>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is a regularly occurring and official count of particular </a:t>
            </a:r>
            <a:r>
              <a:rPr lang="en-US" sz="2000" dirty="0" smtClean="0">
                <a:latin typeface="Arial" panose="020B0604020202020204" pitchFamily="34" charset="0"/>
                <a:cs typeface="Arial" panose="020B0604020202020204" pitchFamily="34" charset="0"/>
              </a:rPr>
              <a:t>population.</a:t>
            </a:r>
          </a:p>
          <a:p>
            <a:pPr marL="347472" indent="-347472" eaLnBrk="1" hangingPunct="1">
              <a:lnSpc>
                <a:spcPct val="100000"/>
              </a:lnSpc>
              <a:spcBef>
                <a:spcPts val="384"/>
              </a:spcBef>
            </a:pPr>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Population Census is the most detailed information source on the population at the level </a:t>
            </a:r>
            <a:r>
              <a:rPr lang="en-US" sz="2000" dirty="0" smtClean="0">
                <a:latin typeface="Arial" panose="020B0604020202020204" pitchFamily="34" charset="0"/>
                <a:cs typeface="Arial" panose="020B0604020202020204" pitchFamily="34" charset="0"/>
              </a:rPr>
              <a:t>of small </a:t>
            </a:r>
            <a:r>
              <a:rPr lang="en-US" sz="2000" dirty="0">
                <a:latin typeface="Arial" panose="020B0604020202020204" pitchFamily="34" charset="0"/>
                <a:cs typeface="Arial" panose="020B0604020202020204" pitchFamily="34" charset="0"/>
              </a:rPr>
              <a:t>localities and small groups in population. </a:t>
            </a:r>
            <a:endParaRPr lang="en-US" sz="2000" dirty="0" smtClean="0">
              <a:latin typeface="Arial" panose="020B0604020202020204" pitchFamily="34" charset="0"/>
              <a:cs typeface="Arial" panose="020B0604020202020204" pitchFamily="34" charset="0"/>
            </a:endParaRPr>
          </a:p>
          <a:p>
            <a:pPr marL="347472" indent="-347472" eaLnBrk="1" hangingPunct="1">
              <a:lnSpc>
                <a:spcPct val="100000"/>
              </a:lnSpc>
              <a:spcBef>
                <a:spcPts val="384"/>
              </a:spcBef>
            </a:pPr>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data acquired forms the basis of information that is available to public and private elements at the national and local level for the purpose of decision making in variety of areas of the life of residents of the cities.</a:t>
            </a:r>
          </a:p>
        </p:txBody>
      </p:sp>
      <p:sp>
        <p:nvSpPr>
          <p:cNvPr id="2" name="Date Placeholder 1"/>
          <p:cNvSpPr>
            <a:spLocks noGrp="1"/>
          </p:cNvSpPr>
          <p:nvPr>
            <p:ph type="dt" sz="half" idx="10"/>
          </p:nvPr>
        </p:nvSpPr>
        <p:spPr/>
        <p:txBody>
          <a:bodyPr/>
          <a:lstStyle/>
          <a:p>
            <a:fld id="{E90845A7-BBF6-4577-8F7D-4F20BE7625C0}" type="datetime1">
              <a:rPr lang="en-US" smtClean="0">
                <a:solidFill>
                  <a:schemeClr val="tx1"/>
                </a:solidFill>
              </a:rPr>
              <a:t>6/19/2018</a:t>
            </a:fld>
            <a:endParaRPr lang="en-US" dirty="0">
              <a:solidFill>
                <a:schemeClr val="tx1"/>
              </a:solidFill>
            </a:endParaRPr>
          </a:p>
        </p:txBody>
      </p:sp>
      <p:sp>
        <p:nvSpPr>
          <p:cNvPr id="3" name="Footer Placeholder 2"/>
          <p:cNvSpPr>
            <a:spLocks noGrp="1"/>
          </p:cNvSpPr>
          <p:nvPr>
            <p:ph type="ftr" sz="quarter" idx="11"/>
          </p:nvPr>
        </p:nvSpPr>
        <p:spPr/>
        <p:txBody>
          <a:bodyPr/>
          <a:lstStyle/>
          <a:p>
            <a:r>
              <a:rPr lang="en-US" dirty="0" smtClean="0">
                <a:solidFill>
                  <a:schemeClr val="tx1"/>
                </a:solidFill>
              </a:rPr>
              <a:t>Proprietary and confidential</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E6E52F22-D619-40FF-852B-DB89ECDB48A2}" type="slidenum">
              <a:rPr lang="en-US" smtClean="0">
                <a:solidFill>
                  <a:schemeClr val="tx1"/>
                </a:solidFill>
              </a:rPr>
              <a:t>3</a:t>
            </a:fld>
            <a:endParaRPr lang="en-US" dirty="0">
              <a:solidFill>
                <a:schemeClr val="tx1"/>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6992" y="109452"/>
            <a:ext cx="1453616" cy="343780"/>
          </a:xfrm>
          <a:prstGeom prst="rect">
            <a:avLst/>
          </a:prstGeom>
        </p:spPr>
      </p:pic>
    </p:spTree>
    <p:extLst>
      <p:ext uri="{BB962C8B-B14F-4D97-AF65-F5344CB8AC3E}">
        <p14:creationId xmlns:p14="http://schemas.microsoft.com/office/powerpoint/2010/main" val="976615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pPr algn="ctr" eaLnBrk="1" hangingPunct="1"/>
            <a:r>
              <a:rPr lang="en-US" altLang="en-US" b="1" u="sng" dirty="0"/>
              <a:t>Scope of the Project</a:t>
            </a:r>
          </a:p>
        </p:txBody>
      </p:sp>
      <p:sp>
        <p:nvSpPr>
          <p:cNvPr id="19459" name="Content Placeholder 2"/>
          <p:cNvSpPr>
            <a:spLocks noGrp="1"/>
          </p:cNvSpPr>
          <p:nvPr>
            <p:ph idx="1"/>
          </p:nvPr>
        </p:nvSpPr>
        <p:spPr>
          <a:xfrm>
            <a:off x="838200" y="1839693"/>
            <a:ext cx="10515600" cy="4351338"/>
          </a:xfrm>
        </p:spPr>
        <p:txBody>
          <a:bodyPr>
            <a:normAutofit/>
          </a:bodyPr>
          <a:lstStyle/>
          <a:p>
            <a:pPr eaLnBrk="1" hangingPunct="1"/>
            <a:r>
              <a:rPr lang="en-US" sz="2000" dirty="0">
                <a:latin typeface="Arial" panose="020B0604020202020204" pitchFamily="34" charset="0"/>
                <a:cs typeface="Arial" panose="020B0604020202020204" pitchFamily="34" charset="0"/>
              </a:rPr>
              <a:t>The purpose of this project is to gather information about general population in order to present a full and reliable picture of population in Cities- its Demographic and housing conditions, social and economic characteristics. </a:t>
            </a:r>
            <a:endParaRPr lang="en-US" sz="2000" dirty="0" smtClean="0">
              <a:latin typeface="Arial" panose="020B0604020202020204" pitchFamily="34" charset="0"/>
              <a:cs typeface="Arial" panose="020B0604020202020204" pitchFamily="34" charset="0"/>
            </a:endParaRPr>
          </a:p>
          <a:p>
            <a:pPr eaLnBrk="1" hangingPunct="1"/>
            <a:r>
              <a:rPr lang="en-US" sz="2000" dirty="0" smtClean="0">
                <a:latin typeface="Arial" panose="020B0604020202020204" pitchFamily="34" charset="0"/>
                <a:cs typeface="Arial" panose="020B0604020202020204" pitchFamily="34" charset="0"/>
              </a:rPr>
              <a:t>This </a:t>
            </a:r>
            <a:r>
              <a:rPr lang="en-US" sz="2000" dirty="0">
                <a:latin typeface="Arial" panose="020B0604020202020204" pitchFamily="34" charset="0"/>
                <a:cs typeface="Arial" panose="020B0604020202020204" pitchFamily="34" charset="0"/>
              </a:rPr>
              <a:t>project is essential for City wise comparisons of any kind of Statistics. </a:t>
            </a:r>
            <a:endParaRPr lang="en-US" sz="2000" dirty="0" smtClean="0">
              <a:latin typeface="Arial" panose="020B0604020202020204" pitchFamily="34" charset="0"/>
              <a:cs typeface="Arial" panose="020B0604020202020204" pitchFamily="34" charset="0"/>
            </a:endParaRPr>
          </a:p>
          <a:p>
            <a:pPr eaLnBrk="1" hangingPunct="1"/>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collects data on many attributes of population, not just for the count of people, although population estimates remain an important function of Census</a:t>
            </a:r>
            <a:endParaRPr lang="en-US" altLang="en-US" sz="2000" dirty="0">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fld id="{D6871E52-574D-4E27-8A69-478BDD7609DA}" type="datetime1">
              <a:rPr lang="en-US" smtClean="0">
                <a:solidFill>
                  <a:schemeClr val="tx1"/>
                </a:solidFill>
              </a:rPr>
              <a:t>6/19/2018</a:t>
            </a:fld>
            <a:endParaRPr lang="en-US" dirty="0">
              <a:solidFill>
                <a:schemeClr val="tx1"/>
              </a:solidFill>
            </a:endParaRPr>
          </a:p>
        </p:txBody>
      </p:sp>
      <p:sp>
        <p:nvSpPr>
          <p:cNvPr id="3" name="Footer Placeholder 2"/>
          <p:cNvSpPr>
            <a:spLocks noGrp="1"/>
          </p:cNvSpPr>
          <p:nvPr>
            <p:ph type="ftr" sz="quarter" idx="11"/>
          </p:nvPr>
        </p:nvSpPr>
        <p:spPr/>
        <p:txBody>
          <a:bodyPr/>
          <a:lstStyle/>
          <a:p>
            <a:r>
              <a:rPr lang="en-US" dirty="0" smtClean="0">
                <a:solidFill>
                  <a:schemeClr val="tx1"/>
                </a:solidFill>
              </a:rPr>
              <a:t>Proprietary and confidential</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E6E52F22-D619-40FF-852B-DB89ECDB48A2}" type="slidenum">
              <a:rPr lang="en-US" smtClean="0">
                <a:solidFill>
                  <a:schemeClr val="tx1"/>
                </a:solidFill>
              </a:rPr>
              <a:t>4</a:t>
            </a:fld>
            <a:endParaRPr lang="en-US" dirty="0">
              <a:solidFill>
                <a:schemeClr val="tx1"/>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26992" y="109452"/>
            <a:ext cx="1453616" cy="343780"/>
          </a:xfrm>
          <a:prstGeom prst="rect">
            <a:avLst/>
          </a:prstGeom>
        </p:spPr>
      </p:pic>
    </p:spTree>
    <p:extLst>
      <p:ext uri="{BB962C8B-B14F-4D97-AF65-F5344CB8AC3E}">
        <p14:creationId xmlns:p14="http://schemas.microsoft.com/office/powerpoint/2010/main" val="4255610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a:bodyPr>
          <a:lstStyle/>
          <a:p>
            <a:pPr algn="ctr" eaLnBrk="1" hangingPunct="1"/>
            <a:r>
              <a:rPr lang="en-US" altLang="en-US" b="1" u="sng" dirty="0"/>
              <a:t>Data Warehouse Architecture</a:t>
            </a:r>
            <a:br>
              <a:rPr lang="en-US" altLang="en-US" b="1" u="sng" dirty="0"/>
            </a:br>
            <a:r>
              <a:rPr lang="en-US" altLang="en-US" b="1" u="sng" dirty="0" smtClean="0"/>
              <a:t>(Bottom-Up Approach</a:t>
            </a:r>
            <a:r>
              <a:rPr lang="en-US" altLang="en-US" b="1" u="sng" dirty="0"/>
              <a:t>)</a:t>
            </a:r>
          </a:p>
        </p:txBody>
      </p:sp>
      <p:sp>
        <p:nvSpPr>
          <p:cNvPr id="2" name="Rectangle 22"/>
          <p:cNvSpPr>
            <a:spLocks noChangeArrowheads="1"/>
          </p:cNvSpPr>
          <p:nvPr/>
        </p:nvSpPr>
        <p:spPr bwMode="auto">
          <a:xfrm>
            <a:off x="3088784" y="31274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Date Placeholder 23"/>
          <p:cNvSpPr>
            <a:spLocks noGrp="1"/>
          </p:cNvSpPr>
          <p:nvPr>
            <p:ph type="dt" sz="half" idx="10"/>
          </p:nvPr>
        </p:nvSpPr>
        <p:spPr/>
        <p:txBody>
          <a:bodyPr/>
          <a:lstStyle/>
          <a:p>
            <a:fld id="{6A77BE2A-E744-48BA-967B-1BC9A760FEC2}" type="datetime1">
              <a:rPr lang="en-US" smtClean="0">
                <a:solidFill>
                  <a:schemeClr val="tx1"/>
                </a:solidFill>
              </a:rPr>
              <a:t>6/19/2018</a:t>
            </a:fld>
            <a:endParaRPr lang="en-US" dirty="0">
              <a:solidFill>
                <a:schemeClr val="tx1"/>
              </a:solidFill>
            </a:endParaRPr>
          </a:p>
        </p:txBody>
      </p:sp>
      <p:sp>
        <p:nvSpPr>
          <p:cNvPr id="25" name="Footer Placeholder 24"/>
          <p:cNvSpPr>
            <a:spLocks noGrp="1"/>
          </p:cNvSpPr>
          <p:nvPr>
            <p:ph type="ftr" sz="quarter" idx="11"/>
          </p:nvPr>
        </p:nvSpPr>
        <p:spPr/>
        <p:txBody>
          <a:bodyPr/>
          <a:lstStyle/>
          <a:p>
            <a:r>
              <a:rPr lang="en-US" dirty="0" smtClean="0">
                <a:solidFill>
                  <a:schemeClr val="tx1"/>
                </a:solidFill>
              </a:rPr>
              <a:t>Proprietary and confidential</a:t>
            </a:r>
            <a:endParaRPr lang="en-US" dirty="0">
              <a:solidFill>
                <a:schemeClr val="tx1"/>
              </a:solidFill>
            </a:endParaRPr>
          </a:p>
        </p:txBody>
      </p:sp>
      <p:sp>
        <p:nvSpPr>
          <p:cNvPr id="26" name="Slide Number Placeholder 25"/>
          <p:cNvSpPr>
            <a:spLocks noGrp="1"/>
          </p:cNvSpPr>
          <p:nvPr>
            <p:ph type="sldNum" sz="quarter" idx="12"/>
          </p:nvPr>
        </p:nvSpPr>
        <p:spPr/>
        <p:txBody>
          <a:bodyPr/>
          <a:lstStyle/>
          <a:p>
            <a:fld id="{E6E52F22-D619-40FF-852B-DB89ECDB48A2}" type="slidenum">
              <a:rPr lang="en-US" smtClean="0">
                <a:solidFill>
                  <a:schemeClr val="tx1"/>
                </a:solidFill>
              </a:rPr>
              <a:t>5</a:t>
            </a:fld>
            <a:endParaRPr lang="en-US" dirty="0">
              <a:solidFill>
                <a:schemeClr val="tx1"/>
              </a:solidFill>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26992" y="109452"/>
            <a:ext cx="1453616" cy="343780"/>
          </a:xfrm>
          <a:prstGeom prst="rect">
            <a:avLst/>
          </a:prstGeom>
        </p:spPr>
      </p:pic>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388" y="2220449"/>
            <a:ext cx="8567224" cy="4135901"/>
          </a:xfrm>
          <a:prstGeom prst="rect">
            <a:avLst/>
          </a:prstGeom>
        </p:spPr>
      </p:pic>
    </p:spTree>
    <p:extLst>
      <p:ext uri="{BB962C8B-B14F-4D97-AF65-F5344CB8AC3E}">
        <p14:creationId xmlns:p14="http://schemas.microsoft.com/office/powerpoint/2010/main" val="2207194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sz="3200" b="1" u="sng" dirty="0"/>
              <a:t>Technology Used</a:t>
            </a:r>
          </a:p>
        </p:txBody>
      </p:sp>
      <p:sp>
        <p:nvSpPr>
          <p:cNvPr id="3" name="Content Placeholder 2"/>
          <p:cNvSpPr>
            <a:spLocks noGrp="1"/>
          </p:cNvSpPr>
          <p:nvPr>
            <p:ph idx="1"/>
          </p:nvPr>
        </p:nvSpPr>
        <p:spPr/>
        <p:txBody>
          <a:bodyPr rtlCol="0">
            <a:normAutofit/>
          </a:bodyPr>
          <a:lstStyle/>
          <a:p>
            <a:pPr lvl="0"/>
            <a:r>
              <a:rPr lang="en-US" sz="2000" dirty="0" smtClean="0">
                <a:latin typeface="Arial" panose="020B0604020202020204" pitchFamily="34" charset="0"/>
                <a:cs typeface="Arial" panose="020B0604020202020204" pitchFamily="34" charset="0"/>
              </a:rPr>
              <a:t>Database</a:t>
            </a:r>
            <a:r>
              <a:rPr lang="en-US" sz="2000" dirty="0" smtClean="0">
                <a:latin typeface="Arial" panose="020B0604020202020204" pitchFamily="34" charset="0"/>
                <a:cs typeface="Arial" panose="020B0604020202020204" pitchFamily="34" charset="0"/>
              </a:rPr>
              <a:t>:-Sequential </a:t>
            </a:r>
            <a:r>
              <a:rPr lang="en-US" sz="2000" dirty="0" smtClean="0">
                <a:latin typeface="Arial" panose="020B0604020202020204" pitchFamily="34" charset="0"/>
                <a:cs typeface="Arial" panose="020B0604020202020204" pitchFamily="34" charset="0"/>
              </a:rPr>
              <a:t>Server Management Studio(</a:t>
            </a:r>
            <a:r>
              <a:rPr lang="en-US" sz="2000" dirty="0" smtClean="0">
                <a:latin typeface="Arial" panose="020B0604020202020204" pitchFamily="34" charset="0"/>
                <a:cs typeface="Arial" panose="020B0604020202020204" pitchFamily="34" charset="0"/>
              </a:rPr>
              <a:t>SSMS)</a:t>
            </a:r>
            <a:endParaRPr lang="en-US" sz="2000" dirty="0">
              <a:latin typeface="Arial" panose="020B0604020202020204" pitchFamily="34" charset="0"/>
              <a:cs typeface="Arial" panose="020B0604020202020204" pitchFamily="34" charset="0"/>
            </a:endParaRPr>
          </a:p>
          <a:p>
            <a:pPr lvl="0"/>
            <a:r>
              <a:rPr lang="en-US" sz="2000" dirty="0" smtClean="0">
                <a:latin typeface="Arial" panose="020B0604020202020204" pitchFamily="34" charset="0"/>
                <a:cs typeface="Arial" panose="020B0604020202020204" pitchFamily="34" charset="0"/>
              </a:rPr>
              <a:t>ETL Tool:-  </a:t>
            </a:r>
            <a:r>
              <a:rPr lang="en-US" sz="2000" dirty="0" smtClean="0">
                <a:latin typeface="Arial" panose="020B0604020202020204" pitchFamily="34" charset="0"/>
                <a:cs typeface="Arial" panose="020B0604020202020204" pitchFamily="34" charset="0"/>
              </a:rPr>
              <a:t>Sequential Server Integration Services(SSIS)</a:t>
            </a:r>
            <a:endParaRPr lang="en-US" sz="2000" dirty="0">
              <a:latin typeface="Arial" panose="020B0604020202020204" pitchFamily="34" charset="0"/>
              <a:cs typeface="Arial" panose="020B0604020202020204" pitchFamily="34" charset="0"/>
            </a:endParaRPr>
          </a:p>
          <a:p>
            <a:pPr lvl="0"/>
            <a:r>
              <a:rPr lang="en-US" sz="2000" dirty="0" smtClean="0">
                <a:latin typeface="Arial" panose="020B0604020202020204" pitchFamily="34" charset="0"/>
                <a:cs typeface="Arial" panose="020B0604020202020204" pitchFamily="34" charset="0"/>
              </a:rPr>
              <a:t>Reporting Tool</a:t>
            </a:r>
            <a:r>
              <a:rPr lang="en-US" sz="2000" dirty="0" smtClean="0">
                <a:latin typeface="Arial" panose="020B0604020202020204" pitchFamily="34" charset="0"/>
                <a:cs typeface="Arial" panose="020B0604020202020204" pitchFamily="34" charset="0"/>
              </a:rPr>
              <a:t>:-Sequential Server Reporting Services(SSRS)</a:t>
            </a:r>
            <a:endParaRPr lang="en-US" sz="2000" dirty="0">
              <a:latin typeface="Arial" panose="020B0604020202020204" pitchFamily="34" charset="0"/>
              <a:cs typeface="Arial" panose="020B0604020202020204" pitchFamily="34" charset="0"/>
            </a:endParaRPr>
          </a:p>
          <a:p>
            <a:pPr marL="0" indent="0">
              <a:buNone/>
            </a:pPr>
            <a:r>
              <a:rPr lang="en-US" sz="2000" dirty="0"/>
              <a:t> </a:t>
            </a:r>
          </a:p>
          <a:p>
            <a:pPr marL="0" indent="0">
              <a:buNone/>
              <a:defRPr/>
            </a:pPr>
            <a:endParaRPr lang="en-US" dirty="0" smtClean="0"/>
          </a:p>
        </p:txBody>
      </p:sp>
      <p:sp>
        <p:nvSpPr>
          <p:cNvPr id="2" name="Date Placeholder 1"/>
          <p:cNvSpPr>
            <a:spLocks noGrp="1"/>
          </p:cNvSpPr>
          <p:nvPr>
            <p:ph type="dt" sz="half" idx="10"/>
          </p:nvPr>
        </p:nvSpPr>
        <p:spPr/>
        <p:txBody>
          <a:bodyPr/>
          <a:lstStyle/>
          <a:p>
            <a:fld id="{0B3FAA0C-E1D0-427D-891B-33409907D0B6}" type="datetime1">
              <a:rPr lang="en-US" smtClean="0">
                <a:solidFill>
                  <a:schemeClr val="tx1"/>
                </a:solidFill>
              </a:rPr>
              <a:t>6/19/2018</a:t>
            </a:fld>
            <a:endParaRPr lang="en-US" dirty="0">
              <a:solidFill>
                <a:schemeClr val="tx1"/>
              </a:solidFill>
            </a:endParaRPr>
          </a:p>
        </p:txBody>
      </p:sp>
      <p:sp>
        <p:nvSpPr>
          <p:cNvPr id="4" name="Footer Placeholder 3"/>
          <p:cNvSpPr>
            <a:spLocks noGrp="1"/>
          </p:cNvSpPr>
          <p:nvPr>
            <p:ph type="ftr" sz="quarter" idx="11"/>
          </p:nvPr>
        </p:nvSpPr>
        <p:spPr/>
        <p:txBody>
          <a:bodyPr/>
          <a:lstStyle/>
          <a:p>
            <a:r>
              <a:rPr lang="en-US" dirty="0" smtClean="0">
                <a:solidFill>
                  <a:schemeClr val="tx1"/>
                </a:solidFill>
              </a:rPr>
              <a:t>Proprietary and confidential</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E6E52F22-D619-40FF-852B-DB89ECDB48A2}" type="slidenum">
              <a:rPr lang="en-US" smtClean="0">
                <a:solidFill>
                  <a:schemeClr val="tx1"/>
                </a:solidFill>
              </a:rPr>
              <a:t>6</a:t>
            </a:fld>
            <a:endParaRPr lang="en-US" dirty="0">
              <a:solidFill>
                <a:schemeClr val="tx1"/>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26992" y="109452"/>
            <a:ext cx="1453616" cy="343780"/>
          </a:xfrm>
          <a:prstGeom prst="rect">
            <a:avLst/>
          </a:prstGeom>
        </p:spPr>
      </p:pic>
    </p:spTree>
    <p:extLst>
      <p:ext uri="{BB962C8B-B14F-4D97-AF65-F5344CB8AC3E}">
        <p14:creationId xmlns:p14="http://schemas.microsoft.com/office/powerpoint/2010/main" val="3146383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Schema</a:t>
            </a:r>
            <a:endParaRPr lang="en-US"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1684" y="693830"/>
            <a:ext cx="9036677" cy="5133975"/>
          </a:xfrm>
          <a:prstGeom prst="rect">
            <a:avLst/>
          </a:prstGeom>
        </p:spPr>
      </p:pic>
      <p:sp>
        <p:nvSpPr>
          <p:cNvPr id="4" name="Date Placeholder 3"/>
          <p:cNvSpPr>
            <a:spLocks noGrp="1"/>
          </p:cNvSpPr>
          <p:nvPr>
            <p:ph type="dt" sz="half" idx="10"/>
          </p:nvPr>
        </p:nvSpPr>
        <p:spPr/>
        <p:txBody>
          <a:bodyPr/>
          <a:lstStyle/>
          <a:p>
            <a:fld id="{6D3A6015-3F35-4208-B700-A6F51920FF0E}" type="datetime1">
              <a:rPr lang="en-US" smtClean="0">
                <a:solidFill>
                  <a:schemeClr val="tx1"/>
                </a:solidFill>
              </a:rPr>
              <a:t>6/19/2018</a:t>
            </a:fld>
            <a:endParaRPr lang="en-US" dirty="0">
              <a:solidFill>
                <a:schemeClr val="tx1"/>
              </a:solidFill>
            </a:endParaRPr>
          </a:p>
        </p:txBody>
      </p:sp>
      <p:sp>
        <p:nvSpPr>
          <p:cNvPr id="5" name="Footer Placeholder 4"/>
          <p:cNvSpPr>
            <a:spLocks noGrp="1"/>
          </p:cNvSpPr>
          <p:nvPr>
            <p:ph type="ftr" sz="quarter" idx="11"/>
          </p:nvPr>
        </p:nvSpPr>
        <p:spPr/>
        <p:txBody>
          <a:bodyPr/>
          <a:lstStyle/>
          <a:p>
            <a:r>
              <a:rPr lang="en-US" dirty="0" smtClean="0">
                <a:solidFill>
                  <a:schemeClr val="tx1"/>
                </a:solidFill>
              </a:rPr>
              <a:t>Proprietary and confidential</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E6E52F22-D619-40FF-852B-DB89ECDB48A2}" type="slidenum">
              <a:rPr lang="en-US" smtClean="0">
                <a:solidFill>
                  <a:schemeClr val="tx1"/>
                </a:solidFill>
              </a:rPr>
              <a:t>7</a:t>
            </a:fld>
            <a:endParaRPr lang="en-US" dirty="0">
              <a:solidFill>
                <a:schemeClr val="tx1"/>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6992" y="109452"/>
            <a:ext cx="1453616" cy="343780"/>
          </a:xfrm>
          <a:prstGeom prst="rect">
            <a:avLst/>
          </a:prstGeom>
        </p:spPr>
      </p:pic>
    </p:spTree>
    <p:extLst>
      <p:ext uri="{BB962C8B-B14F-4D97-AF65-F5344CB8AC3E}">
        <p14:creationId xmlns:p14="http://schemas.microsoft.com/office/powerpoint/2010/main" val="1393674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Implementation of ETL </a:t>
            </a:r>
            <a:r>
              <a:rPr lang="en-US" dirty="0" smtClean="0"/>
              <a:t/>
            </a:r>
            <a:br>
              <a:rPr lang="en-US" dirty="0" smtClean="0"/>
            </a:br>
            <a:r>
              <a:rPr lang="en-US" dirty="0" smtClean="0"/>
              <a:t> </a:t>
            </a:r>
            <a:endParaRPr lang="en-US" dirty="0"/>
          </a:p>
        </p:txBody>
      </p:sp>
      <p:sp>
        <p:nvSpPr>
          <p:cNvPr id="6" name="Content Placeholder 5"/>
          <p:cNvSpPr>
            <a:spLocks noGrp="1"/>
          </p:cNvSpPr>
          <p:nvPr>
            <p:ph idx="1"/>
          </p:nvPr>
        </p:nvSpPr>
        <p:spPr/>
        <p:txBody>
          <a:bodyPr/>
          <a:lstStyle/>
          <a:p>
            <a:r>
              <a:rPr lang="en-US" sz="2000" dirty="0">
                <a:latin typeface="Arial" panose="020B0604020202020204" pitchFamily="34" charset="0"/>
                <a:cs typeface="Arial" panose="020B0604020202020204" pitchFamily="34" charset="0"/>
              </a:rPr>
              <a:t>Extracting data from source </a:t>
            </a:r>
            <a:r>
              <a:rPr lang="en-US" sz="2000" dirty="0" smtClean="0">
                <a:latin typeface="Arial" panose="020B0604020202020204" pitchFamily="34" charset="0"/>
                <a:cs typeface="Arial" panose="020B0604020202020204" pitchFamily="34" charset="0"/>
              </a:rPr>
              <a:t>file</a:t>
            </a:r>
          </a:p>
          <a:p>
            <a:r>
              <a:rPr lang="en-US" sz="2000" dirty="0">
                <a:latin typeface="Arial" panose="020B0604020202020204" pitchFamily="34" charset="0"/>
                <a:cs typeface="Arial" panose="020B0604020202020204" pitchFamily="34" charset="0"/>
              </a:rPr>
              <a:t>To cleanse the </a:t>
            </a:r>
            <a:r>
              <a:rPr lang="en-US" sz="2000" dirty="0" smtClean="0">
                <a:latin typeface="Arial" panose="020B0604020202020204" pitchFamily="34" charset="0"/>
                <a:cs typeface="Arial" panose="020B0604020202020204" pitchFamily="34" charset="0"/>
              </a:rPr>
              <a:t>data</a:t>
            </a:r>
          </a:p>
          <a:p>
            <a:r>
              <a:rPr lang="en-US" sz="2000" dirty="0" smtClean="0">
                <a:latin typeface="Arial" panose="020B0604020202020204" pitchFamily="34" charset="0"/>
                <a:cs typeface="Arial" panose="020B0604020202020204" pitchFamily="34" charset="0"/>
              </a:rPr>
              <a:t>Typical transformation includes things like </a:t>
            </a:r>
            <a:r>
              <a:rPr lang="en-US" sz="2000" dirty="0">
                <a:latin typeface="Arial" panose="020B0604020202020204" pitchFamily="34" charset="0"/>
                <a:cs typeface="Arial" panose="020B0604020202020204" pitchFamily="34" charset="0"/>
              </a:rPr>
              <a:t>d</a:t>
            </a:r>
            <a:r>
              <a:rPr lang="en-US" sz="2000" dirty="0" smtClean="0">
                <a:latin typeface="Arial" panose="020B0604020202020204" pitchFamily="34" charset="0"/>
                <a:cs typeface="Arial" panose="020B0604020202020204" pitchFamily="34" charset="0"/>
              </a:rPr>
              <a:t>ata formatting, resorting rows or columns of data, joining data, splitting data</a:t>
            </a:r>
          </a:p>
          <a:p>
            <a:r>
              <a:rPr lang="en-US" sz="2000" dirty="0" smtClean="0">
                <a:latin typeface="Arial" panose="020B0604020202020204" pitchFamily="34" charset="0"/>
                <a:cs typeface="Arial" panose="020B0604020202020204" pitchFamily="34" charset="0"/>
              </a:rPr>
              <a:t>To load the data into dimension and fact tables</a:t>
            </a:r>
          </a:p>
          <a:p>
            <a:endParaRPr lang="en-US" dirty="0"/>
          </a:p>
          <a:p>
            <a:endParaRPr lang="en-US" dirty="0"/>
          </a:p>
        </p:txBody>
      </p:sp>
      <p:sp>
        <p:nvSpPr>
          <p:cNvPr id="3" name="Date Placeholder 2"/>
          <p:cNvSpPr>
            <a:spLocks noGrp="1"/>
          </p:cNvSpPr>
          <p:nvPr>
            <p:ph type="dt" sz="half" idx="10"/>
          </p:nvPr>
        </p:nvSpPr>
        <p:spPr/>
        <p:txBody>
          <a:bodyPr/>
          <a:lstStyle/>
          <a:p>
            <a:fld id="{42C94F46-0B09-45FD-B01D-22D1971F5A04}" type="datetime1">
              <a:rPr lang="en-US" smtClean="0">
                <a:solidFill>
                  <a:schemeClr val="tx1"/>
                </a:solidFill>
              </a:rPr>
              <a:t>6/19/2018</a:t>
            </a:fld>
            <a:endParaRPr lang="en-US" dirty="0">
              <a:solidFill>
                <a:schemeClr val="tx1"/>
              </a:solidFill>
            </a:endParaRPr>
          </a:p>
        </p:txBody>
      </p:sp>
      <p:sp>
        <p:nvSpPr>
          <p:cNvPr id="4" name="Footer Placeholder 3"/>
          <p:cNvSpPr>
            <a:spLocks noGrp="1"/>
          </p:cNvSpPr>
          <p:nvPr>
            <p:ph type="ftr" sz="quarter" idx="11"/>
          </p:nvPr>
        </p:nvSpPr>
        <p:spPr/>
        <p:txBody>
          <a:bodyPr/>
          <a:lstStyle/>
          <a:p>
            <a:r>
              <a:rPr lang="en-US" dirty="0" smtClean="0">
                <a:solidFill>
                  <a:schemeClr val="tx1"/>
                </a:solidFill>
              </a:rPr>
              <a:t>Proprietary and confidential</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E6E52F22-D619-40FF-852B-DB89ECDB48A2}" type="slidenum">
              <a:rPr lang="en-US" smtClean="0">
                <a:solidFill>
                  <a:schemeClr val="tx1"/>
                </a:solidFill>
              </a:rPr>
              <a:t>8</a:t>
            </a:fld>
            <a:endParaRPr lang="en-US" dirty="0">
              <a:solidFill>
                <a:schemeClr val="tx1"/>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26992" y="109452"/>
            <a:ext cx="1453616" cy="343780"/>
          </a:xfrm>
          <a:prstGeom prst="rect">
            <a:avLst/>
          </a:prstGeom>
        </p:spPr>
      </p:pic>
    </p:spTree>
    <p:extLst>
      <p:ext uri="{BB962C8B-B14F-4D97-AF65-F5344CB8AC3E}">
        <p14:creationId xmlns:p14="http://schemas.microsoft.com/office/powerpoint/2010/main" val="2532553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MASTER PACKAGE</a:t>
            </a:r>
            <a:endParaRPr lang="en-US"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2162" y="1913250"/>
            <a:ext cx="8067675" cy="4448175"/>
          </a:xfrm>
          <a:prstGeom prst="rect">
            <a:avLst/>
          </a:prstGeom>
        </p:spPr>
      </p:pic>
      <p:sp>
        <p:nvSpPr>
          <p:cNvPr id="4" name="Date Placeholder 3"/>
          <p:cNvSpPr>
            <a:spLocks noGrp="1"/>
          </p:cNvSpPr>
          <p:nvPr>
            <p:ph type="dt" sz="half" idx="10"/>
          </p:nvPr>
        </p:nvSpPr>
        <p:spPr/>
        <p:txBody>
          <a:bodyPr/>
          <a:lstStyle/>
          <a:p>
            <a:fld id="{5074D3B8-E5ED-46C8-87DD-84EC29D7A809}" type="datetime1">
              <a:rPr lang="en-US" smtClean="0">
                <a:solidFill>
                  <a:schemeClr val="tx1"/>
                </a:solidFill>
              </a:rPr>
              <a:t>6/19/2018</a:t>
            </a:fld>
            <a:endParaRPr lang="en-US" dirty="0">
              <a:solidFill>
                <a:schemeClr val="tx1"/>
              </a:solidFill>
            </a:endParaRPr>
          </a:p>
        </p:txBody>
      </p:sp>
      <p:sp>
        <p:nvSpPr>
          <p:cNvPr id="5" name="Footer Placeholder 4"/>
          <p:cNvSpPr>
            <a:spLocks noGrp="1"/>
          </p:cNvSpPr>
          <p:nvPr>
            <p:ph type="ftr" sz="quarter" idx="11"/>
          </p:nvPr>
        </p:nvSpPr>
        <p:spPr/>
        <p:txBody>
          <a:bodyPr/>
          <a:lstStyle/>
          <a:p>
            <a:r>
              <a:rPr lang="en-US" dirty="0" smtClean="0">
                <a:solidFill>
                  <a:schemeClr val="tx1"/>
                </a:solidFill>
              </a:rPr>
              <a:t>Proprietary and confidential</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E6E52F22-D619-40FF-852B-DB89ECDB48A2}" type="slidenum">
              <a:rPr lang="en-US" smtClean="0">
                <a:solidFill>
                  <a:schemeClr val="tx1"/>
                </a:solidFill>
              </a:rPr>
              <a:t>9</a:t>
            </a:fld>
            <a:endParaRPr lang="en-US" dirty="0">
              <a:solidFill>
                <a:schemeClr val="tx1"/>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6992" y="109452"/>
            <a:ext cx="1453616" cy="343780"/>
          </a:xfrm>
          <a:prstGeom prst="rect">
            <a:avLst/>
          </a:prstGeom>
        </p:spPr>
      </p:pic>
    </p:spTree>
    <p:extLst>
      <p:ext uri="{BB962C8B-B14F-4D97-AF65-F5344CB8AC3E}">
        <p14:creationId xmlns:p14="http://schemas.microsoft.com/office/powerpoint/2010/main" val="141553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1575</TotalTime>
  <Words>533</Words>
  <Application>Microsoft Office PowerPoint</Application>
  <PresentationFormat>Widescreen</PresentationFormat>
  <Paragraphs>154</Paragraphs>
  <Slides>27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Bell MT</vt:lpstr>
      <vt:lpstr>Calibri</vt:lpstr>
      <vt:lpstr>Calibri Light</vt:lpstr>
      <vt:lpstr>Office Theme</vt:lpstr>
      <vt:lpstr>PowerPoint Presentation</vt:lpstr>
      <vt:lpstr>PowerPoint Presentation</vt:lpstr>
      <vt:lpstr>Census Reporting System</vt:lpstr>
      <vt:lpstr>Scope of the Project</vt:lpstr>
      <vt:lpstr>Data Warehouse Architecture (Bottom-Up Approach)</vt:lpstr>
      <vt:lpstr>Technology Used</vt:lpstr>
      <vt:lpstr>Schema</vt:lpstr>
      <vt:lpstr>Implementation of ETL   </vt:lpstr>
      <vt:lpstr>MASTER PACKAGE</vt:lpstr>
      <vt:lpstr>   Main Staging Design</vt:lpstr>
      <vt:lpstr>Dimension City Design</vt:lpstr>
      <vt:lpstr>Dimension Occupation Design</vt:lpstr>
      <vt:lpstr>Dimension Education Design</vt:lpstr>
      <vt:lpstr>Fact Education Design</vt:lpstr>
      <vt:lpstr>Fact Occupation Design</vt:lpstr>
      <vt:lpstr>Order of Loading</vt:lpstr>
      <vt:lpstr>REPORTS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Bejgum, Akash Sai</dc:creator>
  <cp:lastModifiedBy>Bejgum, Akash Sai</cp:lastModifiedBy>
  <cp:revision>67</cp:revision>
  <dcterms:created xsi:type="dcterms:W3CDTF">2018-06-04T07:23:33Z</dcterms:created>
  <dcterms:modified xsi:type="dcterms:W3CDTF">2018-06-19T09:27:27Z</dcterms:modified>
</cp:coreProperties>
</file>