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2" r:id="rId1"/>
  </p:sldMasterIdLst>
  <p:notesMasterIdLst>
    <p:notesMasterId r:id="rId18"/>
  </p:notesMasterIdLst>
  <p:sldIdLst>
    <p:sldId id="263" r:id="rId2"/>
    <p:sldId id="257" r:id="rId3"/>
    <p:sldId id="258" r:id="rId4"/>
    <p:sldId id="260" r:id="rId5"/>
    <p:sldId id="271" r:id="rId6"/>
    <p:sldId id="272" r:id="rId7"/>
    <p:sldId id="27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41" autoAdjust="0"/>
  </p:normalViewPr>
  <p:slideViewPr>
    <p:cSldViewPr snapToGrid="0">
      <p:cViewPr varScale="1">
        <p:scale>
          <a:sx n="81" d="100"/>
          <a:sy n="81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C2CB-A74F-4CF2-9016-E17FBB33D42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E169-0739-42B6-A948-A27FCD1D0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6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32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28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4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6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8FC2-2036-4783-AAC5-05E0F93C9623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1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2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0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5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1C73-3AD2-44C6-8AFB-49F79DE715EC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713341-B1B5-40FF-B09C-367D03F06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888"/>
            <a:ext cx="12192000" cy="11756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INVENTORY MANAGEMENT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Customer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62545"/>
            <a:ext cx="7310499" cy="4655128"/>
          </a:xfrm>
        </p:spPr>
      </p:pic>
    </p:spTree>
    <p:extLst>
      <p:ext uri="{BB962C8B-B14F-4D97-AF65-F5344CB8AC3E}">
        <p14:creationId xmlns:p14="http://schemas.microsoft.com/office/powerpoint/2010/main" val="1661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Products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10" y="1905000"/>
            <a:ext cx="7056987" cy="4638304"/>
          </a:xfrm>
        </p:spPr>
      </p:pic>
    </p:spTree>
    <p:extLst>
      <p:ext uri="{BB962C8B-B14F-4D97-AF65-F5344CB8AC3E}">
        <p14:creationId xmlns:p14="http://schemas.microsoft.com/office/powerpoint/2010/main" val="15154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Seller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88" y="1698171"/>
            <a:ext cx="6909767" cy="4880759"/>
          </a:xfrm>
        </p:spPr>
      </p:pic>
    </p:spTree>
    <p:extLst>
      <p:ext uri="{BB962C8B-B14F-4D97-AF65-F5344CB8AC3E}">
        <p14:creationId xmlns:p14="http://schemas.microsoft.com/office/powerpoint/2010/main" val="9532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Transaction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1650670"/>
            <a:ext cx="7164510" cy="4892634"/>
          </a:xfrm>
        </p:spPr>
      </p:pic>
    </p:spTree>
    <p:extLst>
      <p:ext uri="{BB962C8B-B14F-4D97-AF65-F5344CB8AC3E}">
        <p14:creationId xmlns:p14="http://schemas.microsoft.com/office/powerpoint/2010/main" val="37909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Time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460665"/>
            <a:ext cx="8250650" cy="5142015"/>
          </a:xfrm>
        </p:spPr>
      </p:pic>
    </p:spTree>
    <p:extLst>
      <p:ext uri="{BB962C8B-B14F-4D97-AF65-F5344CB8AC3E}">
        <p14:creationId xmlns:p14="http://schemas.microsoft.com/office/powerpoint/2010/main" val="6560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5" y="624110"/>
            <a:ext cx="9177048" cy="128089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Fact Table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 table consists of the measurements, metrics or facts of a business process.</a:t>
            </a:r>
          </a:p>
          <a:p>
            <a:r>
              <a:rPr lang="en-US" dirty="0" smtClean="0"/>
              <a:t>It has two columns: those that contain facts and those that are foreign keys to dimension tables.</a:t>
            </a:r>
          </a:p>
          <a:p>
            <a:r>
              <a:rPr lang="en-US" dirty="0" smtClean="0"/>
              <a:t>A fact table usually contains facts with the same level of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 smtClean="0"/>
              <a:t>Fact Table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26" y="1662545"/>
            <a:ext cx="7798715" cy="5047013"/>
          </a:xfrm>
        </p:spPr>
      </p:pic>
    </p:spTree>
    <p:extLst>
      <p:ext uri="{BB962C8B-B14F-4D97-AF65-F5344CB8AC3E}">
        <p14:creationId xmlns:p14="http://schemas.microsoft.com/office/powerpoint/2010/main" val="20118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047" y="249382"/>
            <a:ext cx="632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EXAMINATION &amp; EVALUATION SYSTEM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442"/>
              </p:ext>
            </p:extLst>
          </p:nvPr>
        </p:nvGraphicFramePr>
        <p:xfrm>
          <a:off x="1330036" y="1793175"/>
          <a:ext cx="10295905" cy="46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853"/>
                <a:gridCol w="3365853"/>
                <a:gridCol w="3564199"/>
              </a:tblGrid>
              <a:tr h="464325">
                <a:tc>
                  <a:txBody>
                    <a:bodyPr/>
                    <a:lstStyle/>
                    <a:p>
                      <a:r>
                        <a:rPr lang="en-US" dirty="0" smtClean="0"/>
                        <a:t>Prepared by/Modified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 – End Date</a:t>
                      </a:r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r>
                        <a:rPr lang="en-US" dirty="0" smtClean="0"/>
                        <a:t>Akhil Muni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435" y="624110"/>
            <a:ext cx="9355178" cy="1280890"/>
          </a:xfrm>
        </p:spPr>
        <p:txBody>
          <a:bodyPr/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document contains the work flow of the system and gives guidelines on how to build the functionality gradually in each of the </a:t>
            </a:r>
            <a:r>
              <a:rPr lang="en-US" dirty="0" smtClean="0"/>
              <a:t>course </a:t>
            </a:r>
            <a:r>
              <a:rPr lang="en-US" dirty="0"/>
              <a:t>modules of the BI LOT</a:t>
            </a:r>
            <a:r>
              <a:rPr lang="en-US" dirty="0" smtClean="0"/>
              <a:t>.</a:t>
            </a:r>
          </a:p>
          <a:p>
            <a:r>
              <a:rPr lang="en-US" dirty="0"/>
              <a:t>The project is to develop Analysis &amp; Reporting System of Bank Account Details of the IT </a:t>
            </a:r>
            <a:r>
              <a:rPr lang="en-US" dirty="0" smtClean="0"/>
              <a:t>Employees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9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931" y="624110"/>
            <a:ext cx="9497682" cy="1280890"/>
          </a:xfrm>
        </p:spPr>
        <p:txBody>
          <a:bodyPr>
            <a:normAutofit/>
          </a:bodyPr>
          <a:lstStyle/>
          <a:p>
            <a:r>
              <a:rPr lang="en-US" sz="3600" b="1" dirty="0"/>
              <a:t>Guidelines on the functionality to be built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1" y="2473975"/>
            <a:ext cx="9282128" cy="3109222"/>
          </a:xfrm>
        </p:spPr>
      </p:pic>
    </p:spTree>
    <p:extLst>
      <p:ext uri="{BB962C8B-B14F-4D97-AF65-F5344CB8AC3E}">
        <p14:creationId xmlns:p14="http://schemas.microsoft.com/office/powerpoint/2010/main" val="40065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Staging Table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Staging Table is an </a:t>
            </a:r>
            <a:r>
              <a:rPr lang="en-US" dirty="0" smtClean="0"/>
              <a:t>intermediate </a:t>
            </a:r>
            <a:r>
              <a:rPr lang="en-US" dirty="0"/>
              <a:t>storage area used for data </a:t>
            </a:r>
            <a:r>
              <a:rPr lang="en-US" dirty="0" smtClean="0"/>
              <a:t>processing during </a:t>
            </a:r>
            <a:r>
              <a:rPr lang="en-US" dirty="0"/>
              <a:t>the </a:t>
            </a:r>
            <a:r>
              <a:rPr lang="en-US" dirty="0" smtClean="0"/>
              <a:t>extract, transform </a:t>
            </a:r>
            <a:r>
              <a:rPr lang="en-US" dirty="0"/>
              <a:t>and load process.</a:t>
            </a:r>
          </a:p>
          <a:p>
            <a:r>
              <a:rPr lang="en-US" dirty="0"/>
              <a:t>The data staging area sits between the </a:t>
            </a:r>
            <a:r>
              <a:rPr lang="en-US" dirty="0" smtClean="0"/>
              <a:t>data source </a:t>
            </a:r>
            <a:r>
              <a:rPr lang="en-US" dirty="0"/>
              <a:t>and data target, which are often data </a:t>
            </a:r>
            <a:r>
              <a:rPr lang="en-US" dirty="0" smtClean="0"/>
              <a:t>warehouses, data marts</a:t>
            </a:r>
            <a:r>
              <a:rPr lang="en-US" dirty="0"/>
              <a:t>, or other data repositories.</a:t>
            </a:r>
          </a:p>
          <a:p>
            <a:r>
              <a:rPr lang="en-US" dirty="0"/>
              <a:t>There are staging area architectures, which are designed to hold data for extended periods of time for archival or trouble shooting purposes.</a:t>
            </a:r>
          </a:p>
        </p:txBody>
      </p:sp>
    </p:spTree>
    <p:extLst>
      <p:ext uri="{BB962C8B-B14F-4D97-AF65-F5344CB8AC3E}">
        <p14:creationId xmlns:p14="http://schemas.microsoft.com/office/powerpoint/2010/main" val="150117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Inventory Management Staging table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70" y="1789215"/>
            <a:ext cx="5474525" cy="4786009"/>
          </a:xfrm>
        </p:spPr>
      </p:pic>
    </p:spTree>
    <p:extLst>
      <p:ext uri="{BB962C8B-B14F-4D97-AF65-F5344CB8AC3E}">
        <p14:creationId xmlns:p14="http://schemas.microsoft.com/office/powerpoint/2010/main" val="16580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Inventory Management Staging table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2" y="1786248"/>
            <a:ext cx="8122722" cy="4662054"/>
          </a:xfrm>
        </p:spPr>
      </p:pic>
    </p:spTree>
    <p:extLst>
      <p:ext uri="{BB962C8B-B14F-4D97-AF65-F5344CB8AC3E}">
        <p14:creationId xmlns:p14="http://schemas.microsoft.com/office/powerpoint/2010/main" val="31686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3" y="624110"/>
            <a:ext cx="9426430" cy="128089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Star Schema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97" y="1694213"/>
            <a:ext cx="6306556" cy="46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624110"/>
            <a:ext cx="9414555" cy="128089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Dimension 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Dimension table stores attributes or dimensions that describes the objects in a fact table.</a:t>
            </a:r>
          </a:p>
          <a:p>
            <a:r>
              <a:rPr lang="en-US" dirty="0" smtClean="0"/>
              <a:t>The dimension table can be utilized across for reports and it’s about re-usability. </a:t>
            </a:r>
          </a:p>
          <a:p>
            <a:r>
              <a:rPr lang="en-US" dirty="0" smtClean="0"/>
              <a:t>All dimension tables should have a single-field primary key.</a:t>
            </a:r>
          </a:p>
          <a:p>
            <a:r>
              <a:rPr lang="en-US" dirty="0"/>
              <a:t>For Bank Account Details of the IT </a:t>
            </a:r>
            <a:r>
              <a:rPr lang="en-US" dirty="0" smtClean="0"/>
              <a:t>Employees, we have created five dimensional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949</TotalTime>
  <Words>271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INVENTORY MANAGEMENT</vt:lpstr>
      <vt:lpstr>PowerPoint Presentation</vt:lpstr>
      <vt:lpstr>INTRODUCTION</vt:lpstr>
      <vt:lpstr>Guidelines on the functionality to be built</vt:lpstr>
      <vt:lpstr>Staging Table</vt:lpstr>
      <vt:lpstr>Inventory Management Staging table</vt:lpstr>
      <vt:lpstr>Inventory Management Staging table</vt:lpstr>
      <vt:lpstr>Star Schema</vt:lpstr>
      <vt:lpstr>Dimension Tables</vt:lpstr>
      <vt:lpstr>Customer</vt:lpstr>
      <vt:lpstr>Products</vt:lpstr>
      <vt:lpstr>Seller</vt:lpstr>
      <vt:lpstr>Transaction</vt:lpstr>
      <vt:lpstr>Time</vt:lpstr>
      <vt:lpstr>Fact Table</vt:lpstr>
      <vt:lpstr>Fact Table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Myneni, Sri Sai</dc:creator>
  <cp:lastModifiedBy>Myneni, Sri Sai</cp:lastModifiedBy>
  <cp:revision>68</cp:revision>
  <dcterms:created xsi:type="dcterms:W3CDTF">2018-06-04T06:14:57Z</dcterms:created>
  <dcterms:modified xsi:type="dcterms:W3CDTF">2018-06-13T05:42:44Z</dcterms:modified>
</cp:coreProperties>
</file>