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83" r:id="rId5"/>
    <p:sldId id="284" r:id="rId6"/>
    <p:sldId id="266" r:id="rId7"/>
    <p:sldId id="285" r:id="rId8"/>
    <p:sldId id="260" r:id="rId9"/>
    <p:sldId id="286" r:id="rId10"/>
    <p:sldId id="270" r:id="rId11"/>
    <p:sldId id="282" r:id="rId12"/>
    <p:sldId id="287" r:id="rId13"/>
    <p:sldId id="265" r:id="rId14"/>
    <p:sldId id="288" r:id="rId15"/>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929"/>
    <a:srgbClr val="CA0000"/>
    <a:srgbClr val="FFC3C3"/>
    <a:srgbClr val="EE6910"/>
    <a:srgbClr val="9DC3DE"/>
    <a:srgbClr val="000000"/>
    <a:srgbClr val="1300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customXmlProps" Target="../customXml/itemProps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6" name="Shape 1856"/>
        <p:cNvGrpSpPr/>
        <p:nvPr/>
      </p:nvGrpSpPr>
      <p:grpSpPr>
        <a:xfrm>
          <a:off x="0" y="0"/>
          <a:ext cx="0" cy="0"/>
          <a:chOff x="0" y="0"/>
          <a:chExt cx="0" cy="0"/>
        </a:xfrm>
      </p:grpSpPr>
      <p:sp>
        <p:nvSpPr>
          <p:cNvPr id="1857" name="Google Shape;1857;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8" name="Google Shape;1858;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26" name="Shape 2026"/>
        <p:cNvGrpSpPr/>
        <p:nvPr/>
      </p:nvGrpSpPr>
      <p:grpSpPr>
        <a:xfrm>
          <a:off x="0" y="0"/>
          <a:ext cx="0" cy="0"/>
          <a:chOff x="0" y="0"/>
          <a:chExt cx="0" cy="0"/>
        </a:xfrm>
      </p:grpSpPr>
      <p:sp>
        <p:nvSpPr>
          <p:cNvPr id="2027" name="Google Shape;2027;g14a9c0cadc7_0_174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8" name="Google Shape;2028;g14a9c0cadc7_0_174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37" name="Shape 2237"/>
        <p:cNvGrpSpPr/>
        <p:nvPr/>
      </p:nvGrpSpPr>
      <p:grpSpPr>
        <a:xfrm>
          <a:off x="0" y="0"/>
          <a:ext cx="0" cy="0"/>
          <a:chOff x="0" y="0"/>
          <a:chExt cx="0" cy="0"/>
        </a:xfrm>
      </p:grpSpPr>
      <p:sp>
        <p:nvSpPr>
          <p:cNvPr id="2238" name="Google Shape;2238;g14a9c0cadc7_0_175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14a9c0cadc7_0_175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17" name="Shape 2217"/>
        <p:cNvGrpSpPr/>
        <p:nvPr/>
      </p:nvGrpSpPr>
      <p:grpSpPr>
        <a:xfrm>
          <a:off x="0" y="0"/>
          <a:ext cx="0" cy="0"/>
          <a:chOff x="0" y="0"/>
          <a:chExt cx="0" cy="0"/>
        </a:xfrm>
      </p:grpSpPr>
      <p:sp>
        <p:nvSpPr>
          <p:cNvPr id="2218" name="Google Shape;2218;g14a9c0cadc7_0_175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9" name="Google Shape;2219;g14a9c0cadc7_0_175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2" name="Shape 1922"/>
        <p:cNvGrpSpPr/>
        <p:nvPr/>
      </p:nvGrpSpPr>
      <p:grpSpPr>
        <a:xfrm>
          <a:off x="0" y="0"/>
          <a:ext cx="0" cy="0"/>
          <a:chOff x="0" y="0"/>
          <a:chExt cx="0" cy="0"/>
        </a:xfrm>
      </p:grpSpPr>
      <p:sp>
        <p:nvSpPr>
          <p:cNvPr id="1923" name="Google Shape;1923;g166b055bf9e_0_3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4" name="Google Shape;1924;g166b055bf9e_0_3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45" name="Shape 1945"/>
        <p:cNvGrpSpPr/>
        <p:nvPr/>
      </p:nvGrpSpPr>
      <p:grpSpPr>
        <a:xfrm>
          <a:off x="0" y="0"/>
          <a:ext cx="0" cy="0"/>
          <a:chOff x="0" y="0"/>
          <a:chExt cx="0" cy="0"/>
        </a:xfrm>
      </p:grpSpPr>
      <p:sp>
        <p:nvSpPr>
          <p:cNvPr id="1946" name="Google Shape;1946;g14a9c0cadc7_0_174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7" name="Google Shape;1947;g14a9c0cadc7_0_174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2" name="Shape 2272"/>
        <p:cNvGrpSpPr/>
        <p:nvPr/>
      </p:nvGrpSpPr>
      <p:grpSpPr>
        <a:xfrm>
          <a:off x="0" y="0"/>
          <a:ext cx="0" cy="0"/>
          <a:chOff x="0" y="0"/>
          <a:chExt cx="0" cy="0"/>
        </a:xfrm>
      </p:grpSpPr>
      <p:sp>
        <p:nvSpPr>
          <p:cNvPr id="2273" name="Google Shape;2273;g14a9c0cadc7_0_175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14a9c0cadc7_0_175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30" name="Shape 2330"/>
        <p:cNvGrpSpPr/>
        <p:nvPr/>
      </p:nvGrpSpPr>
      <p:grpSpPr>
        <a:xfrm>
          <a:off x="0" y="0"/>
          <a:ext cx="0" cy="0"/>
          <a:chOff x="0" y="0"/>
          <a:chExt cx="0" cy="0"/>
        </a:xfrm>
      </p:grpSpPr>
      <p:sp>
        <p:nvSpPr>
          <p:cNvPr id="2331" name="Google Shape;2331;g14a9c0cadc7_0_1758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2" name="Google Shape;2332;g14a9c0cadc7_0_175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6" name="Shape 1996"/>
        <p:cNvGrpSpPr/>
        <p:nvPr/>
      </p:nvGrpSpPr>
      <p:grpSpPr>
        <a:xfrm>
          <a:off x="0" y="0"/>
          <a:ext cx="0" cy="0"/>
          <a:chOff x="0" y="0"/>
          <a:chExt cx="0" cy="0"/>
        </a:xfrm>
      </p:grpSpPr>
      <p:sp>
        <p:nvSpPr>
          <p:cNvPr id="1997" name="Google Shape;1997;g166b055bf9e_0_2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166b055bf9e_0_2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94" name="Shape 2094"/>
        <p:cNvGrpSpPr/>
        <p:nvPr/>
      </p:nvGrpSpPr>
      <p:grpSpPr>
        <a:xfrm>
          <a:off x="0" y="0"/>
          <a:ext cx="0" cy="0"/>
          <a:chOff x="0" y="0"/>
          <a:chExt cx="0" cy="0"/>
        </a:xfrm>
      </p:grpSpPr>
      <p:sp>
        <p:nvSpPr>
          <p:cNvPr id="2095" name="Google Shape;2095;g14a9c0cadc7_0_175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6" name="Google Shape;2096;g14a9c0cadc7_0_175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6" name="Shape 2456"/>
        <p:cNvGrpSpPr/>
        <p:nvPr/>
      </p:nvGrpSpPr>
      <p:grpSpPr>
        <a:xfrm>
          <a:off x="0" y="0"/>
          <a:ext cx="0" cy="0"/>
          <a:chOff x="0" y="0"/>
          <a:chExt cx="0" cy="0"/>
        </a:xfrm>
      </p:grpSpPr>
      <p:sp>
        <p:nvSpPr>
          <p:cNvPr id="2457" name="Google Shape;2457;g14a9c0cadc7_0_176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8" name="Google Shape;2458;g14a9c0cadc7_0_176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39" name="Shape 2939"/>
        <p:cNvGrpSpPr/>
        <p:nvPr/>
      </p:nvGrpSpPr>
      <p:grpSpPr>
        <a:xfrm>
          <a:off x="0" y="0"/>
          <a:ext cx="0" cy="0"/>
          <a:chOff x="0" y="0"/>
          <a:chExt cx="0" cy="0"/>
        </a:xfrm>
      </p:grpSpPr>
      <p:sp>
        <p:nvSpPr>
          <p:cNvPr id="2940" name="Google Shape;2940;g14a9c0cadc7_0_180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1" name="Google Shape;2941;g14a9c0cadc7_0_180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442850" y="1428633"/>
            <a:ext cx="6258300" cy="16932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000" b="1">
                <a:latin typeface="Exo"/>
                <a:ea typeface="Exo"/>
                <a:cs typeface="Exo"/>
                <a:sym typeface="Ex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type="subTitle" idx="1"/>
          </p:nvPr>
        </p:nvSpPr>
        <p:spPr>
          <a:xfrm>
            <a:off x="2128200" y="3583688"/>
            <a:ext cx="4887600" cy="440100"/>
          </a:xfrm>
          <a:prstGeom prst="rect">
            <a:avLst/>
          </a:prstGeom>
          <a:solidFill>
            <a:schemeClr val="lt2"/>
          </a:solidFill>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solidFill>
                  <a:schemeClr val="lt1"/>
                </a:solidFill>
                <a:latin typeface="PT Sans"/>
                <a:ea typeface="PT Sans"/>
                <a:cs typeface="PT Sans"/>
                <a:sym typeface="PT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2"/>
          <p:cNvGrpSpPr/>
          <p:nvPr/>
        </p:nvGrpSpPr>
        <p:grpSpPr>
          <a:xfrm>
            <a:off x="2910081" y="328606"/>
            <a:ext cx="1180669" cy="249201"/>
            <a:chOff x="3186414" y="611522"/>
            <a:chExt cx="803285" cy="169548"/>
          </a:xfrm>
        </p:grpSpPr>
        <p:sp>
          <p:nvSpPr>
            <p:cNvPr id="12" name="Google Shape;12;p2"/>
            <p:cNvSpPr/>
            <p:nvPr/>
          </p:nvSpPr>
          <p:spPr>
            <a:xfrm>
              <a:off x="3186414" y="611522"/>
              <a:ext cx="803285" cy="169548"/>
            </a:xfrm>
            <a:custGeom>
              <a:avLst/>
              <a:gdLst/>
              <a:ahLst/>
              <a:cxnLst/>
              <a:rect l="l" t="t" r="r" b="b"/>
              <a:pathLst>
                <a:path w="24883" h="5252" extrusionOk="0">
                  <a:moveTo>
                    <a:pt x="2194" y="1"/>
                  </a:moveTo>
                  <a:lnTo>
                    <a:pt x="1" y="2349"/>
                  </a:lnTo>
                  <a:lnTo>
                    <a:pt x="1" y="5252"/>
                  </a:lnTo>
                  <a:lnTo>
                    <a:pt x="24882" y="5252"/>
                  </a:lnTo>
                  <a:lnTo>
                    <a:pt x="248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3537618" y="670180"/>
              <a:ext cx="55106" cy="55106"/>
            </a:xfrm>
            <a:custGeom>
              <a:avLst/>
              <a:gdLst/>
              <a:ahLst/>
              <a:cxnLst/>
              <a:rect l="l" t="t" r="r" b="b"/>
              <a:pathLst>
                <a:path w="1707" h="1707" extrusionOk="0">
                  <a:moveTo>
                    <a:pt x="865" y="0"/>
                  </a:moveTo>
                  <a:cubicBezTo>
                    <a:pt x="377" y="0"/>
                    <a:pt x="1" y="377"/>
                    <a:pt x="1" y="842"/>
                  </a:cubicBezTo>
                  <a:cubicBezTo>
                    <a:pt x="1" y="1308"/>
                    <a:pt x="377"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3456072"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3374526"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3511146"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3429600"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3589819" y="693069"/>
              <a:ext cx="27214" cy="8619"/>
            </a:xfrm>
            <a:custGeom>
              <a:avLst/>
              <a:gdLst/>
              <a:ahLst/>
              <a:cxnLst/>
              <a:rect l="l" t="t" r="r" b="b"/>
              <a:pathLst>
                <a:path w="843" h="267" extrusionOk="0">
                  <a:moveTo>
                    <a:pt x="1" y="0"/>
                  </a:moveTo>
                  <a:lnTo>
                    <a:pt x="1" y="266"/>
                  </a:lnTo>
                  <a:lnTo>
                    <a:pt x="843" y="266"/>
                  </a:lnTo>
                  <a:lnTo>
                    <a:pt x="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 name="Google Shape;19;p2"/>
          <p:cNvGrpSpPr/>
          <p:nvPr/>
        </p:nvGrpSpPr>
        <p:grpSpPr>
          <a:xfrm>
            <a:off x="4913265" y="-366944"/>
            <a:ext cx="819137" cy="1183093"/>
            <a:chOff x="4312241" y="155173"/>
            <a:chExt cx="711736" cy="1027883"/>
          </a:xfrm>
        </p:grpSpPr>
        <p:sp>
          <p:nvSpPr>
            <p:cNvPr id="20" name="Google Shape;20;p2"/>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 name="Google Shape;29;p2"/>
          <p:cNvGrpSpPr/>
          <p:nvPr/>
        </p:nvGrpSpPr>
        <p:grpSpPr>
          <a:xfrm>
            <a:off x="6113337" y="393160"/>
            <a:ext cx="399883" cy="381256"/>
            <a:chOff x="6113337" y="393160"/>
            <a:chExt cx="399883" cy="381256"/>
          </a:xfrm>
        </p:grpSpPr>
        <p:sp>
          <p:nvSpPr>
            <p:cNvPr id="30" name="Google Shape;30;p2"/>
            <p:cNvSpPr/>
            <p:nvPr/>
          </p:nvSpPr>
          <p:spPr>
            <a:xfrm>
              <a:off x="6113337" y="393160"/>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a:off x="6222775" y="502599"/>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 name="Google Shape;32;p2"/>
          <p:cNvGrpSpPr/>
          <p:nvPr/>
        </p:nvGrpSpPr>
        <p:grpSpPr>
          <a:xfrm>
            <a:off x="8363724" y="112839"/>
            <a:ext cx="878375" cy="275404"/>
            <a:chOff x="8363724" y="112839"/>
            <a:chExt cx="878375" cy="275404"/>
          </a:xfrm>
        </p:grpSpPr>
        <p:grpSp>
          <p:nvGrpSpPr>
            <p:cNvPr id="33" name="Google Shape;33;p2"/>
            <p:cNvGrpSpPr/>
            <p:nvPr/>
          </p:nvGrpSpPr>
          <p:grpSpPr>
            <a:xfrm>
              <a:off x="8363724" y="112839"/>
              <a:ext cx="878375" cy="275404"/>
              <a:chOff x="6611124" y="570039"/>
              <a:chExt cx="878375" cy="275404"/>
            </a:xfrm>
          </p:grpSpPr>
          <p:sp>
            <p:nvSpPr>
              <p:cNvPr id="34" name="Google Shape;34;p2"/>
              <p:cNvSpPr/>
              <p:nvPr/>
            </p:nvSpPr>
            <p:spPr>
              <a:xfrm>
                <a:off x="6675495" y="570039"/>
                <a:ext cx="814003" cy="195309"/>
              </a:xfrm>
              <a:custGeom>
                <a:avLst/>
                <a:gdLst/>
                <a:ahLst/>
                <a:cxnLst/>
                <a:rect l="l" t="t" r="r" b="b"/>
                <a:pathLst>
                  <a:path w="25215" h="6050" extrusionOk="0">
                    <a:moveTo>
                      <a:pt x="5916" y="1"/>
                    </a:moveTo>
                    <a:lnTo>
                      <a:pt x="0" y="5894"/>
                    </a:lnTo>
                    <a:cubicBezTo>
                      <a:pt x="89" y="5938"/>
                      <a:pt x="178" y="5983"/>
                      <a:pt x="244" y="6049"/>
                    </a:cubicBezTo>
                    <a:lnTo>
                      <a:pt x="6027" y="266"/>
                    </a:lnTo>
                    <a:lnTo>
                      <a:pt x="25214" y="266"/>
                    </a:lnTo>
                    <a:lnTo>
                      <a:pt x="25214"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6611124" y="755310"/>
                <a:ext cx="89423" cy="90133"/>
              </a:xfrm>
              <a:custGeom>
                <a:avLst/>
                <a:gdLst/>
                <a:ahLst/>
                <a:cxnLst/>
                <a:rect l="l" t="t" r="r" b="b"/>
                <a:pathLst>
                  <a:path w="2770" h="2792" extrusionOk="0">
                    <a:moveTo>
                      <a:pt x="1374" y="0"/>
                    </a:moveTo>
                    <a:cubicBezTo>
                      <a:pt x="621" y="0"/>
                      <a:pt x="0" y="620"/>
                      <a:pt x="0" y="1396"/>
                    </a:cubicBezTo>
                    <a:cubicBezTo>
                      <a:pt x="0" y="2171"/>
                      <a:pt x="621" y="2792"/>
                      <a:pt x="1374" y="2792"/>
                    </a:cubicBezTo>
                    <a:cubicBezTo>
                      <a:pt x="2149" y="2792"/>
                      <a:pt x="2770" y="2171"/>
                      <a:pt x="2770" y="1396"/>
                    </a:cubicBezTo>
                    <a:cubicBezTo>
                      <a:pt x="2770" y="953"/>
                      <a:pt x="2570" y="576"/>
                      <a:pt x="2238" y="310"/>
                    </a:cubicBezTo>
                    <a:lnTo>
                      <a:pt x="2083" y="487"/>
                    </a:lnTo>
                    <a:lnTo>
                      <a:pt x="1884" y="288"/>
                    </a:lnTo>
                    <a:lnTo>
                      <a:pt x="1994" y="155"/>
                    </a:lnTo>
                    <a:cubicBezTo>
                      <a:pt x="1817" y="66"/>
                      <a:pt x="1596" y="0"/>
                      <a:pt x="1374"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2"/>
            <p:cNvSpPr/>
            <p:nvPr/>
          </p:nvSpPr>
          <p:spPr>
            <a:xfrm>
              <a:off x="8424512" y="303114"/>
              <a:ext cx="11493" cy="10750"/>
            </a:xfrm>
            <a:custGeom>
              <a:avLst/>
              <a:gdLst/>
              <a:ahLst/>
              <a:cxnLst/>
              <a:rect l="l" t="t" r="r" b="b"/>
              <a:pathLst>
                <a:path w="356" h="333" extrusionOk="0">
                  <a:moveTo>
                    <a:pt x="111" y="0"/>
                  </a:moveTo>
                  <a:lnTo>
                    <a:pt x="1" y="133"/>
                  </a:lnTo>
                  <a:lnTo>
                    <a:pt x="200" y="332"/>
                  </a:lnTo>
                  <a:lnTo>
                    <a:pt x="355" y="155"/>
                  </a:lnTo>
                  <a:cubicBezTo>
                    <a:pt x="289" y="89"/>
                    <a:pt x="200" y="44"/>
                    <a:pt x="111" y="0"/>
                  </a:cubicBezTo>
                  <a:close/>
                </a:path>
              </a:pathLst>
            </a:custGeom>
            <a:solidFill>
              <a:srgbClr val="FF4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 name="Google Shape;37;p2"/>
          <p:cNvGrpSpPr/>
          <p:nvPr/>
        </p:nvGrpSpPr>
        <p:grpSpPr>
          <a:xfrm>
            <a:off x="7615712" y="173347"/>
            <a:ext cx="1626382" cy="472696"/>
            <a:chOff x="7615712" y="156599"/>
            <a:chExt cx="1626382" cy="472696"/>
          </a:xfrm>
        </p:grpSpPr>
        <p:sp>
          <p:nvSpPr>
            <p:cNvPr id="38" name="Google Shape;38;p2"/>
            <p:cNvSpPr/>
            <p:nvPr/>
          </p:nvSpPr>
          <p:spPr>
            <a:xfrm>
              <a:off x="7677781" y="212980"/>
              <a:ext cx="1564313" cy="416315"/>
            </a:xfrm>
            <a:custGeom>
              <a:avLst/>
              <a:gdLst/>
              <a:ahLst/>
              <a:cxnLst/>
              <a:rect l="l" t="t" r="r" b="b"/>
              <a:pathLst>
                <a:path w="48457" h="12896" extrusionOk="0">
                  <a:moveTo>
                    <a:pt x="576" y="0"/>
                  </a:moveTo>
                  <a:cubicBezTo>
                    <a:pt x="421" y="244"/>
                    <a:pt x="222" y="444"/>
                    <a:pt x="0" y="599"/>
                  </a:cubicBezTo>
                  <a:lnTo>
                    <a:pt x="12275" y="12895"/>
                  </a:lnTo>
                  <a:lnTo>
                    <a:pt x="43582" y="12895"/>
                  </a:lnTo>
                  <a:lnTo>
                    <a:pt x="48456" y="8021"/>
                  </a:lnTo>
                  <a:lnTo>
                    <a:pt x="48456" y="6847"/>
                  </a:lnTo>
                  <a:lnTo>
                    <a:pt x="43227" y="12053"/>
                  </a:lnTo>
                  <a:lnTo>
                    <a:pt x="12629" y="12053"/>
                  </a:lnTo>
                  <a:lnTo>
                    <a:pt x="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a:off x="7615712" y="156599"/>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 name="Google Shape;40;p2"/>
          <p:cNvGrpSpPr/>
          <p:nvPr/>
        </p:nvGrpSpPr>
        <p:grpSpPr>
          <a:xfrm>
            <a:off x="415196" y="4501971"/>
            <a:ext cx="878357" cy="184270"/>
            <a:chOff x="919039" y="1581426"/>
            <a:chExt cx="600134" cy="125902"/>
          </a:xfrm>
        </p:grpSpPr>
        <p:sp>
          <p:nvSpPr>
            <p:cNvPr id="41" name="Google Shape;41;p2"/>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 name="Google Shape;45;p2"/>
          <p:cNvGrpSpPr/>
          <p:nvPr/>
        </p:nvGrpSpPr>
        <p:grpSpPr>
          <a:xfrm>
            <a:off x="-638864" y="1919040"/>
            <a:ext cx="1591472" cy="841159"/>
            <a:chOff x="661553" y="1919040"/>
            <a:chExt cx="1591472" cy="841159"/>
          </a:xfrm>
        </p:grpSpPr>
        <p:sp>
          <p:nvSpPr>
            <p:cNvPr id="46" name="Google Shape;46;p2"/>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2"/>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2"/>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2"/>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 name="Google Shape;56;p2"/>
          <p:cNvGrpSpPr/>
          <p:nvPr/>
        </p:nvGrpSpPr>
        <p:grpSpPr>
          <a:xfrm>
            <a:off x="4256903" y="4591772"/>
            <a:ext cx="182798" cy="598473"/>
            <a:chOff x="3638102" y="4583399"/>
            <a:chExt cx="182798" cy="598473"/>
          </a:xfrm>
        </p:grpSpPr>
        <p:sp>
          <p:nvSpPr>
            <p:cNvPr id="57" name="Google Shape;57;p2"/>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2"/>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 name="Google Shape;59;p2"/>
          <p:cNvGrpSpPr/>
          <p:nvPr/>
        </p:nvGrpSpPr>
        <p:grpSpPr>
          <a:xfrm>
            <a:off x="6769828" y="4744172"/>
            <a:ext cx="182798" cy="598473"/>
            <a:chOff x="3638102" y="4583399"/>
            <a:chExt cx="182798" cy="598473"/>
          </a:xfrm>
        </p:grpSpPr>
        <p:sp>
          <p:nvSpPr>
            <p:cNvPr id="60" name="Google Shape;60;p2"/>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2"/>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 name="Google Shape;62;p2"/>
          <p:cNvGrpSpPr/>
          <p:nvPr/>
        </p:nvGrpSpPr>
        <p:grpSpPr>
          <a:xfrm>
            <a:off x="8423807" y="2302425"/>
            <a:ext cx="444699" cy="714806"/>
            <a:chOff x="8348444" y="2302425"/>
            <a:chExt cx="444699" cy="714806"/>
          </a:xfrm>
        </p:grpSpPr>
        <p:sp>
          <p:nvSpPr>
            <p:cNvPr id="63" name="Google Shape;63;p2"/>
            <p:cNvSpPr/>
            <p:nvPr/>
          </p:nvSpPr>
          <p:spPr>
            <a:xfrm>
              <a:off x="8348444" y="2302425"/>
              <a:ext cx="368261" cy="714806"/>
            </a:xfrm>
            <a:custGeom>
              <a:avLst/>
              <a:gdLst/>
              <a:ahLst/>
              <a:cxnLst/>
              <a:rect l="l" t="t" r="r" b="b"/>
              <a:pathLst>
                <a:path w="9395" h="18236" extrusionOk="0">
                  <a:moveTo>
                    <a:pt x="4476" y="1"/>
                  </a:moveTo>
                  <a:lnTo>
                    <a:pt x="0" y="4587"/>
                  </a:lnTo>
                  <a:lnTo>
                    <a:pt x="0" y="18235"/>
                  </a:lnTo>
                  <a:lnTo>
                    <a:pt x="9395" y="18235"/>
                  </a:lnTo>
                  <a:lnTo>
                    <a:pt x="9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2"/>
            <p:cNvSpPr/>
            <p:nvPr/>
          </p:nvSpPr>
          <p:spPr>
            <a:xfrm>
              <a:off x="8652425" y="2518678"/>
              <a:ext cx="140719" cy="38257"/>
            </a:xfrm>
            <a:custGeom>
              <a:avLst/>
              <a:gdLst/>
              <a:ahLst/>
              <a:cxnLst/>
              <a:rect l="l" t="t" r="r" b="b"/>
              <a:pathLst>
                <a:path w="3590" h="976" extrusionOk="0">
                  <a:moveTo>
                    <a:pt x="0" y="1"/>
                  </a:moveTo>
                  <a:lnTo>
                    <a:pt x="0" y="976"/>
                  </a:lnTo>
                  <a:lnTo>
                    <a:pt x="3589" y="976"/>
                  </a:lnTo>
                  <a:lnTo>
                    <a:pt x="3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2"/>
            <p:cNvSpPr/>
            <p:nvPr/>
          </p:nvSpPr>
          <p:spPr>
            <a:xfrm>
              <a:off x="8652425" y="2645482"/>
              <a:ext cx="140719" cy="38257"/>
            </a:xfrm>
            <a:custGeom>
              <a:avLst/>
              <a:gdLst/>
              <a:ahLst/>
              <a:cxnLst/>
              <a:rect l="l" t="t" r="r" b="b"/>
              <a:pathLst>
                <a:path w="3590" h="976" extrusionOk="0">
                  <a:moveTo>
                    <a:pt x="0" y="1"/>
                  </a:moveTo>
                  <a:lnTo>
                    <a:pt x="0" y="975"/>
                  </a:lnTo>
                  <a:lnTo>
                    <a:pt x="3589" y="975"/>
                  </a:lnTo>
                  <a:lnTo>
                    <a:pt x="3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2"/>
            <p:cNvSpPr/>
            <p:nvPr/>
          </p:nvSpPr>
          <p:spPr>
            <a:xfrm>
              <a:off x="8652425" y="2772286"/>
              <a:ext cx="140719" cy="37394"/>
            </a:xfrm>
            <a:custGeom>
              <a:avLst/>
              <a:gdLst/>
              <a:ahLst/>
              <a:cxnLst/>
              <a:rect l="l" t="t" r="r" b="b"/>
              <a:pathLst>
                <a:path w="3590" h="954" extrusionOk="0">
                  <a:moveTo>
                    <a:pt x="0" y="0"/>
                  </a:moveTo>
                  <a:lnTo>
                    <a:pt x="0" y="953"/>
                  </a:lnTo>
                  <a:lnTo>
                    <a:pt x="3589" y="953"/>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2"/>
            <p:cNvSpPr/>
            <p:nvPr/>
          </p:nvSpPr>
          <p:spPr>
            <a:xfrm>
              <a:off x="8652425" y="2899090"/>
              <a:ext cx="140719" cy="37355"/>
            </a:xfrm>
            <a:custGeom>
              <a:avLst/>
              <a:gdLst/>
              <a:ahLst/>
              <a:cxnLst/>
              <a:rect l="l" t="t" r="r" b="b"/>
              <a:pathLst>
                <a:path w="3590" h="953" extrusionOk="0">
                  <a:moveTo>
                    <a:pt x="0" y="0"/>
                  </a:moveTo>
                  <a:lnTo>
                    <a:pt x="0" y="953"/>
                  </a:lnTo>
                  <a:lnTo>
                    <a:pt x="3589" y="953"/>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 name="Google Shape;68;p2"/>
          <p:cNvGrpSpPr/>
          <p:nvPr/>
        </p:nvGrpSpPr>
        <p:grpSpPr>
          <a:xfrm>
            <a:off x="8772496" y="3682006"/>
            <a:ext cx="399902" cy="651901"/>
            <a:chOff x="8772496" y="3715501"/>
            <a:chExt cx="399902" cy="651901"/>
          </a:xfrm>
        </p:grpSpPr>
        <p:sp>
          <p:nvSpPr>
            <p:cNvPr id="69" name="Google Shape;69;p2"/>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2"/>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 name="Google Shape;71;p2"/>
          <p:cNvGrpSpPr/>
          <p:nvPr/>
        </p:nvGrpSpPr>
        <p:grpSpPr>
          <a:xfrm rot="5400000">
            <a:off x="67035" y="943364"/>
            <a:ext cx="184279" cy="603321"/>
            <a:chOff x="3638102" y="4583399"/>
            <a:chExt cx="182798" cy="598473"/>
          </a:xfrm>
        </p:grpSpPr>
        <p:sp>
          <p:nvSpPr>
            <p:cNvPr id="72" name="Google Shape;72;p2"/>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2"/>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 name="Google Shape;74;p2"/>
          <p:cNvGrpSpPr/>
          <p:nvPr/>
        </p:nvGrpSpPr>
        <p:grpSpPr>
          <a:xfrm>
            <a:off x="-606990" y="-177539"/>
            <a:ext cx="3434729" cy="1094377"/>
            <a:chOff x="1035175" y="739350"/>
            <a:chExt cx="2659900" cy="847500"/>
          </a:xfrm>
        </p:grpSpPr>
        <p:sp>
          <p:nvSpPr>
            <p:cNvPr id="75" name="Google Shape;75;p2"/>
            <p:cNvSpPr/>
            <p:nvPr/>
          </p:nvSpPr>
          <p:spPr>
            <a:xfrm>
              <a:off x="1092800" y="1117100"/>
              <a:ext cx="2529150" cy="430400"/>
            </a:xfrm>
            <a:custGeom>
              <a:avLst/>
              <a:gdLst/>
              <a:ahLst/>
              <a:cxnLst/>
              <a:rect l="l" t="t" r="r" b="b"/>
              <a:pathLst>
                <a:path w="101166" h="17216" extrusionOk="0">
                  <a:moveTo>
                    <a:pt x="55613" y="1"/>
                  </a:moveTo>
                  <a:lnTo>
                    <a:pt x="49054" y="6559"/>
                  </a:lnTo>
                  <a:lnTo>
                    <a:pt x="5960" y="6559"/>
                  </a:lnTo>
                  <a:lnTo>
                    <a:pt x="0" y="12497"/>
                  </a:lnTo>
                  <a:lnTo>
                    <a:pt x="200" y="12696"/>
                  </a:lnTo>
                  <a:lnTo>
                    <a:pt x="6071" y="6825"/>
                  </a:lnTo>
                  <a:lnTo>
                    <a:pt x="49165" y="6825"/>
                  </a:lnTo>
                  <a:lnTo>
                    <a:pt x="55723" y="289"/>
                  </a:lnTo>
                  <a:lnTo>
                    <a:pt x="63589" y="289"/>
                  </a:lnTo>
                  <a:lnTo>
                    <a:pt x="80516" y="17216"/>
                  </a:lnTo>
                  <a:lnTo>
                    <a:pt x="101166" y="17216"/>
                  </a:lnTo>
                  <a:lnTo>
                    <a:pt x="101166" y="16928"/>
                  </a:lnTo>
                  <a:lnTo>
                    <a:pt x="80627" y="16928"/>
                  </a:lnTo>
                  <a:lnTo>
                    <a:pt x="63700"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2"/>
            <p:cNvSpPr/>
            <p:nvPr/>
          </p:nvSpPr>
          <p:spPr>
            <a:xfrm>
              <a:off x="1035175" y="1417725"/>
              <a:ext cx="83675" cy="76600"/>
            </a:xfrm>
            <a:custGeom>
              <a:avLst/>
              <a:gdLst/>
              <a:ahLst/>
              <a:cxnLst/>
              <a:rect l="l" t="t" r="r" b="b"/>
              <a:pathLst>
                <a:path w="3347" h="3064" extrusionOk="0">
                  <a:moveTo>
                    <a:pt x="1663" y="283"/>
                  </a:moveTo>
                  <a:cubicBezTo>
                    <a:pt x="1984" y="283"/>
                    <a:pt x="2305" y="405"/>
                    <a:pt x="2549" y="649"/>
                  </a:cubicBezTo>
                  <a:cubicBezTo>
                    <a:pt x="3036" y="1136"/>
                    <a:pt x="3036" y="1934"/>
                    <a:pt x="2549" y="2421"/>
                  </a:cubicBezTo>
                  <a:cubicBezTo>
                    <a:pt x="2305" y="2665"/>
                    <a:pt x="1984" y="2787"/>
                    <a:pt x="1663" y="2787"/>
                  </a:cubicBezTo>
                  <a:cubicBezTo>
                    <a:pt x="1341" y="2787"/>
                    <a:pt x="1020" y="2665"/>
                    <a:pt x="776" y="2421"/>
                  </a:cubicBezTo>
                  <a:cubicBezTo>
                    <a:pt x="289" y="1934"/>
                    <a:pt x="289" y="1136"/>
                    <a:pt x="776" y="649"/>
                  </a:cubicBezTo>
                  <a:cubicBezTo>
                    <a:pt x="1020" y="405"/>
                    <a:pt x="1341" y="283"/>
                    <a:pt x="1663" y="283"/>
                  </a:cubicBezTo>
                  <a:close/>
                  <a:moveTo>
                    <a:pt x="1674" y="1"/>
                  </a:moveTo>
                  <a:cubicBezTo>
                    <a:pt x="1286" y="1"/>
                    <a:pt x="898" y="150"/>
                    <a:pt x="599" y="450"/>
                  </a:cubicBezTo>
                  <a:cubicBezTo>
                    <a:pt x="1" y="1048"/>
                    <a:pt x="1" y="2023"/>
                    <a:pt x="599" y="2621"/>
                  </a:cubicBezTo>
                  <a:cubicBezTo>
                    <a:pt x="887" y="2909"/>
                    <a:pt x="1286" y="3064"/>
                    <a:pt x="1663" y="3064"/>
                  </a:cubicBezTo>
                  <a:cubicBezTo>
                    <a:pt x="2061" y="3064"/>
                    <a:pt x="2460" y="2909"/>
                    <a:pt x="2748" y="2621"/>
                  </a:cubicBezTo>
                  <a:cubicBezTo>
                    <a:pt x="3347" y="2023"/>
                    <a:pt x="3347" y="1048"/>
                    <a:pt x="2748" y="450"/>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2"/>
            <p:cNvSpPr/>
            <p:nvPr/>
          </p:nvSpPr>
          <p:spPr>
            <a:xfrm>
              <a:off x="3611400" y="1510225"/>
              <a:ext cx="83675" cy="76625"/>
            </a:xfrm>
            <a:custGeom>
              <a:avLst/>
              <a:gdLst/>
              <a:ahLst/>
              <a:cxnLst/>
              <a:rect l="l" t="t" r="r" b="b"/>
              <a:pathLst>
                <a:path w="3347" h="3065" extrusionOk="0">
                  <a:moveTo>
                    <a:pt x="1663" y="283"/>
                  </a:moveTo>
                  <a:cubicBezTo>
                    <a:pt x="1984" y="283"/>
                    <a:pt x="2305" y="405"/>
                    <a:pt x="2549" y="649"/>
                  </a:cubicBezTo>
                  <a:cubicBezTo>
                    <a:pt x="3036" y="1136"/>
                    <a:pt x="3036" y="1934"/>
                    <a:pt x="2549" y="2422"/>
                  </a:cubicBezTo>
                  <a:cubicBezTo>
                    <a:pt x="2305" y="2665"/>
                    <a:pt x="1984" y="2787"/>
                    <a:pt x="1663" y="2787"/>
                  </a:cubicBezTo>
                  <a:cubicBezTo>
                    <a:pt x="1341" y="2787"/>
                    <a:pt x="1020" y="2665"/>
                    <a:pt x="776" y="2422"/>
                  </a:cubicBezTo>
                  <a:cubicBezTo>
                    <a:pt x="311" y="1934"/>
                    <a:pt x="311" y="1136"/>
                    <a:pt x="776" y="649"/>
                  </a:cubicBezTo>
                  <a:cubicBezTo>
                    <a:pt x="1020" y="405"/>
                    <a:pt x="1341" y="283"/>
                    <a:pt x="1663" y="283"/>
                  </a:cubicBezTo>
                  <a:close/>
                  <a:moveTo>
                    <a:pt x="1674" y="1"/>
                  </a:moveTo>
                  <a:cubicBezTo>
                    <a:pt x="1286" y="1"/>
                    <a:pt x="898" y="151"/>
                    <a:pt x="599" y="450"/>
                  </a:cubicBezTo>
                  <a:cubicBezTo>
                    <a:pt x="1" y="1048"/>
                    <a:pt x="1" y="2023"/>
                    <a:pt x="599" y="2599"/>
                  </a:cubicBezTo>
                  <a:cubicBezTo>
                    <a:pt x="887" y="2909"/>
                    <a:pt x="1286" y="3064"/>
                    <a:pt x="1663" y="3064"/>
                  </a:cubicBezTo>
                  <a:cubicBezTo>
                    <a:pt x="2062" y="3064"/>
                    <a:pt x="2460" y="2909"/>
                    <a:pt x="2748" y="2599"/>
                  </a:cubicBezTo>
                  <a:cubicBezTo>
                    <a:pt x="3347" y="2023"/>
                    <a:pt x="3347" y="1048"/>
                    <a:pt x="2748" y="450"/>
                  </a:cubicBezTo>
                  <a:cubicBezTo>
                    <a:pt x="2449" y="151"/>
                    <a:pt x="2062"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2"/>
            <p:cNvSpPr/>
            <p:nvPr/>
          </p:nvSpPr>
          <p:spPr>
            <a:xfrm>
              <a:off x="1509875" y="739350"/>
              <a:ext cx="638125" cy="396600"/>
            </a:xfrm>
            <a:custGeom>
              <a:avLst/>
              <a:gdLst/>
              <a:ahLst/>
              <a:cxnLst/>
              <a:rect l="l" t="t" r="r" b="b"/>
              <a:pathLst>
                <a:path w="25525" h="15864" extrusionOk="0">
                  <a:moveTo>
                    <a:pt x="1" y="0"/>
                  </a:moveTo>
                  <a:lnTo>
                    <a:pt x="1" y="5650"/>
                  </a:lnTo>
                  <a:lnTo>
                    <a:pt x="10237" y="15864"/>
                  </a:lnTo>
                  <a:lnTo>
                    <a:pt x="25525" y="15864"/>
                  </a:lnTo>
                  <a:lnTo>
                    <a:pt x="25525" y="15576"/>
                  </a:lnTo>
                  <a:lnTo>
                    <a:pt x="10348" y="15576"/>
                  </a:lnTo>
                  <a:lnTo>
                    <a:pt x="289" y="5539"/>
                  </a:lnTo>
                  <a:lnTo>
                    <a:pt x="28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2"/>
            <p:cNvSpPr/>
            <p:nvPr/>
          </p:nvSpPr>
          <p:spPr>
            <a:xfrm>
              <a:off x="2140225" y="1087600"/>
              <a:ext cx="83675" cy="76050"/>
            </a:xfrm>
            <a:custGeom>
              <a:avLst/>
              <a:gdLst/>
              <a:ahLst/>
              <a:cxnLst/>
              <a:rect l="l" t="t" r="r" b="b"/>
              <a:pathLst>
                <a:path w="3347" h="3042" extrusionOk="0">
                  <a:moveTo>
                    <a:pt x="1663" y="272"/>
                  </a:moveTo>
                  <a:cubicBezTo>
                    <a:pt x="1995" y="272"/>
                    <a:pt x="2305" y="405"/>
                    <a:pt x="2549" y="649"/>
                  </a:cubicBezTo>
                  <a:cubicBezTo>
                    <a:pt x="3036" y="1136"/>
                    <a:pt x="3036" y="1912"/>
                    <a:pt x="2549" y="2399"/>
                  </a:cubicBezTo>
                  <a:cubicBezTo>
                    <a:pt x="2305" y="2643"/>
                    <a:pt x="1984" y="2765"/>
                    <a:pt x="1663" y="2765"/>
                  </a:cubicBezTo>
                  <a:cubicBezTo>
                    <a:pt x="1341" y="2765"/>
                    <a:pt x="1020" y="2643"/>
                    <a:pt x="776" y="2399"/>
                  </a:cubicBezTo>
                  <a:cubicBezTo>
                    <a:pt x="289" y="1912"/>
                    <a:pt x="289" y="1136"/>
                    <a:pt x="776" y="649"/>
                  </a:cubicBezTo>
                  <a:cubicBezTo>
                    <a:pt x="1020" y="405"/>
                    <a:pt x="1352" y="272"/>
                    <a:pt x="1663" y="272"/>
                  </a:cubicBezTo>
                  <a:close/>
                  <a:moveTo>
                    <a:pt x="1674" y="1"/>
                  </a:moveTo>
                  <a:cubicBezTo>
                    <a:pt x="1286" y="1"/>
                    <a:pt x="898" y="150"/>
                    <a:pt x="599" y="449"/>
                  </a:cubicBezTo>
                  <a:cubicBezTo>
                    <a:pt x="1" y="1048"/>
                    <a:pt x="1" y="2000"/>
                    <a:pt x="599" y="2599"/>
                  </a:cubicBezTo>
                  <a:cubicBezTo>
                    <a:pt x="887" y="2909"/>
                    <a:pt x="1286" y="3042"/>
                    <a:pt x="1663" y="3042"/>
                  </a:cubicBezTo>
                  <a:cubicBezTo>
                    <a:pt x="2061" y="3042"/>
                    <a:pt x="2460" y="2909"/>
                    <a:pt x="2748" y="2599"/>
                  </a:cubicBezTo>
                  <a:cubicBezTo>
                    <a:pt x="3346" y="2000"/>
                    <a:pt x="3346" y="1048"/>
                    <a:pt x="2748" y="449"/>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 name="Google Shape;80;p2"/>
          <p:cNvGrpSpPr/>
          <p:nvPr/>
        </p:nvGrpSpPr>
        <p:grpSpPr>
          <a:xfrm>
            <a:off x="7460504" y="4636145"/>
            <a:ext cx="882614" cy="184274"/>
            <a:chOff x="7460504" y="4636145"/>
            <a:chExt cx="882614" cy="184274"/>
          </a:xfrm>
        </p:grpSpPr>
        <p:sp>
          <p:nvSpPr>
            <p:cNvPr id="81" name="Google Shape;81;p2"/>
            <p:cNvSpPr/>
            <p:nvPr/>
          </p:nvSpPr>
          <p:spPr>
            <a:xfrm>
              <a:off x="8158777" y="4636145"/>
              <a:ext cx="184341" cy="184274"/>
            </a:xfrm>
            <a:custGeom>
              <a:avLst/>
              <a:gdLst/>
              <a:ahLst/>
              <a:cxnLst/>
              <a:rect l="l" t="t" r="r" b="b"/>
              <a:pathLst>
                <a:path w="2749" h="2748" extrusionOk="0">
                  <a:moveTo>
                    <a:pt x="1374" y="0"/>
                  </a:moveTo>
                  <a:cubicBezTo>
                    <a:pt x="621" y="0"/>
                    <a:pt x="1" y="621"/>
                    <a:pt x="1" y="1374"/>
                  </a:cubicBezTo>
                  <a:cubicBezTo>
                    <a:pt x="1" y="2127"/>
                    <a:pt x="621" y="2748"/>
                    <a:pt x="1374" y="2748"/>
                  </a:cubicBezTo>
                  <a:cubicBezTo>
                    <a:pt x="2128" y="2748"/>
                    <a:pt x="2748" y="2127"/>
                    <a:pt x="2748" y="1374"/>
                  </a:cubicBezTo>
                  <a:cubicBezTo>
                    <a:pt x="2748" y="621"/>
                    <a:pt x="2128" y="0"/>
                    <a:pt x="13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2"/>
            <p:cNvSpPr/>
            <p:nvPr/>
          </p:nvSpPr>
          <p:spPr>
            <a:xfrm>
              <a:off x="7820068" y="4636145"/>
              <a:ext cx="182799" cy="184274"/>
            </a:xfrm>
            <a:custGeom>
              <a:avLst/>
              <a:gdLst/>
              <a:ahLst/>
              <a:cxnLst/>
              <a:rect l="l" t="t" r="r" b="b"/>
              <a:pathLst>
                <a:path w="2726" h="2748" extrusionOk="0">
                  <a:moveTo>
                    <a:pt x="1352" y="0"/>
                  </a:moveTo>
                  <a:cubicBezTo>
                    <a:pt x="598" y="0"/>
                    <a:pt x="0" y="621"/>
                    <a:pt x="0" y="1374"/>
                  </a:cubicBezTo>
                  <a:cubicBezTo>
                    <a:pt x="0" y="2127"/>
                    <a:pt x="598" y="2748"/>
                    <a:pt x="1352" y="2748"/>
                  </a:cubicBezTo>
                  <a:cubicBezTo>
                    <a:pt x="2105" y="2748"/>
                    <a:pt x="2725" y="2127"/>
                    <a:pt x="2725" y="1374"/>
                  </a:cubicBezTo>
                  <a:cubicBezTo>
                    <a:pt x="2725" y="621"/>
                    <a:pt x="2105" y="0"/>
                    <a:pt x="13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2"/>
            <p:cNvSpPr/>
            <p:nvPr/>
          </p:nvSpPr>
          <p:spPr>
            <a:xfrm>
              <a:off x="7460504" y="4636145"/>
              <a:ext cx="184274" cy="184274"/>
            </a:xfrm>
            <a:custGeom>
              <a:avLst/>
              <a:gdLst/>
              <a:ahLst/>
              <a:cxnLst/>
              <a:rect l="l" t="t" r="r" b="b"/>
              <a:pathLst>
                <a:path w="2748" h="2748" extrusionOk="0">
                  <a:moveTo>
                    <a:pt x="1374" y="0"/>
                  </a:moveTo>
                  <a:cubicBezTo>
                    <a:pt x="621" y="0"/>
                    <a:pt x="0" y="621"/>
                    <a:pt x="0" y="1374"/>
                  </a:cubicBezTo>
                  <a:cubicBezTo>
                    <a:pt x="0" y="2127"/>
                    <a:pt x="621" y="2748"/>
                    <a:pt x="1374" y="2748"/>
                  </a:cubicBezTo>
                  <a:cubicBezTo>
                    <a:pt x="2127" y="2748"/>
                    <a:pt x="2748" y="2127"/>
                    <a:pt x="2748" y="1374"/>
                  </a:cubicBezTo>
                  <a:cubicBezTo>
                    <a:pt x="2748" y="621"/>
                    <a:pt x="2127" y="0"/>
                    <a:pt x="13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60" name="Shape 660"/>
        <p:cNvGrpSpPr/>
        <p:nvPr/>
      </p:nvGrpSpPr>
      <p:grpSpPr>
        <a:xfrm>
          <a:off x="0" y="0"/>
          <a:ext cx="0" cy="0"/>
          <a:chOff x="0" y="0"/>
          <a:chExt cx="0" cy="0"/>
        </a:xfrm>
      </p:grpSpPr>
      <p:sp>
        <p:nvSpPr>
          <p:cNvPr id="661" name="Google Shape;661;p11"/>
          <p:cNvSpPr txBox="1"/>
          <p:nvPr>
            <p:ph type="title" hasCustomPrompt="1"/>
          </p:nvPr>
        </p:nvSpPr>
        <p:spPr>
          <a:xfrm>
            <a:off x="1769550" y="1447004"/>
            <a:ext cx="5604900" cy="152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0"/>
              <a:buNone/>
              <a:defRPr sz="9000"/>
            </a:lvl1pPr>
            <a:lvl2pPr lvl="1" algn="ctr">
              <a:spcBef>
                <a:spcPts val="0"/>
              </a:spcBef>
              <a:spcAft>
                <a:spcPts val="0"/>
              </a:spcAft>
              <a:buSzPts val="9000"/>
              <a:buNone/>
              <a:defRPr sz="9000"/>
            </a:lvl2pPr>
            <a:lvl3pPr lvl="2" algn="ctr">
              <a:spcBef>
                <a:spcPts val="0"/>
              </a:spcBef>
              <a:spcAft>
                <a:spcPts val="0"/>
              </a:spcAft>
              <a:buSzPts val="9000"/>
              <a:buNone/>
              <a:defRPr sz="9000"/>
            </a:lvl3pPr>
            <a:lvl4pPr lvl="3" algn="ctr">
              <a:spcBef>
                <a:spcPts val="0"/>
              </a:spcBef>
              <a:spcAft>
                <a:spcPts val="0"/>
              </a:spcAft>
              <a:buSzPts val="9000"/>
              <a:buNone/>
              <a:defRPr sz="9000"/>
            </a:lvl4pPr>
            <a:lvl5pPr lvl="4" algn="ctr">
              <a:spcBef>
                <a:spcPts val="0"/>
              </a:spcBef>
              <a:spcAft>
                <a:spcPts val="0"/>
              </a:spcAft>
              <a:buSzPts val="9000"/>
              <a:buNone/>
              <a:defRPr sz="9000"/>
            </a:lvl5pPr>
            <a:lvl6pPr lvl="5" algn="ctr">
              <a:spcBef>
                <a:spcPts val="0"/>
              </a:spcBef>
              <a:spcAft>
                <a:spcPts val="0"/>
              </a:spcAft>
              <a:buSzPts val="9000"/>
              <a:buNone/>
              <a:defRPr sz="9000"/>
            </a:lvl6pPr>
            <a:lvl7pPr lvl="6" algn="ctr">
              <a:spcBef>
                <a:spcPts val="0"/>
              </a:spcBef>
              <a:spcAft>
                <a:spcPts val="0"/>
              </a:spcAft>
              <a:buSzPts val="9000"/>
              <a:buNone/>
              <a:defRPr sz="9000"/>
            </a:lvl7pPr>
            <a:lvl8pPr lvl="7" algn="ctr">
              <a:spcBef>
                <a:spcPts val="0"/>
              </a:spcBef>
              <a:spcAft>
                <a:spcPts val="0"/>
              </a:spcAft>
              <a:buSzPts val="9000"/>
              <a:buNone/>
              <a:defRPr sz="9000"/>
            </a:lvl8pPr>
            <a:lvl9pPr lvl="8" algn="ctr">
              <a:spcBef>
                <a:spcPts val="0"/>
              </a:spcBef>
              <a:spcAft>
                <a:spcPts val="0"/>
              </a:spcAft>
              <a:buSzPts val="9000"/>
              <a:buNone/>
              <a:defRPr sz="9000"/>
            </a:lvl9pPr>
          </a:lstStyle>
          <a:p>
            <a:r>
              <a:t>xx%</a:t>
            </a:r>
          </a:p>
        </p:txBody>
      </p:sp>
      <p:sp>
        <p:nvSpPr>
          <p:cNvPr id="662" name="Google Shape;662;p11"/>
          <p:cNvSpPr txBox="1"/>
          <p:nvPr>
            <p:ph type="subTitle" idx="1"/>
          </p:nvPr>
        </p:nvSpPr>
        <p:spPr>
          <a:xfrm>
            <a:off x="1769550" y="3484096"/>
            <a:ext cx="5604900" cy="448800"/>
          </a:xfrm>
          <a:prstGeom prst="rect">
            <a:avLst/>
          </a:prstGeom>
          <a:solidFill>
            <a:schemeClr val="lt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grpSp>
        <p:nvGrpSpPr>
          <p:cNvPr id="663" name="Google Shape;663;p11"/>
          <p:cNvGrpSpPr/>
          <p:nvPr/>
        </p:nvGrpSpPr>
        <p:grpSpPr>
          <a:xfrm>
            <a:off x="4969684" y="404806"/>
            <a:ext cx="1180669" cy="249201"/>
            <a:chOff x="3186414" y="611522"/>
            <a:chExt cx="803285" cy="169548"/>
          </a:xfrm>
        </p:grpSpPr>
        <p:sp>
          <p:nvSpPr>
            <p:cNvPr id="664" name="Google Shape;664;p11"/>
            <p:cNvSpPr/>
            <p:nvPr/>
          </p:nvSpPr>
          <p:spPr>
            <a:xfrm>
              <a:off x="3186414" y="611522"/>
              <a:ext cx="803285" cy="169548"/>
            </a:xfrm>
            <a:custGeom>
              <a:avLst/>
              <a:gdLst/>
              <a:ahLst/>
              <a:cxnLst/>
              <a:rect l="l" t="t" r="r" b="b"/>
              <a:pathLst>
                <a:path w="24883" h="5252" extrusionOk="0">
                  <a:moveTo>
                    <a:pt x="2194" y="1"/>
                  </a:moveTo>
                  <a:lnTo>
                    <a:pt x="1" y="2349"/>
                  </a:lnTo>
                  <a:lnTo>
                    <a:pt x="1" y="5252"/>
                  </a:lnTo>
                  <a:lnTo>
                    <a:pt x="24882" y="5252"/>
                  </a:lnTo>
                  <a:lnTo>
                    <a:pt x="248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11"/>
            <p:cNvSpPr/>
            <p:nvPr/>
          </p:nvSpPr>
          <p:spPr>
            <a:xfrm>
              <a:off x="3537618" y="670180"/>
              <a:ext cx="55106" cy="55106"/>
            </a:xfrm>
            <a:custGeom>
              <a:avLst/>
              <a:gdLst/>
              <a:ahLst/>
              <a:cxnLst/>
              <a:rect l="l" t="t" r="r" b="b"/>
              <a:pathLst>
                <a:path w="1707" h="1707" extrusionOk="0">
                  <a:moveTo>
                    <a:pt x="865" y="0"/>
                  </a:moveTo>
                  <a:cubicBezTo>
                    <a:pt x="377" y="0"/>
                    <a:pt x="1" y="377"/>
                    <a:pt x="1" y="842"/>
                  </a:cubicBezTo>
                  <a:cubicBezTo>
                    <a:pt x="1" y="1308"/>
                    <a:pt x="377"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11"/>
            <p:cNvSpPr/>
            <p:nvPr/>
          </p:nvSpPr>
          <p:spPr>
            <a:xfrm>
              <a:off x="3456072"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11"/>
            <p:cNvSpPr/>
            <p:nvPr/>
          </p:nvSpPr>
          <p:spPr>
            <a:xfrm>
              <a:off x="3374526"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11"/>
            <p:cNvSpPr/>
            <p:nvPr/>
          </p:nvSpPr>
          <p:spPr>
            <a:xfrm>
              <a:off x="3511146"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11"/>
            <p:cNvSpPr/>
            <p:nvPr/>
          </p:nvSpPr>
          <p:spPr>
            <a:xfrm>
              <a:off x="3429600"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11"/>
            <p:cNvSpPr/>
            <p:nvPr/>
          </p:nvSpPr>
          <p:spPr>
            <a:xfrm>
              <a:off x="3589819" y="693069"/>
              <a:ext cx="27214" cy="8619"/>
            </a:xfrm>
            <a:custGeom>
              <a:avLst/>
              <a:gdLst/>
              <a:ahLst/>
              <a:cxnLst/>
              <a:rect l="l" t="t" r="r" b="b"/>
              <a:pathLst>
                <a:path w="843" h="267" extrusionOk="0">
                  <a:moveTo>
                    <a:pt x="1" y="0"/>
                  </a:moveTo>
                  <a:lnTo>
                    <a:pt x="1" y="266"/>
                  </a:lnTo>
                  <a:lnTo>
                    <a:pt x="843" y="266"/>
                  </a:lnTo>
                  <a:lnTo>
                    <a:pt x="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1" name="Google Shape;671;p11"/>
          <p:cNvGrpSpPr/>
          <p:nvPr/>
        </p:nvGrpSpPr>
        <p:grpSpPr>
          <a:xfrm flipH="1">
            <a:off x="3404232" y="-290744"/>
            <a:ext cx="819137" cy="1183093"/>
            <a:chOff x="4312241" y="155173"/>
            <a:chExt cx="711736" cy="1027883"/>
          </a:xfrm>
        </p:grpSpPr>
        <p:sp>
          <p:nvSpPr>
            <p:cNvPr id="672" name="Google Shape;672;p11"/>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11"/>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11"/>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11"/>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11"/>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11"/>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11"/>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11"/>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11"/>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1" name="Google Shape;681;p11"/>
          <p:cNvGrpSpPr/>
          <p:nvPr/>
        </p:nvGrpSpPr>
        <p:grpSpPr>
          <a:xfrm flipH="1">
            <a:off x="2471015" y="469360"/>
            <a:ext cx="399883" cy="381256"/>
            <a:chOff x="6113337" y="393160"/>
            <a:chExt cx="399883" cy="381256"/>
          </a:xfrm>
        </p:grpSpPr>
        <p:sp>
          <p:nvSpPr>
            <p:cNvPr id="682" name="Google Shape;682;p11"/>
            <p:cNvSpPr/>
            <p:nvPr/>
          </p:nvSpPr>
          <p:spPr>
            <a:xfrm>
              <a:off x="6113337" y="393160"/>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11"/>
            <p:cNvSpPr/>
            <p:nvPr/>
          </p:nvSpPr>
          <p:spPr>
            <a:xfrm>
              <a:off x="6222775" y="502599"/>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4" name="Google Shape;684;p11"/>
          <p:cNvGrpSpPr/>
          <p:nvPr/>
        </p:nvGrpSpPr>
        <p:grpSpPr>
          <a:xfrm flipH="1">
            <a:off x="-29264" y="1762449"/>
            <a:ext cx="878375" cy="275404"/>
            <a:chOff x="8363724" y="112839"/>
            <a:chExt cx="878375" cy="275404"/>
          </a:xfrm>
        </p:grpSpPr>
        <p:grpSp>
          <p:nvGrpSpPr>
            <p:cNvPr id="685" name="Google Shape;685;p11"/>
            <p:cNvGrpSpPr/>
            <p:nvPr/>
          </p:nvGrpSpPr>
          <p:grpSpPr>
            <a:xfrm>
              <a:off x="8363724" y="112839"/>
              <a:ext cx="878375" cy="275404"/>
              <a:chOff x="6611124" y="570039"/>
              <a:chExt cx="878375" cy="275404"/>
            </a:xfrm>
          </p:grpSpPr>
          <p:sp>
            <p:nvSpPr>
              <p:cNvPr id="686" name="Google Shape;686;p11"/>
              <p:cNvSpPr/>
              <p:nvPr/>
            </p:nvSpPr>
            <p:spPr>
              <a:xfrm>
                <a:off x="6675495" y="570039"/>
                <a:ext cx="814003" cy="195309"/>
              </a:xfrm>
              <a:custGeom>
                <a:avLst/>
                <a:gdLst/>
                <a:ahLst/>
                <a:cxnLst/>
                <a:rect l="l" t="t" r="r" b="b"/>
                <a:pathLst>
                  <a:path w="25215" h="6050" extrusionOk="0">
                    <a:moveTo>
                      <a:pt x="5916" y="1"/>
                    </a:moveTo>
                    <a:lnTo>
                      <a:pt x="0" y="5894"/>
                    </a:lnTo>
                    <a:cubicBezTo>
                      <a:pt x="89" y="5938"/>
                      <a:pt x="178" y="5983"/>
                      <a:pt x="244" y="6049"/>
                    </a:cubicBezTo>
                    <a:lnTo>
                      <a:pt x="6027" y="266"/>
                    </a:lnTo>
                    <a:lnTo>
                      <a:pt x="25214" y="266"/>
                    </a:lnTo>
                    <a:lnTo>
                      <a:pt x="25214"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11"/>
              <p:cNvSpPr/>
              <p:nvPr/>
            </p:nvSpPr>
            <p:spPr>
              <a:xfrm>
                <a:off x="6611124" y="755310"/>
                <a:ext cx="89423" cy="90133"/>
              </a:xfrm>
              <a:custGeom>
                <a:avLst/>
                <a:gdLst/>
                <a:ahLst/>
                <a:cxnLst/>
                <a:rect l="l" t="t" r="r" b="b"/>
                <a:pathLst>
                  <a:path w="2770" h="2792" extrusionOk="0">
                    <a:moveTo>
                      <a:pt x="1374" y="0"/>
                    </a:moveTo>
                    <a:cubicBezTo>
                      <a:pt x="621" y="0"/>
                      <a:pt x="0" y="620"/>
                      <a:pt x="0" y="1396"/>
                    </a:cubicBezTo>
                    <a:cubicBezTo>
                      <a:pt x="0" y="2171"/>
                      <a:pt x="621" y="2792"/>
                      <a:pt x="1374" y="2792"/>
                    </a:cubicBezTo>
                    <a:cubicBezTo>
                      <a:pt x="2149" y="2792"/>
                      <a:pt x="2770" y="2171"/>
                      <a:pt x="2770" y="1396"/>
                    </a:cubicBezTo>
                    <a:cubicBezTo>
                      <a:pt x="2770" y="953"/>
                      <a:pt x="2570" y="576"/>
                      <a:pt x="2238" y="310"/>
                    </a:cubicBezTo>
                    <a:lnTo>
                      <a:pt x="2083" y="487"/>
                    </a:lnTo>
                    <a:lnTo>
                      <a:pt x="1884" y="288"/>
                    </a:lnTo>
                    <a:lnTo>
                      <a:pt x="1994" y="155"/>
                    </a:lnTo>
                    <a:cubicBezTo>
                      <a:pt x="1817" y="66"/>
                      <a:pt x="1596" y="0"/>
                      <a:pt x="1374"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88" name="Google Shape;688;p11"/>
            <p:cNvSpPr/>
            <p:nvPr/>
          </p:nvSpPr>
          <p:spPr>
            <a:xfrm>
              <a:off x="8424512" y="303114"/>
              <a:ext cx="11493" cy="10750"/>
            </a:xfrm>
            <a:custGeom>
              <a:avLst/>
              <a:gdLst/>
              <a:ahLst/>
              <a:cxnLst/>
              <a:rect l="l" t="t" r="r" b="b"/>
              <a:pathLst>
                <a:path w="356" h="333" extrusionOk="0">
                  <a:moveTo>
                    <a:pt x="111" y="0"/>
                  </a:moveTo>
                  <a:lnTo>
                    <a:pt x="1" y="133"/>
                  </a:lnTo>
                  <a:lnTo>
                    <a:pt x="200" y="332"/>
                  </a:lnTo>
                  <a:lnTo>
                    <a:pt x="355" y="155"/>
                  </a:lnTo>
                  <a:cubicBezTo>
                    <a:pt x="289" y="89"/>
                    <a:pt x="200" y="44"/>
                    <a:pt x="111" y="0"/>
                  </a:cubicBezTo>
                  <a:close/>
                </a:path>
              </a:pathLst>
            </a:custGeom>
            <a:solidFill>
              <a:srgbClr val="FF4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9" name="Google Shape;689;p11"/>
          <p:cNvGrpSpPr/>
          <p:nvPr/>
        </p:nvGrpSpPr>
        <p:grpSpPr>
          <a:xfrm rot="10800000">
            <a:off x="-20886" y="113894"/>
            <a:ext cx="1626382" cy="472696"/>
            <a:chOff x="7615712" y="156599"/>
            <a:chExt cx="1626382" cy="472696"/>
          </a:xfrm>
        </p:grpSpPr>
        <p:sp>
          <p:nvSpPr>
            <p:cNvPr id="690" name="Google Shape;690;p11"/>
            <p:cNvSpPr/>
            <p:nvPr/>
          </p:nvSpPr>
          <p:spPr>
            <a:xfrm>
              <a:off x="7677781" y="212980"/>
              <a:ext cx="1564313" cy="416315"/>
            </a:xfrm>
            <a:custGeom>
              <a:avLst/>
              <a:gdLst/>
              <a:ahLst/>
              <a:cxnLst/>
              <a:rect l="l" t="t" r="r" b="b"/>
              <a:pathLst>
                <a:path w="48457" h="12896" extrusionOk="0">
                  <a:moveTo>
                    <a:pt x="576" y="0"/>
                  </a:moveTo>
                  <a:cubicBezTo>
                    <a:pt x="421" y="244"/>
                    <a:pt x="222" y="444"/>
                    <a:pt x="0" y="599"/>
                  </a:cubicBezTo>
                  <a:lnTo>
                    <a:pt x="12275" y="12895"/>
                  </a:lnTo>
                  <a:lnTo>
                    <a:pt x="43582" y="12895"/>
                  </a:lnTo>
                  <a:lnTo>
                    <a:pt x="48456" y="8021"/>
                  </a:lnTo>
                  <a:lnTo>
                    <a:pt x="48456" y="6847"/>
                  </a:lnTo>
                  <a:lnTo>
                    <a:pt x="43227" y="12053"/>
                  </a:lnTo>
                  <a:lnTo>
                    <a:pt x="12629" y="12053"/>
                  </a:lnTo>
                  <a:lnTo>
                    <a:pt x="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11"/>
            <p:cNvSpPr/>
            <p:nvPr/>
          </p:nvSpPr>
          <p:spPr>
            <a:xfrm>
              <a:off x="7615712" y="156599"/>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2" name="Google Shape;692;p11"/>
          <p:cNvGrpSpPr/>
          <p:nvPr/>
        </p:nvGrpSpPr>
        <p:grpSpPr>
          <a:xfrm flipH="1">
            <a:off x="7919281" y="4501971"/>
            <a:ext cx="878357" cy="184270"/>
            <a:chOff x="919039" y="1581426"/>
            <a:chExt cx="600134" cy="125902"/>
          </a:xfrm>
        </p:grpSpPr>
        <p:sp>
          <p:nvSpPr>
            <p:cNvPr id="693" name="Google Shape;693;p11"/>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11"/>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11"/>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11"/>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7" name="Google Shape;697;p11"/>
          <p:cNvGrpSpPr/>
          <p:nvPr/>
        </p:nvGrpSpPr>
        <p:grpSpPr>
          <a:xfrm flipH="1">
            <a:off x="8260227" y="1919040"/>
            <a:ext cx="1591472" cy="841159"/>
            <a:chOff x="661553" y="1919040"/>
            <a:chExt cx="1591472" cy="841159"/>
          </a:xfrm>
        </p:grpSpPr>
        <p:sp>
          <p:nvSpPr>
            <p:cNvPr id="698" name="Google Shape;698;p11"/>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11"/>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11"/>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11"/>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11"/>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11"/>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11"/>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11"/>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11"/>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11"/>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8" name="Google Shape;708;p11"/>
          <p:cNvGrpSpPr/>
          <p:nvPr/>
        </p:nvGrpSpPr>
        <p:grpSpPr>
          <a:xfrm flipH="1">
            <a:off x="4849333" y="4575025"/>
            <a:ext cx="182798" cy="598473"/>
            <a:chOff x="3638102" y="4583399"/>
            <a:chExt cx="182798" cy="598473"/>
          </a:xfrm>
        </p:grpSpPr>
        <p:sp>
          <p:nvSpPr>
            <p:cNvPr id="709" name="Google Shape;709;p11"/>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11"/>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1" name="Google Shape;711;p11"/>
          <p:cNvGrpSpPr/>
          <p:nvPr/>
        </p:nvGrpSpPr>
        <p:grpSpPr>
          <a:xfrm flipH="1">
            <a:off x="2260208" y="4744172"/>
            <a:ext cx="182798" cy="598473"/>
            <a:chOff x="3638102" y="4583399"/>
            <a:chExt cx="182798" cy="598473"/>
          </a:xfrm>
        </p:grpSpPr>
        <p:sp>
          <p:nvSpPr>
            <p:cNvPr id="712" name="Google Shape;712;p11"/>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11"/>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4" name="Google Shape;714;p11"/>
          <p:cNvGrpSpPr/>
          <p:nvPr/>
        </p:nvGrpSpPr>
        <p:grpSpPr>
          <a:xfrm flipH="1">
            <a:off x="344328" y="2403746"/>
            <a:ext cx="444699" cy="714806"/>
            <a:chOff x="8348444" y="2302425"/>
            <a:chExt cx="444699" cy="714806"/>
          </a:xfrm>
        </p:grpSpPr>
        <p:sp>
          <p:nvSpPr>
            <p:cNvPr id="715" name="Google Shape;715;p11"/>
            <p:cNvSpPr/>
            <p:nvPr/>
          </p:nvSpPr>
          <p:spPr>
            <a:xfrm>
              <a:off x="8348444" y="2302425"/>
              <a:ext cx="368261" cy="714806"/>
            </a:xfrm>
            <a:custGeom>
              <a:avLst/>
              <a:gdLst/>
              <a:ahLst/>
              <a:cxnLst/>
              <a:rect l="l" t="t" r="r" b="b"/>
              <a:pathLst>
                <a:path w="9395" h="18236" extrusionOk="0">
                  <a:moveTo>
                    <a:pt x="4476" y="1"/>
                  </a:moveTo>
                  <a:lnTo>
                    <a:pt x="0" y="4587"/>
                  </a:lnTo>
                  <a:lnTo>
                    <a:pt x="0" y="18235"/>
                  </a:lnTo>
                  <a:lnTo>
                    <a:pt x="9395" y="18235"/>
                  </a:lnTo>
                  <a:lnTo>
                    <a:pt x="9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11"/>
            <p:cNvSpPr/>
            <p:nvPr/>
          </p:nvSpPr>
          <p:spPr>
            <a:xfrm>
              <a:off x="8652425" y="2518678"/>
              <a:ext cx="140719" cy="38257"/>
            </a:xfrm>
            <a:custGeom>
              <a:avLst/>
              <a:gdLst/>
              <a:ahLst/>
              <a:cxnLst/>
              <a:rect l="l" t="t" r="r" b="b"/>
              <a:pathLst>
                <a:path w="3590" h="976" extrusionOk="0">
                  <a:moveTo>
                    <a:pt x="0" y="1"/>
                  </a:moveTo>
                  <a:lnTo>
                    <a:pt x="0" y="976"/>
                  </a:lnTo>
                  <a:lnTo>
                    <a:pt x="3589" y="976"/>
                  </a:lnTo>
                  <a:lnTo>
                    <a:pt x="3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11"/>
            <p:cNvSpPr/>
            <p:nvPr/>
          </p:nvSpPr>
          <p:spPr>
            <a:xfrm>
              <a:off x="8652425" y="2645482"/>
              <a:ext cx="140719" cy="38257"/>
            </a:xfrm>
            <a:custGeom>
              <a:avLst/>
              <a:gdLst/>
              <a:ahLst/>
              <a:cxnLst/>
              <a:rect l="l" t="t" r="r" b="b"/>
              <a:pathLst>
                <a:path w="3590" h="976" extrusionOk="0">
                  <a:moveTo>
                    <a:pt x="0" y="1"/>
                  </a:moveTo>
                  <a:lnTo>
                    <a:pt x="0" y="975"/>
                  </a:lnTo>
                  <a:lnTo>
                    <a:pt x="3589" y="975"/>
                  </a:lnTo>
                  <a:lnTo>
                    <a:pt x="3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11"/>
            <p:cNvSpPr/>
            <p:nvPr/>
          </p:nvSpPr>
          <p:spPr>
            <a:xfrm>
              <a:off x="8652425" y="2772286"/>
              <a:ext cx="140719" cy="37394"/>
            </a:xfrm>
            <a:custGeom>
              <a:avLst/>
              <a:gdLst/>
              <a:ahLst/>
              <a:cxnLst/>
              <a:rect l="l" t="t" r="r" b="b"/>
              <a:pathLst>
                <a:path w="3590" h="954" extrusionOk="0">
                  <a:moveTo>
                    <a:pt x="0" y="0"/>
                  </a:moveTo>
                  <a:lnTo>
                    <a:pt x="0" y="953"/>
                  </a:lnTo>
                  <a:lnTo>
                    <a:pt x="3589" y="953"/>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11"/>
            <p:cNvSpPr/>
            <p:nvPr/>
          </p:nvSpPr>
          <p:spPr>
            <a:xfrm>
              <a:off x="8652425" y="2899090"/>
              <a:ext cx="140719" cy="37355"/>
            </a:xfrm>
            <a:custGeom>
              <a:avLst/>
              <a:gdLst/>
              <a:ahLst/>
              <a:cxnLst/>
              <a:rect l="l" t="t" r="r" b="b"/>
              <a:pathLst>
                <a:path w="3590" h="953" extrusionOk="0">
                  <a:moveTo>
                    <a:pt x="0" y="0"/>
                  </a:moveTo>
                  <a:lnTo>
                    <a:pt x="0" y="953"/>
                  </a:lnTo>
                  <a:lnTo>
                    <a:pt x="3589" y="953"/>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0" name="Google Shape;720;p11"/>
          <p:cNvGrpSpPr/>
          <p:nvPr/>
        </p:nvGrpSpPr>
        <p:grpSpPr>
          <a:xfrm flipH="1">
            <a:off x="-44137" y="3682006"/>
            <a:ext cx="399902" cy="651901"/>
            <a:chOff x="8772496" y="3715501"/>
            <a:chExt cx="399902" cy="651901"/>
          </a:xfrm>
        </p:grpSpPr>
        <p:sp>
          <p:nvSpPr>
            <p:cNvPr id="721" name="Google Shape;721;p11"/>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11"/>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3" name="Google Shape;723;p11"/>
          <p:cNvGrpSpPr/>
          <p:nvPr/>
        </p:nvGrpSpPr>
        <p:grpSpPr>
          <a:xfrm rot="-5400000" flipH="1">
            <a:off x="8961521" y="943364"/>
            <a:ext cx="184279" cy="603321"/>
            <a:chOff x="3638102" y="4583399"/>
            <a:chExt cx="182798" cy="598473"/>
          </a:xfrm>
        </p:grpSpPr>
        <p:sp>
          <p:nvSpPr>
            <p:cNvPr id="724" name="Google Shape;724;p11"/>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11"/>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6" name="Google Shape;726;p11"/>
          <p:cNvGrpSpPr/>
          <p:nvPr/>
        </p:nvGrpSpPr>
        <p:grpSpPr>
          <a:xfrm flipH="1">
            <a:off x="6385095" y="-101339"/>
            <a:ext cx="3434729" cy="1094377"/>
            <a:chOff x="1035175" y="739350"/>
            <a:chExt cx="2659900" cy="847500"/>
          </a:xfrm>
        </p:grpSpPr>
        <p:sp>
          <p:nvSpPr>
            <p:cNvPr id="727" name="Google Shape;727;p11"/>
            <p:cNvSpPr/>
            <p:nvPr/>
          </p:nvSpPr>
          <p:spPr>
            <a:xfrm>
              <a:off x="1092800" y="1117100"/>
              <a:ext cx="2529150" cy="430400"/>
            </a:xfrm>
            <a:custGeom>
              <a:avLst/>
              <a:gdLst/>
              <a:ahLst/>
              <a:cxnLst/>
              <a:rect l="l" t="t" r="r" b="b"/>
              <a:pathLst>
                <a:path w="101166" h="17216" extrusionOk="0">
                  <a:moveTo>
                    <a:pt x="55613" y="1"/>
                  </a:moveTo>
                  <a:lnTo>
                    <a:pt x="49054" y="6559"/>
                  </a:lnTo>
                  <a:lnTo>
                    <a:pt x="5960" y="6559"/>
                  </a:lnTo>
                  <a:lnTo>
                    <a:pt x="0" y="12497"/>
                  </a:lnTo>
                  <a:lnTo>
                    <a:pt x="200" y="12696"/>
                  </a:lnTo>
                  <a:lnTo>
                    <a:pt x="6071" y="6825"/>
                  </a:lnTo>
                  <a:lnTo>
                    <a:pt x="49165" y="6825"/>
                  </a:lnTo>
                  <a:lnTo>
                    <a:pt x="55723" y="289"/>
                  </a:lnTo>
                  <a:lnTo>
                    <a:pt x="63589" y="289"/>
                  </a:lnTo>
                  <a:lnTo>
                    <a:pt x="80516" y="17216"/>
                  </a:lnTo>
                  <a:lnTo>
                    <a:pt x="101166" y="17216"/>
                  </a:lnTo>
                  <a:lnTo>
                    <a:pt x="101166" y="16928"/>
                  </a:lnTo>
                  <a:lnTo>
                    <a:pt x="80627" y="16928"/>
                  </a:lnTo>
                  <a:lnTo>
                    <a:pt x="63700"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11"/>
            <p:cNvSpPr/>
            <p:nvPr/>
          </p:nvSpPr>
          <p:spPr>
            <a:xfrm>
              <a:off x="1035175" y="1417725"/>
              <a:ext cx="83675" cy="76600"/>
            </a:xfrm>
            <a:custGeom>
              <a:avLst/>
              <a:gdLst/>
              <a:ahLst/>
              <a:cxnLst/>
              <a:rect l="l" t="t" r="r" b="b"/>
              <a:pathLst>
                <a:path w="3347" h="3064" extrusionOk="0">
                  <a:moveTo>
                    <a:pt x="1663" y="283"/>
                  </a:moveTo>
                  <a:cubicBezTo>
                    <a:pt x="1984" y="283"/>
                    <a:pt x="2305" y="405"/>
                    <a:pt x="2549" y="649"/>
                  </a:cubicBezTo>
                  <a:cubicBezTo>
                    <a:pt x="3036" y="1136"/>
                    <a:pt x="3036" y="1934"/>
                    <a:pt x="2549" y="2421"/>
                  </a:cubicBezTo>
                  <a:cubicBezTo>
                    <a:pt x="2305" y="2665"/>
                    <a:pt x="1984" y="2787"/>
                    <a:pt x="1663" y="2787"/>
                  </a:cubicBezTo>
                  <a:cubicBezTo>
                    <a:pt x="1341" y="2787"/>
                    <a:pt x="1020" y="2665"/>
                    <a:pt x="776" y="2421"/>
                  </a:cubicBezTo>
                  <a:cubicBezTo>
                    <a:pt x="289" y="1934"/>
                    <a:pt x="289" y="1136"/>
                    <a:pt x="776" y="649"/>
                  </a:cubicBezTo>
                  <a:cubicBezTo>
                    <a:pt x="1020" y="405"/>
                    <a:pt x="1341" y="283"/>
                    <a:pt x="1663" y="283"/>
                  </a:cubicBezTo>
                  <a:close/>
                  <a:moveTo>
                    <a:pt x="1674" y="1"/>
                  </a:moveTo>
                  <a:cubicBezTo>
                    <a:pt x="1286" y="1"/>
                    <a:pt x="898" y="150"/>
                    <a:pt x="599" y="450"/>
                  </a:cubicBezTo>
                  <a:cubicBezTo>
                    <a:pt x="1" y="1048"/>
                    <a:pt x="1" y="2023"/>
                    <a:pt x="599" y="2621"/>
                  </a:cubicBezTo>
                  <a:cubicBezTo>
                    <a:pt x="887" y="2909"/>
                    <a:pt x="1286" y="3064"/>
                    <a:pt x="1663" y="3064"/>
                  </a:cubicBezTo>
                  <a:cubicBezTo>
                    <a:pt x="2061" y="3064"/>
                    <a:pt x="2460" y="2909"/>
                    <a:pt x="2748" y="2621"/>
                  </a:cubicBezTo>
                  <a:cubicBezTo>
                    <a:pt x="3347" y="2023"/>
                    <a:pt x="3347" y="1048"/>
                    <a:pt x="2748" y="450"/>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11"/>
            <p:cNvSpPr/>
            <p:nvPr/>
          </p:nvSpPr>
          <p:spPr>
            <a:xfrm>
              <a:off x="3611400" y="1510225"/>
              <a:ext cx="83675" cy="76625"/>
            </a:xfrm>
            <a:custGeom>
              <a:avLst/>
              <a:gdLst/>
              <a:ahLst/>
              <a:cxnLst/>
              <a:rect l="l" t="t" r="r" b="b"/>
              <a:pathLst>
                <a:path w="3347" h="3065" extrusionOk="0">
                  <a:moveTo>
                    <a:pt x="1663" y="283"/>
                  </a:moveTo>
                  <a:cubicBezTo>
                    <a:pt x="1984" y="283"/>
                    <a:pt x="2305" y="405"/>
                    <a:pt x="2549" y="649"/>
                  </a:cubicBezTo>
                  <a:cubicBezTo>
                    <a:pt x="3036" y="1136"/>
                    <a:pt x="3036" y="1934"/>
                    <a:pt x="2549" y="2422"/>
                  </a:cubicBezTo>
                  <a:cubicBezTo>
                    <a:pt x="2305" y="2665"/>
                    <a:pt x="1984" y="2787"/>
                    <a:pt x="1663" y="2787"/>
                  </a:cubicBezTo>
                  <a:cubicBezTo>
                    <a:pt x="1341" y="2787"/>
                    <a:pt x="1020" y="2665"/>
                    <a:pt x="776" y="2422"/>
                  </a:cubicBezTo>
                  <a:cubicBezTo>
                    <a:pt x="311" y="1934"/>
                    <a:pt x="311" y="1136"/>
                    <a:pt x="776" y="649"/>
                  </a:cubicBezTo>
                  <a:cubicBezTo>
                    <a:pt x="1020" y="405"/>
                    <a:pt x="1341" y="283"/>
                    <a:pt x="1663" y="283"/>
                  </a:cubicBezTo>
                  <a:close/>
                  <a:moveTo>
                    <a:pt x="1674" y="1"/>
                  </a:moveTo>
                  <a:cubicBezTo>
                    <a:pt x="1286" y="1"/>
                    <a:pt x="898" y="151"/>
                    <a:pt x="599" y="450"/>
                  </a:cubicBezTo>
                  <a:cubicBezTo>
                    <a:pt x="1" y="1048"/>
                    <a:pt x="1" y="2023"/>
                    <a:pt x="599" y="2599"/>
                  </a:cubicBezTo>
                  <a:cubicBezTo>
                    <a:pt x="887" y="2909"/>
                    <a:pt x="1286" y="3064"/>
                    <a:pt x="1663" y="3064"/>
                  </a:cubicBezTo>
                  <a:cubicBezTo>
                    <a:pt x="2062" y="3064"/>
                    <a:pt x="2460" y="2909"/>
                    <a:pt x="2748" y="2599"/>
                  </a:cubicBezTo>
                  <a:cubicBezTo>
                    <a:pt x="3347" y="2023"/>
                    <a:pt x="3347" y="1048"/>
                    <a:pt x="2748" y="450"/>
                  </a:cubicBezTo>
                  <a:cubicBezTo>
                    <a:pt x="2449" y="151"/>
                    <a:pt x="2062"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11"/>
            <p:cNvSpPr/>
            <p:nvPr/>
          </p:nvSpPr>
          <p:spPr>
            <a:xfrm>
              <a:off x="1509875" y="739350"/>
              <a:ext cx="638125" cy="396600"/>
            </a:xfrm>
            <a:custGeom>
              <a:avLst/>
              <a:gdLst/>
              <a:ahLst/>
              <a:cxnLst/>
              <a:rect l="l" t="t" r="r" b="b"/>
              <a:pathLst>
                <a:path w="25525" h="15864" extrusionOk="0">
                  <a:moveTo>
                    <a:pt x="1" y="0"/>
                  </a:moveTo>
                  <a:lnTo>
                    <a:pt x="1" y="5650"/>
                  </a:lnTo>
                  <a:lnTo>
                    <a:pt x="10237" y="15864"/>
                  </a:lnTo>
                  <a:lnTo>
                    <a:pt x="25525" y="15864"/>
                  </a:lnTo>
                  <a:lnTo>
                    <a:pt x="25525" y="15576"/>
                  </a:lnTo>
                  <a:lnTo>
                    <a:pt x="10348" y="15576"/>
                  </a:lnTo>
                  <a:lnTo>
                    <a:pt x="289" y="5539"/>
                  </a:lnTo>
                  <a:lnTo>
                    <a:pt x="28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11"/>
            <p:cNvSpPr/>
            <p:nvPr/>
          </p:nvSpPr>
          <p:spPr>
            <a:xfrm>
              <a:off x="2140225" y="1087600"/>
              <a:ext cx="83675" cy="76050"/>
            </a:xfrm>
            <a:custGeom>
              <a:avLst/>
              <a:gdLst/>
              <a:ahLst/>
              <a:cxnLst/>
              <a:rect l="l" t="t" r="r" b="b"/>
              <a:pathLst>
                <a:path w="3347" h="3042" extrusionOk="0">
                  <a:moveTo>
                    <a:pt x="1663" y="272"/>
                  </a:moveTo>
                  <a:cubicBezTo>
                    <a:pt x="1995" y="272"/>
                    <a:pt x="2305" y="405"/>
                    <a:pt x="2549" y="649"/>
                  </a:cubicBezTo>
                  <a:cubicBezTo>
                    <a:pt x="3036" y="1136"/>
                    <a:pt x="3036" y="1912"/>
                    <a:pt x="2549" y="2399"/>
                  </a:cubicBezTo>
                  <a:cubicBezTo>
                    <a:pt x="2305" y="2643"/>
                    <a:pt x="1984" y="2765"/>
                    <a:pt x="1663" y="2765"/>
                  </a:cubicBezTo>
                  <a:cubicBezTo>
                    <a:pt x="1341" y="2765"/>
                    <a:pt x="1020" y="2643"/>
                    <a:pt x="776" y="2399"/>
                  </a:cubicBezTo>
                  <a:cubicBezTo>
                    <a:pt x="289" y="1912"/>
                    <a:pt x="289" y="1136"/>
                    <a:pt x="776" y="649"/>
                  </a:cubicBezTo>
                  <a:cubicBezTo>
                    <a:pt x="1020" y="405"/>
                    <a:pt x="1352" y="272"/>
                    <a:pt x="1663" y="272"/>
                  </a:cubicBezTo>
                  <a:close/>
                  <a:moveTo>
                    <a:pt x="1674" y="1"/>
                  </a:moveTo>
                  <a:cubicBezTo>
                    <a:pt x="1286" y="1"/>
                    <a:pt x="898" y="150"/>
                    <a:pt x="599" y="449"/>
                  </a:cubicBezTo>
                  <a:cubicBezTo>
                    <a:pt x="1" y="1048"/>
                    <a:pt x="1" y="2000"/>
                    <a:pt x="599" y="2599"/>
                  </a:cubicBezTo>
                  <a:cubicBezTo>
                    <a:pt x="887" y="2909"/>
                    <a:pt x="1286" y="3042"/>
                    <a:pt x="1663" y="3042"/>
                  </a:cubicBezTo>
                  <a:cubicBezTo>
                    <a:pt x="2061" y="3042"/>
                    <a:pt x="2460" y="2909"/>
                    <a:pt x="2748" y="2599"/>
                  </a:cubicBezTo>
                  <a:cubicBezTo>
                    <a:pt x="3346" y="2000"/>
                    <a:pt x="3346" y="1048"/>
                    <a:pt x="2748" y="449"/>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2" name="Google Shape;732;p11"/>
          <p:cNvGrpSpPr/>
          <p:nvPr/>
        </p:nvGrpSpPr>
        <p:grpSpPr>
          <a:xfrm flipH="1">
            <a:off x="57190" y="4142049"/>
            <a:ext cx="1178127" cy="1094369"/>
            <a:chOff x="7825118" y="4065849"/>
            <a:chExt cx="1178127" cy="1094369"/>
          </a:xfrm>
        </p:grpSpPr>
        <p:sp>
          <p:nvSpPr>
            <p:cNvPr id="733" name="Google Shape;733;p11"/>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11"/>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5" name="Google Shape;735;p11"/>
          <p:cNvGrpSpPr/>
          <p:nvPr/>
        </p:nvGrpSpPr>
        <p:grpSpPr>
          <a:xfrm flipH="1">
            <a:off x="869717" y="4636145"/>
            <a:ext cx="882614" cy="184274"/>
            <a:chOff x="7460504" y="4636145"/>
            <a:chExt cx="882614" cy="184274"/>
          </a:xfrm>
        </p:grpSpPr>
        <p:sp>
          <p:nvSpPr>
            <p:cNvPr id="736" name="Google Shape;736;p11"/>
            <p:cNvSpPr/>
            <p:nvPr/>
          </p:nvSpPr>
          <p:spPr>
            <a:xfrm>
              <a:off x="8158777" y="4636145"/>
              <a:ext cx="184341" cy="184274"/>
            </a:xfrm>
            <a:custGeom>
              <a:avLst/>
              <a:gdLst/>
              <a:ahLst/>
              <a:cxnLst/>
              <a:rect l="l" t="t" r="r" b="b"/>
              <a:pathLst>
                <a:path w="2749" h="2748" extrusionOk="0">
                  <a:moveTo>
                    <a:pt x="1374" y="0"/>
                  </a:moveTo>
                  <a:cubicBezTo>
                    <a:pt x="621" y="0"/>
                    <a:pt x="1" y="621"/>
                    <a:pt x="1" y="1374"/>
                  </a:cubicBezTo>
                  <a:cubicBezTo>
                    <a:pt x="1" y="2127"/>
                    <a:pt x="621" y="2748"/>
                    <a:pt x="1374" y="2748"/>
                  </a:cubicBezTo>
                  <a:cubicBezTo>
                    <a:pt x="2128" y="2748"/>
                    <a:pt x="2748" y="2127"/>
                    <a:pt x="2748" y="1374"/>
                  </a:cubicBezTo>
                  <a:cubicBezTo>
                    <a:pt x="2748" y="621"/>
                    <a:pt x="2128" y="0"/>
                    <a:pt x="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11"/>
            <p:cNvSpPr/>
            <p:nvPr/>
          </p:nvSpPr>
          <p:spPr>
            <a:xfrm>
              <a:off x="7820068" y="4636145"/>
              <a:ext cx="182799" cy="184274"/>
            </a:xfrm>
            <a:custGeom>
              <a:avLst/>
              <a:gdLst/>
              <a:ahLst/>
              <a:cxnLst/>
              <a:rect l="l" t="t" r="r" b="b"/>
              <a:pathLst>
                <a:path w="2726" h="2748" extrusionOk="0">
                  <a:moveTo>
                    <a:pt x="1352" y="0"/>
                  </a:moveTo>
                  <a:cubicBezTo>
                    <a:pt x="598" y="0"/>
                    <a:pt x="0" y="621"/>
                    <a:pt x="0" y="1374"/>
                  </a:cubicBezTo>
                  <a:cubicBezTo>
                    <a:pt x="0" y="2127"/>
                    <a:pt x="598" y="2748"/>
                    <a:pt x="1352" y="2748"/>
                  </a:cubicBezTo>
                  <a:cubicBezTo>
                    <a:pt x="2105" y="2748"/>
                    <a:pt x="2725" y="2127"/>
                    <a:pt x="2725" y="1374"/>
                  </a:cubicBezTo>
                  <a:cubicBezTo>
                    <a:pt x="2725" y="621"/>
                    <a:pt x="2105" y="0"/>
                    <a:pt x="1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11"/>
            <p:cNvSpPr/>
            <p:nvPr/>
          </p:nvSpPr>
          <p:spPr>
            <a:xfrm>
              <a:off x="7460504" y="4636145"/>
              <a:ext cx="184274" cy="184274"/>
            </a:xfrm>
            <a:custGeom>
              <a:avLst/>
              <a:gdLst/>
              <a:ahLst/>
              <a:cxnLst/>
              <a:rect l="l" t="t" r="r" b="b"/>
              <a:pathLst>
                <a:path w="2748" h="2748" extrusionOk="0">
                  <a:moveTo>
                    <a:pt x="1374" y="0"/>
                  </a:moveTo>
                  <a:cubicBezTo>
                    <a:pt x="621" y="0"/>
                    <a:pt x="0" y="621"/>
                    <a:pt x="0" y="1374"/>
                  </a:cubicBezTo>
                  <a:cubicBezTo>
                    <a:pt x="0" y="2127"/>
                    <a:pt x="621" y="2748"/>
                    <a:pt x="1374" y="2748"/>
                  </a:cubicBezTo>
                  <a:cubicBezTo>
                    <a:pt x="2127" y="2748"/>
                    <a:pt x="2748" y="2127"/>
                    <a:pt x="2748" y="1374"/>
                  </a:cubicBezTo>
                  <a:cubicBezTo>
                    <a:pt x="2748" y="621"/>
                    <a:pt x="2127" y="0"/>
                    <a:pt x="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9" name="Google Shape;739;p11"/>
          <p:cNvGrpSpPr/>
          <p:nvPr/>
        </p:nvGrpSpPr>
        <p:grpSpPr>
          <a:xfrm flipH="1">
            <a:off x="-603691" y="663656"/>
            <a:ext cx="1794619" cy="937714"/>
            <a:chOff x="7447476" y="612577"/>
            <a:chExt cx="1794619" cy="937714"/>
          </a:xfrm>
        </p:grpSpPr>
        <p:sp>
          <p:nvSpPr>
            <p:cNvPr id="740" name="Google Shape;740;p11"/>
            <p:cNvSpPr/>
            <p:nvPr/>
          </p:nvSpPr>
          <p:spPr>
            <a:xfrm>
              <a:off x="7866602" y="1081065"/>
              <a:ext cx="1375493" cy="469226"/>
            </a:xfrm>
            <a:custGeom>
              <a:avLst/>
              <a:gdLst/>
              <a:ahLst/>
              <a:cxnLst/>
              <a:rect l="l" t="t" r="r" b="b"/>
              <a:pathLst>
                <a:path w="42608" h="14535" extrusionOk="0">
                  <a:moveTo>
                    <a:pt x="4299" y="0"/>
                  </a:moveTo>
                  <a:lnTo>
                    <a:pt x="1" y="4321"/>
                  </a:lnTo>
                  <a:cubicBezTo>
                    <a:pt x="67" y="4365"/>
                    <a:pt x="134" y="4432"/>
                    <a:pt x="200" y="4498"/>
                  </a:cubicBezTo>
                  <a:lnTo>
                    <a:pt x="4432" y="288"/>
                  </a:lnTo>
                  <a:lnTo>
                    <a:pt x="27474" y="288"/>
                  </a:lnTo>
                  <a:lnTo>
                    <a:pt x="41721" y="14535"/>
                  </a:lnTo>
                  <a:lnTo>
                    <a:pt x="42607" y="14535"/>
                  </a:lnTo>
                  <a:lnTo>
                    <a:pt x="42607" y="14269"/>
                  </a:lnTo>
                  <a:lnTo>
                    <a:pt x="41832" y="14269"/>
                  </a:lnTo>
                  <a:lnTo>
                    <a:pt x="2758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11"/>
            <p:cNvSpPr/>
            <p:nvPr/>
          </p:nvSpPr>
          <p:spPr>
            <a:xfrm>
              <a:off x="7526149" y="694834"/>
              <a:ext cx="1715944" cy="710280"/>
            </a:xfrm>
            <a:custGeom>
              <a:avLst/>
              <a:gdLst/>
              <a:ahLst/>
              <a:cxnLst/>
              <a:rect l="l" t="t" r="r" b="b"/>
              <a:pathLst>
                <a:path w="53154" h="22002" extrusionOk="0">
                  <a:moveTo>
                    <a:pt x="222" y="0"/>
                  </a:moveTo>
                  <a:cubicBezTo>
                    <a:pt x="155" y="89"/>
                    <a:pt x="89" y="133"/>
                    <a:pt x="0" y="199"/>
                  </a:cubicBezTo>
                  <a:lnTo>
                    <a:pt x="8929" y="9106"/>
                  </a:lnTo>
                  <a:lnTo>
                    <a:pt x="40258" y="9106"/>
                  </a:lnTo>
                  <a:lnTo>
                    <a:pt x="53153" y="22001"/>
                  </a:lnTo>
                  <a:lnTo>
                    <a:pt x="53153" y="21625"/>
                  </a:lnTo>
                  <a:lnTo>
                    <a:pt x="40369" y="8840"/>
                  </a:lnTo>
                  <a:lnTo>
                    <a:pt x="9040" y="8840"/>
                  </a:lnTo>
                  <a:lnTo>
                    <a:pt x="2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11"/>
            <p:cNvSpPr/>
            <p:nvPr/>
          </p:nvSpPr>
          <p:spPr>
            <a:xfrm>
              <a:off x="7447476" y="612577"/>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11"/>
            <p:cNvSpPr/>
            <p:nvPr/>
          </p:nvSpPr>
          <p:spPr>
            <a:xfrm>
              <a:off x="7786509" y="1209098"/>
              <a:ext cx="98720" cy="98720"/>
            </a:xfrm>
            <a:custGeom>
              <a:avLst/>
              <a:gdLst/>
              <a:ahLst/>
              <a:cxnLst/>
              <a:rect l="l" t="t" r="r" b="b"/>
              <a:pathLst>
                <a:path w="3058" h="3058" extrusionOk="0">
                  <a:moveTo>
                    <a:pt x="1529" y="288"/>
                  </a:moveTo>
                  <a:cubicBezTo>
                    <a:pt x="2216" y="288"/>
                    <a:pt x="2770" y="842"/>
                    <a:pt x="2770" y="1529"/>
                  </a:cubicBezTo>
                  <a:cubicBezTo>
                    <a:pt x="2770" y="2216"/>
                    <a:pt x="2216" y="2792"/>
                    <a:pt x="1529" y="2792"/>
                  </a:cubicBezTo>
                  <a:cubicBezTo>
                    <a:pt x="842" y="2792"/>
                    <a:pt x="266" y="2216"/>
                    <a:pt x="266" y="1529"/>
                  </a:cubicBezTo>
                  <a:cubicBezTo>
                    <a:pt x="266" y="842"/>
                    <a:pt x="842" y="288"/>
                    <a:pt x="1529" y="288"/>
                  </a:cubicBezTo>
                  <a:close/>
                  <a:moveTo>
                    <a:pt x="1529" y="0"/>
                  </a:moveTo>
                  <a:cubicBezTo>
                    <a:pt x="687" y="0"/>
                    <a:pt x="0" y="687"/>
                    <a:pt x="0" y="1529"/>
                  </a:cubicBezTo>
                  <a:cubicBezTo>
                    <a:pt x="0" y="2371"/>
                    <a:pt x="687" y="3058"/>
                    <a:pt x="1529" y="3058"/>
                  </a:cubicBezTo>
                  <a:cubicBezTo>
                    <a:pt x="2371" y="3058"/>
                    <a:pt x="3058" y="2371"/>
                    <a:pt x="3058" y="1529"/>
                  </a:cubicBezTo>
                  <a:cubicBezTo>
                    <a:pt x="3058" y="1153"/>
                    <a:pt x="2903" y="798"/>
                    <a:pt x="2681" y="532"/>
                  </a:cubicBezTo>
                  <a:lnTo>
                    <a:pt x="2548" y="665"/>
                  </a:lnTo>
                  <a:lnTo>
                    <a:pt x="2371" y="466"/>
                  </a:lnTo>
                  <a:lnTo>
                    <a:pt x="2482" y="355"/>
                  </a:lnTo>
                  <a:cubicBezTo>
                    <a:pt x="2216" y="133"/>
                    <a:pt x="1883"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4" name="Google Shape;744;p11"/>
          <p:cNvGrpSpPr/>
          <p:nvPr/>
        </p:nvGrpSpPr>
        <p:grpSpPr>
          <a:xfrm rot="10800000" flipH="1">
            <a:off x="6718708" y="-168557"/>
            <a:ext cx="182798" cy="598473"/>
            <a:chOff x="3638102" y="4583399"/>
            <a:chExt cx="182798" cy="598473"/>
          </a:xfrm>
        </p:grpSpPr>
        <p:sp>
          <p:nvSpPr>
            <p:cNvPr id="745" name="Google Shape;745;p11"/>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11"/>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747" name="Shape 74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748" name="Shape 748"/>
        <p:cNvGrpSpPr/>
        <p:nvPr/>
      </p:nvGrpSpPr>
      <p:grpSpPr>
        <a:xfrm>
          <a:off x="0" y="0"/>
          <a:ext cx="0" cy="0"/>
          <a:chOff x="0" y="0"/>
          <a:chExt cx="0" cy="0"/>
        </a:xfrm>
      </p:grpSpPr>
      <p:sp>
        <p:nvSpPr>
          <p:cNvPr id="749" name="Google Shape;749;p13"/>
          <p:cNvSpPr txBox="1"/>
          <p:nvPr>
            <p:ph type="title"/>
          </p:nvPr>
        </p:nvSpPr>
        <p:spPr>
          <a:xfrm>
            <a:off x="720000" y="540000"/>
            <a:ext cx="7704000" cy="5727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0" name="Google Shape;750;p13"/>
          <p:cNvSpPr txBox="1"/>
          <p:nvPr>
            <p:ph type="title" idx="2"/>
          </p:nvPr>
        </p:nvSpPr>
        <p:spPr>
          <a:xfrm>
            <a:off x="1771796" y="1405263"/>
            <a:ext cx="2555400" cy="390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751" name="Google Shape;751;p13"/>
          <p:cNvSpPr txBox="1"/>
          <p:nvPr>
            <p:ph type="subTitle" idx="1"/>
          </p:nvPr>
        </p:nvSpPr>
        <p:spPr>
          <a:xfrm>
            <a:off x="1771789" y="1691349"/>
            <a:ext cx="2555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p:txBody>
      </p:sp>
      <p:sp>
        <p:nvSpPr>
          <p:cNvPr id="752" name="Google Shape;752;p13"/>
          <p:cNvSpPr txBox="1"/>
          <p:nvPr>
            <p:ph type="title" idx="3" hasCustomPrompt="1"/>
          </p:nvPr>
        </p:nvSpPr>
        <p:spPr>
          <a:xfrm>
            <a:off x="984283" y="1411072"/>
            <a:ext cx="617400" cy="498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53" name="Google Shape;753;p13"/>
          <p:cNvSpPr txBox="1"/>
          <p:nvPr>
            <p:ph type="title" idx="4"/>
          </p:nvPr>
        </p:nvSpPr>
        <p:spPr>
          <a:xfrm>
            <a:off x="5604317" y="1405263"/>
            <a:ext cx="2555400" cy="390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754" name="Google Shape;754;p13"/>
          <p:cNvSpPr txBox="1"/>
          <p:nvPr>
            <p:ph type="subTitle" idx="5"/>
          </p:nvPr>
        </p:nvSpPr>
        <p:spPr>
          <a:xfrm>
            <a:off x="5604315" y="1691349"/>
            <a:ext cx="2555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p:txBody>
      </p:sp>
      <p:sp>
        <p:nvSpPr>
          <p:cNvPr id="755" name="Google Shape;755;p13"/>
          <p:cNvSpPr txBox="1"/>
          <p:nvPr>
            <p:ph type="title" idx="6" hasCustomPrompt="1"/>
          </p:nvPr>
        </p:nvSpPr>
        <p:spPr>
          <a:xfrm>
            <a:off x="4816808" y="1411072"/>
            <a:ext cx="617400" cy="498000"/>
          </a:xfrm>
          <a:prstGeom prst="rect">
            <a:avLst/>
          </a:prstGeom>
          <a:solidFill>
            <a:schemeClr val="dk2"/>
          </a:solidFill>
          <a:ln>
            <a:noFill/>
          </a:ln>
        </p:spPr>
        <p:txBody>
          <a:bodyPr spcFirstLastPara="1" wrap="square" lIns="91425" tIns="91425" rIns="91425" bIns="91425" anchor="ctr"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56" name="Google Shape;756;p13"/>
          <p:cNvSpPr txBox="1"/>
          <p:nvPr>
            <p:ph type="title" idx="7"/>
          </p:nvPr>
        </p:nvSpPr>
        <p:spPr>
          <a:xfrm>
            <a:off x="1771796" y="2529090"/>
            <a:ext cx="2555400" cy="390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757" name="Google Shape;757;p13"/>
          <p:cNvSpPr txBox="1"/>
          <p:nvPr>
            <p:ph type="subTitle" idx="8"/>
          </p:nvPr>
        </p:nvSpPr>
        <p:spPr>
          <a:xfrm>
            <a:off x="1771789" y="2809240"/>
            <a:ext cx="2555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p:txBody>
      </p:sp>
      <p:sp>
        <p:nvSpPr>
          <p:cNvPr id="758" name="Google Shape;758;p13"/>
          <p:cNvSpPr txBox="1"/>
          <p:nvPr>
            <p:ph type="title" idx="9" hasCustomPrompt="1"/>
          </p:nvPr>
        </p:nvSpPr>
        <p:spPr>
          <a:xfrm>
            <a:off x="984283" y="2529251"/>
            <a:ext cx="617400" cy="498000"/>
          </a:xfrm>
          <a:prstGeom prst="rect">
            <a:avLst/>
          </a:prstGeom>
          <a:solidFill>
            <a:schemeClr val="dk2"/>
          </a:solidFill>
          <a:ln>
            <a:noFill/>
          </a:ln>
        </p:spPr>
        <p:txBody>
          <a:bodyPr spcFirstLastPara="1" wrap="square" lIns="91425" tIns="91425" rIns="91425" bIns="91425" anchor="ctr"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59" name="Google Shape;759;p13"/>
          <p:cNvSpPr txBox="1"/>
          <p:nvPr>
            <p:ph type="title" idx="13"/>
          </p:nvPr>
        </p:nvSpPr>
        <p:spPr>
          <a:xfrm>
            <a:off x="5604317" y="2529090"/>
            <a:ext cx="2555400" cy="390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760" name="Google Shape;760;p13"/>
          <p:cNvSpPr txBox="1"/>
          <p:nvPr>
            <p:ph type="subTitle" idx="14"/>
          </p:nvPr>
        </p:nvSpPr>
        <p:spPr>
          <a:xfrm>
            <a:off x="5604315" y="2809239"/>
            <a:ext cx="2555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p:txBody>
      </p:sp>
      <p:sp>
        <p:nvSpPr>
          <p:cNvPr id="761" name="Google Shape;761;p13"/>
          <p:cNvSpPr txBox="1"/>
          <p:nvPr>
            <p:ph type="title" idx="15" hasCustomPrompt="1"/>
          </p:nvPr>
        </p:nvSpPr>
        <p:spPr>
          <a:xfrm>
            <a:off x="4816808" y="2529251"/>
            <a:ext cx="617400" cy="498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62" name="Google Shape;762;p13"/>
          <p:cNvSpPr txBox="1"/>
          <p:nvPr>
            <p:ph type="title" idx="16"/>
          </p:nvPr>
        </p:nvSpPr>
        <p:spPr>
          <a:xfrm>
            <a:off x="1771796" y="3646968"/>
            <a:ext cx="2555400" cy="390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763" name="Google Shape;763;p13"/>
          <p:cNvSpPr txBox="1"/>
          <p:nvPr>
            <p:ph type="subTitle" idx="17"/>
          </p:nvPr>
        </p:nvSpPr>
        <p:spPr>
          <a:xfrm>
            <a:off x="1771789" y="3927117"/>
            <a:ext cx="2555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p:txBody>
      </p:sp>
      <p:sp>
        <p:nvSpPr>
          <p:cNvPr id="764" name="Google Shape;764;p13"/>
          <p:cNvSpPr txBox="1"/>
          <p:nvPr>
            <p:ph type="title" idx="18" hasCustomPrompt="1"/>
          </p:nvPr>
        </p:nvSpPr>
        <p:spPr>
          <a:xfrm>
            <a:off x="984283" y="3647125"/>
            <a:ext cx="617400" cy="498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65" name="Google Shape;765;p13"/>
          <p:cNvSpPr txBox="1"/>
          <p:nvPr>
            <p:ph type="title" idx="19"/>
          </p:nvPr>
        </p:nvSpPr>
        <p:spPr>
          <a:xfrm>
            <a:off x="5604317" y="3646968"/>
            <a:ext cx="2555400" cy="390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766" name="Google Shape;766;p13"/>
          <p:cNvSpPr txBox="1"/>
          <p:nvPr>
            <p:ph type="subTitle" idx="20"/>
          </p:nvPr>
        </p:nvSpPr>
        <p:spPr>
          <a:xfrm>
            <a:off x="5604315" y="3927117"/>
            <a:ext cx="2555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p:txBody>
      </p:sp>
      <p:sp>
        <p:nvSpPr>
          <p:cNvPr id="767" name="Google Shape;767;p13"/>
          <p:cNvSpPr txBox="1"/>
          <p:nvPr>
            <p:ph type="title" idx="21" hasCustomPrompt="1"/>
          </p:nvPr>
        </p:nvSpPr>
        <p:spPr>
          <a:xfrm>
            <a:off x="4816808" y="3647122"/>
            <a:ext cx="617400" cy="498000"/>
          </a:xfrm>
          <a:prstGeom prst="rect">
            <a:avLst/>
          </a:prstGeom>
          <a:solidFill>
            <a:schemeClr val="dk2"/>
          </a:solidFill>
          <a:ln>
            <a:noFill/>
          </a:ln>
        </p:spPr>
        <p:txBody>
          <a:bodyPr spcFirstLastPara="1" wrap="square" lIns="91425" tIns="91425" rIns="91425" bIns="91425" anchor="ctr"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grpSp>
        <p:nvGrpSpPr>
          <p:cNvPr id="768" name="Google Shape;768;p13"/>
          <p:cNvGrpSpPr/>
          <p:nvPr/>
        </p:nvGrpSpPr>
        <p:grpSpPr>
          <a:xfrm rot="10800000" flipH="1">
            <a:off x="-663985" y="4121838"/>
            <a:ext cx="1591472" cy="841159"/>
            <a:chOff x="661553" y="1919040"/>
            <a:chExt cx="1591472" cy="841159"/>
          </a:xfrm>
        </p:grpSpPr>
        <p:sp>
          <p:nvSpPr>
            <p:cNvPr id="769" name="Google Shape;769;p13"/>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13"/>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13"/>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13"/>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13"/>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13"/>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13"/>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13"/>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13"/>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13"/>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9" name="Google Shape;779;p13"/>
          <p:cNvGrpSpPr/>
          <p:nvPr/>
        </p:nvGrpSpPr>
        <p:grpSpPr>
          <a:xfrm>
            <a:off x="235899" y="3037274"/>
            <a:ext cx="399883" cy="381256"/>
            <a:chOff x="7268887" y="1278648"/>
            <a:chExt cx="399883" cy="381256"/>
          </a:xfrm>
        </p:grpSpPr>
        <p:sp>
          <p:nvSpPr>
            <p:cNvPr id="780" name="Google Shape;780;p13"/>
            <p:cNvSpPr/>
            <p:nvPr/>
          </p:nvSpPr>
          <p:spPr>
            <a:xfrm>
              <a:off x="7268887" y="1278648"/>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13"/>
            <p:cNvSpPr/>
            <p:nvPr/>
          </p:nvSpPr>
          <p:spPr>
            <a:xfrm>
              <a:off x="7378325" y="1388086"/>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2" name="Google Shape;782;p13"/>
          <p:cNvGrpSpPr/>
          <p:nvPr/>
        </p:nvGrpSpPr>
        <p:grpSpPr>
          <a:xfrm rot="-5400000" flipH="1">
            <a:off x="7988397" y="401520"/>
            <a:ext cx="1468333" cy="494947"/>
            <a:chOff x="-21957" y="3648039"/>
            <a:chExt cx="1468333" cy="494947"/>
          </a:xfrm>
        </p:grpSpPr>
        <p:sp>
          <p:nvSpPr>
            <p:cNvPr id="783" name="Google Shape;783;p13"/>
            <p:cNvSpPr/>
            <p:nvPr/>
          </p:nvSpPr>
          <p:spPr>
            <a:xfrm>
              <a:off x="1113676" y="3810286"/>
              <a:ext cx="332700" cy="332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13"/>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13"/>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6" name="Google Shape;786;p13"/>
          <p:cNvGrpSpPr/>
          <p:nvPr/>
        </p:nvGrpSpPr>
        <p:grpSpPr>
          <a:xfrm>
            <a:off x="7629026" y="4335800"/>
            <a:ext cx="1239039" cy="568423"/>
            <a:chOff x="208301" y="226025"/>
            <a:chExt cx="1239039" cy="568423"/>
          </a:xfrm>
        </p:grpSpPr>
        <p:sp>
          <p:nvSpPr>
            <p:cNvPr id="787" name="Google Shape;787;p13"/>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13"/>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13"/>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0" name="Google Shape;790;p13"/>
          <p:cNvGrpSpPr/>
          <p:nvPr/>
        </p:nvGrpSpPr>
        <p:grpSpPr>
          <a:xfrm>
            <a:off x="4132928" y="4736693"/>
            <a:ext cx="878357" cy="184270"/>
            <a:chOff x="919039" y="1581426"/>
            <a:chExt cx="600134" cy="125902"/>
          </a:xfrm>
        </p:grpSpPr>
        <p:sp>
          <p:nvSpPr>
            <p:cNvPr id="791" name="Google Shape;791;p13"/>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13"/>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13"/>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13"/>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5" name="Google Shape;795;p13"/>
          <p:cNvGrpSpPr/>
          <p:nvPr/>
        </p:nvGrpSpPr>
        <p:grpSpPr>
          <a:xfrm>
            <a:off x="6040478" y="4608520"/>
            <a:ext cx="182798" cy="598473"/>
            <a:chOff x="3638102" y="4583399"/>
            <a:chExt cx="182798" cy="598473"/>
          </a:xfrm>
        </p:grpSpPr>
        <p:sp>
          <p:nvSpPr>
            <p:cNvPr id="796" name="Google Shape;796;p1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1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8" name="Google Shape;798;p13"/>
          <p:cNvGrpSpPr/>
          <p:nvPr/>
        </p:nvGrpSpPr>
        <p:grpSpPr>
          <a:xfrm>
            <a:off x="2409497" y="4753383"/>
            <a:ext cx="507036" cy="690583"/>
            <a:chOff x="2409497" y="4753383"/>
            <a:chExt cx="507036" cy="690583"/>
          </a:xfrm>
        </p:grpSpPr>
        <p:grpSp>
          <p:nvGrpSpPr>
            <p:cNvPr id="799" name="Google Shape;799;p13"/>
            <p:cNvGrpSpPr/>
            <p:nvPr/>
          </p:nvGrpSpPr>
          <p:grpSpPr>
            <a:xfrm>
              <a:off x="2733735" y="4845493"/>
              <a:ext cx="182798" cy="598473"/>
              <a:chOff x="3638102" y="4583399"/>
              <a:chExt cx="182798" cy="598473"/>
            </a:xfrm>
          </p:grpSpPr>
          <p:sp>
            <p:nvSpPr>
              <p:cNvPr id="800" name="Google Shape;800;p1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1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2" name="Google Shape;802;p13"/>
            <p:cNvGrpSpPr/>
            <p:nvPr/>
          </p:nvGrpSpPr>
          <p:grpSpPr>
            <a:xfrm>
              <a:off x="2409497" y="4753383"/>
              <a:ext cx="182798" cy="598473"/>
              <a:chOff x="3638102" y="4583399"/>
              <a:chExt cx="182798" cy="598473"/>
            </a:xfrm>
          </p:grpSpPr>
          <p:sp>
            <p:nvSpPr>
              <p:cNvPr id="803" name="Google Shape;803;p1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1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805" name="Google Shape;805;p13"/>
          <p:cNvGrpSpPr/>
          <p:nvPr/>
        </p:nvGrpSpPr>
        <p:grpSpPr>
          <a:xfrm flipH="1">
            <a:off x="8474491" y="2262082"/>
            <a:ext cx="889837" cy="986391"/>
            <a:chOff x="-138609" y="2210165"/>
            <a:chExt cx="889837" cy="986391"/>
          </a:xfrm>
        </p:grpSpPr>
        <p:grpSp>
          <p:nvGrpSpPr>
            <p:cNvPr id="806" name="Google Shape;806;p13"/>
            <p:cNvGrpSpPr/>
            <p:nvPr/>
          </p:nvGrpSpPr>
          <p:grpSpPr>
            <a:xfrm flipH="1">
              <a:off x="-138609" y="2517039"/>
              <a:ext cx="889837" cy="679518"/>
              <a:chOff x="-350462" y="2364639"/>
              <a:chExt cx="889837" cy="679518"/>
            </a:xfrm>
          </p:grpSpPr>
          <p:sp>
            <p:nvSpPr>
              <p:cNvPr id="807" name="Google Shape;807;p13"/>
              <p:cNvSpPr/>
              <p:nvPr/>
            </p:nvSpPr>
            <p:spPr>
              <a:xfrm>
                <a:off x="-350462" y="2364639"/>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13"/>
              <p:cNvSpPr/>
              <p:nvPr/>
            </p:nvSpPr>
            <p:spPr>
              <a:xfrm>
                <a:off x="-36448" y="2744446"/>
                <a:ext cx="575823" cy="299711"/>
              </a:xfrm>
              <a:custGeom>
                <a:avLst/>
                <a:gdLst/>
                <a:ahLst/>
                <a:cxnLst/>
                <a:rect l="l" t="t" r="r" b="b"/>
                <a:pathLst>
                  <a:path w="17837" h="9284" extrusionOk="0">
                    <a:moveTo>
                      <a:pt x="0" y="1"/>
                    </a:moveTo>
                    <a:cubicBezTo>
                      <a:pt x="0" y="67"/>
                      <a:pt x="23" y="111"/>
                      <a:pt x="23" y="178"/>
                    </a:cubicBezTo>
                    <a:cubicBezTo>
                      <a:pt x="23" y="200"/>
                      <a:pt x="0" y="244"/>
                      <a:pt x="0" y="266"/>
                    </a:cubicBezTo>
                    <a:lnTo>
                      <a:pt x="8819" y="266"/>
                    </a:lnTo>
                    <a:lnTo>
                      <a:pt x="17836" y="9284"/>
                    </a:lnTo>
                    <a:lnTo>
                      <a:pt x="17836" y="8885"/>
                    </a:lnTo>
                    <a:lnTo>
                      <a:pt x="89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13"/>
              <p:cNvSpPr/>
              <p:nvPr/>
            </p:nvSpPr>
            <p:spPr>
              <a:xfrm>
                <a:off x="-252452" y="2403991"/>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13"/>
              <p:cNvSpPr/>
              <p:nvPr/>
            </p:nvSpPr>
            <p:spPr>
              <a:xfrm>
                <a:off x="-134458" y="2700832"/>
                <a:ext cx="98042" cy="98720"/>
              </a:xfrm>
              <a:custGeom>
                <a:avLst/>
                <a:gdLst/>
                <a:ahLst/>
                <a:cxnLst/>
                <a:rect l="l" t="t" r="r" b="b"/>
                <a:pathLst>
                  <a:path w="3037" h="3058" extrusionOk="0">
                    <a:moveTo>
                      <a:pt x="1530" y="0"/>
                    </a:moveTo>
                    <a:cubicBezTo>
                      <a:pt x="688" y="0"/>
                      <a:pt x="1" y="687"/>
                      <a:pt x="1" y="1529"/>
                    </a:cubicBezTo>
                    <a:cubicBezTo>
                      <a:pt x="1" y="2371"/>
                      <a:pt x="688" y="3058"/>
                      <a:pt x="1530" y="3058"/>
                    </a:cubicBezTo>
                    <a:cubicBezTo>
                      <a:pt x="2327" y="3058"/>
                      <a:pt x="2992" y="2415"/>
                      <a:pt x="3036" y="1617"/>
                    </a:cubicBezTo>
                    <a:lnTo>
                      <a:pt x="2771" y="1617"/>
                    </a:lnTo>
                    <a:lnTo>
                      <a:pt x="2771" y="1573"/>
                    </a:lnTo>
                    <a:cubicBezTo>
                      <a:pt x="2748" y="2238"/>
                      <a:pt x="2194" y="2770"/>
                      <a:pt x="1530" y="2770"/>
                    </a:cubicBezTo>
                    <a:cubicBezTo>
                      <a:pt x="843" y="2770"/>
                      <a:pt x="267" y="2216"/>
                      <a:pt x="267" y="1529"/>
                    </a:cubicBezTo>
                    <a:cubicBezTo>
                      <a:pt x="267" y="842"/>
                      <a:pt x="843" y="266"/>
                      <a:pt x="1530" y="266"/>
                    </a:cubicBezTo>
                    <a:cubicBezTo>
                      <a:pt x="2194" y="266"/>
                      <a:pt x="2748" y="820"/>
                      <a:pt x="2771" y="1484"/>
                    </a:cubicBezTo>
                    <a:lnTo>
                      <a:pt x="2771" y="1352"/>
                    </a:lnTo>
                    <a:lnTo>
                      <a:pt x="3036" y="1352"/>
                    </a:lnTo>
                    <a:cubicBezTo>
                      <a:pt x="2948" y="598"/>
                      <a:pt x="2305"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11" name="Google Shape;811;p13"/>
            <p:cNvSpPr/>
            <p:nvPr/>
          </p:nvSpPr>
          <p:spPr>
            <a:xfrm flipH="1">
              <a:off x="652475" y="2210165"/>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13"/>
            <p:cNvSpPr/>
            <p:nvPr/>
          </p:nvSpPr>
          <p:spPr>
            <a:xfrm flipH="1">
              <a:off x="-138608" y="2249518"/>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3" name="Google Shape;813;p13"/>
          <p:cNvGrpSpPr/>
          <p:nvPr/>
        </p:nvGrpSpPr>
        <p:grpSpPr>
          <a:xfrm flipH="1">
            <a:off x="-43091" y="212803"/>
            <a:ext cx="399902" cy="651901"/>
            <a:chOff x="8772496" y="3715501"/>
            <a:chExt cx="399902" cy="651901"/>
          </a:xfrm>
        </p:grpSpPr>
        <p:sp>
          <p:nvSpPr>
            <p:cNvPr id="814" name="Google Shape;814;p13"/>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13"/>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6" name="Google Shape;816;p13"/>
          <p:cNvGrpSpPr/>
          <p:nvPr/>
        </p:nvGrpSpPr>
        <p:grpSpPr>
          <a:xfrm>
            <a:off x="7397901" y="-237881"/>
            <a:ext cx="1239039" cy="568423"/>
            <a:chOff x="208301" y="226025"/>
            <a:chExt cx="1239039" cy="568423"/>
          </a:xfrm>
        </p:grpSpPr>
        <p:sp>
          <p:nvSpPr>
            <p:cNvPr id="817" name="Google Shape;817;p13"/>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13"/>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13"/>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0" name="Google Shape;820;p13"/>
          <p:cNvGrpSpPr/>
          <p:nvPr/>
        </p:nvGrpSpPr>
        <p:grpSpPr>
          <a:xfrm rot="10800000">
            <a:off x="238332" y="-746828"/>
            <a:ext cx="1178127" cy="1094369"/>
            <a:chOff x="7825118" y="4065849"/>
            <a:chExt cx="1178127" cy="1094369"/>
          </a:xfrm>
        </p:grpSpPr>
        <p:sp>
          <p:nvSpPr>
            <p:cNvPr id="821" name="Google Shape;821;p13"/>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13"/>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3" name="Google Shape;823;p13"/>
          <p:cNvGrpSpPr/>
          <p:nvPr/>
        </p:nvGrpSpPr>
        <p:grpSpPr>
          <a:xfrm rot="10800000">
            <a:off x="3874872" y="-316329"/>
            <a:ext cx="507036" cy="690583"/>
            <a:chOff x="2409497" y="4753383"/>
            <a:chExt cx="507036" cy="690583"/>
          </a:xfrm>
        </p:grpSpPr>
        <p:grpSp>
          <p:nvGrpSpPr>
            <p:cNvPr id="824" name="Google Shape;824;p13"/>
            <p:cNvGrpSpPr/>
            <p:nvPr/>
          </p:nvGrpSpPr>
          <p:grpSpPr>
            <a:xfrm>
              <a:off x="2733735" y="4845493"/>
              <a:ext cx="182798" cy="598473"/>
              <a:chOff x="3638102" y="4583399"/>
              <a:chExt cx="182798" cy="598473"/>
            </a:xfrm>
          </p:grpSpPr>
          <p:sp>
            <p:nvSpPr>
              <p:cNvPr id="825" name="Google Shape;825;p1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1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7" name="Google Shape;827;p13"/>
            <p:cNvGrpSpPr/>
            <p:nvPr/>
          </p:nvGrpSpPr>
          <p:grpSpPr>
            <a:xfrm>
              <a:off x="2409497" y="4753383"/>
              <a:ext cx="182798" cy="598473"/>
              <a:chOff x="3638102" y="4583399"/>
              <a:chExt cx="182798" cy="598473"/>
            </a:xfrm>
          </p:grpSpPr>
          <p:sp>
            <p:nvSpPr>
              <p:cNvPr id="828" name="Google Shape;828;p1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1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830" name="Google Shape;830;p13"/>
          <p:cNvGrpSpPr/>
          <p:nvPr/>
        </p:nvGrpSpPr>
        <p:grpSpPr>
          <a:xfrm>
            <a:off x="-294886" y="1687485"/>
            <a:ext cx="831921" cy="487879"/>
            <a:chOff x="-294886" y="1687485"/>
            <a:chExt cx="831921" cy="487879"/>
          </a:xfrm>
        </p:grpSpPr>
        <p:grpSp>
          <p:nvGrpSpPr>
            <p:cNvPr id="831" name="Google Shape;831;p13"/>
            <p:cNvGrpSpPr/>
            <p:nvPr/>
          </p:nvGrpSpPr>
          <p:grpSpPr>
            <a:xfrm rot="5400000">
              <a:off x="-85365" y="1781564"/>
              <a:ext cx="184279" cy="603321"/>
              <a:chOff x="3638102" y="4583399"/>
              <a:chExt cx="182798" cy="598473"/>
            </a:xfrm>
          </p:grpSpPr>
          <p:sp>
            <p:nvSpPr>
              <p:cNvPr id="832" name="Google Shape;832;p1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1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4" name="Google Shape;834;p13"/>
            <p:cNvGrpSpPr/>
            <p:nvPr/>
          </p:nvGrpSpPr>
          <p:grpSpPr>
            <a:xfrm rot="5400000">
              <a:off x="143235" y="1477964"/>
              <a:ext cx="184279" cy="603321"/>
              <a:chOff x="3638102" y="4583399"/>
              <a:chExt cx="182798" cy="598473"/>
            </a:xfrm>
          </p:grpSpPr>
          <p:sp>
            <p:nvSpPr>
              <p:cNvPr id="835" name="Google Shape;835;p1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1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8">
    <p:spTree>
      <p:nvGrpSpPr>
        <p:cNvPr id="837" name="Shape 837"/>
        <p:cNvGrpSpPr/>
        <p:nvPr/>
      </p:nvGrpSpPr>
      <p:grpSpPr>
        <a:xfrm>
          <a:off x="0" y="0"/>
          <a:ext cx="0" cy="0"/>
          <a:chOff x="0" y="0"/>
          <a:chExt cx="0" cy="0"/>
        </a:xfrm>
      </p:grpSpPr>
      <p:sp>
        <p:nvSpPr>
          <p:cNvPr id="838" name="Google Shape;838;p14"/>
          <p:cNvSpPr txBox="1"/>
          <p:nvPr>
            <p:ph type="title"/>
          </p:nvPr>
        </p:nvSpPr>
        <p:spPr>
          <a:xfrm>
            <a:off x="2434950" y="3257488"/>
            <a:ext cx="4274100" cy="4599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839" name="Google Shape;839;p14"/>
          <p:cNvSpPr txBox="1"/>
          <p:nvPr>
            <p:ph type="subTitle" idx="1"/>
          </p:nvPr>
        </p:nvSpPr>
        <p:spPr>
          <a:xfrm>
            <a:off x="2434950" y="1426113"/>
            <a:ext cx="4274100" cy="165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p:txBody>
      </p:sp>
      <p:grpSp>
        <p:nvGrpSpPr>
          <p:cNvPr id="840" name="Google Shape;840;p14"/>
          <p:cNvGrpSpPr/>
          <p:nvPr/>
        </p:nvGrpSpPr>
        <p:grpSpPr>
          <a:xfrm>
            <a:off x="5525156" y="404806"/>
            <a:ext cx="1180669" cy="249201"/>
            <a:chOff x="3186414" y="611522"/>
            <a:chExt cx="803285" cy="169548"/>
          </a:xfrm>
        </p:grpSpPr>
        <p:sp>
          <p:nvSpPr>
            <p:cNvPr id="841" name="Google Shape;841;p14"/>
            <p:cNvSpPr/>
            <p:nvPr/>
          </p:nvSpPr>
          <p:spPr>
            <a:xfrm>
              <a:off x="3186414" y="611522"/>
              <a:ext cx="803285" cy="169548"/>
            </a:xfrm>
            <a:custGeom>
              <a:avLst/>
              <a:gdLst/>
              <a:ahLst/>
              <a:cxnLst/>
              <a:rect l="l" t="t" r="r" b="b"/>
              <a:pathLst>
                <a:path w="24883" h="5252" extrusionOk="0">
                  <a:moveTo>
                    <a:pt x="2194" y="1"/>
                  </a:moveTo>
                  <a:lnTo>
                    <a:pt x="1" y="2349"/>
                  </a:lnTo>
                  <a:lnTo>
                    <a:pt x="1" y="5252"/>
                  </a:lnTo>
                  <a:lnTo>
                    <a:pt x="24882" y="5252"/>
                  </a:lnTo>
                  <a:lnTo>
                    <a:pt x="248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14"/>
            <p:cNvSpPr/>
            <p:nvPr/>
          </p:nvSpPr>
          <p:spPr>
            <a:xfrm>
              <a:off x="3537618" y="670180"/>
              <a:ext cx="55106" cy="55106"/>
            </a:xfrm>
            <a:custGeom>
              <a:avLst/>
              <a:gdLst/>
              <a:ahLst/>
              <a:cxnLst/>
              <a:rect l="l" t="t" r="r" b="b"/>
              <a:pathLst>
                <a:path w="1707" h="1707" extrusionOk="0">
                  <a:moveTo>
                    <a:pt x="865" y="0"/>
                  </a:moveTo>
                  <a:cubicBezTo>
                    <a:pt x="377" y="0"/>
                    <a:pt x="1" y="377"/>
                    <a:pt x="1" y="842"/>
                  </a:cubicBezTo>
                  <a:cubicBezTo>
                    <a:pt x="1" y="1308"/>
                    <a:pt x="377"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14"/>
            <p:cNvSpPr/>
            <p:nvPr/>
          </p:nvSpPr>
          <p:spPr>
            <a:xfrm>
              <a:off x="3456072"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14"/>
            <p:cNvSpPr/>
            <p:nvPr/>
          </p:nvSpPr>
          <p:spPr>
            <a:xfrm>
              <a:off x="3374526"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14"/>
            <p:cNvSpPr/>
            <p:nvPr/>
          </p:nvSpPr>
          <p:spPr>
            <a:xfrm>
              <a:off x="3511146"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14"/>
            <p:cNvSpPr/>
            <p:nvPr/>
          </p:nvSpPr>
          <p:spPr>
            <a:xfrm>
              <a:off x="3429600"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14"/>
            <p:cNvSpPr/>
            <p:nvPr/>
          </p:nvSpPr>
          <p:spPr>
            <a:xfrm>
              <a:off x="3589819" y="693069"/>
              <a:ext cx="27214" cy="8619"/>
            </a:xfrm>
            <a:custGeom>
              <a:avLst/>
              <a:gdLst/>
              <a:ahLst/>
              <a:cxnLst/>
              <a:rect l="l" t="t" r="r" b="b"/>
              <a:pathLst>
                <a:path w="843" h="267" extrusionOk="0">
                  <a:moveTo>
                    <a:pt x="1" y="0"/>
                  </a:moveTo>
                  <a:lnTo>
                    <a:pt x="1" y="266"/>
                  </a:lnTo>
                  <a:lnTo>
                    <a:pt x="843" y="266"/>
                  </a:lnTo>
                  <a:lnTo>
                    <a:pt x="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8" name="Google Shape;848;p14"/>
          <p:cNvGrpSpPr/>
          <p:nvPr/>
        </p:nvGrpSpPr>
        <p:grpSpPr>
          <a:xfrm>
            <a:off x="3673140" y="-366944"/>
            <a:ext cx="819137" cy="1183093"/>
            <a:chOff x="4312241" y="155173"/>
            <a:chExt cx="711736" cy="1027883"/>
          </a:xfrm>
        </p:grpSpPr>
        <p:sp>
          <p:nvSpPr>
            <p:cNvPr id="849" name="Google Shape;849;p14"/>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14"/>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14"/>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14"/>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14"/>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14"/>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14"/>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14"/>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14"/>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8" name="Google Shape;858;p14"/>
          <p:cNvGrpSpPr/>
          <p:nvPr/>
        </p:nvGrpSpPr>
        <p:grpSpPr>
          <a:xfrm>
            <a:off x="8228962" y="1614260"/>
            <a:ext cx="399883" cy="381256"/>
            <a:chOff x="6113337" y="393160"/>
            <a:chExt cx="399883" cy="381256"/>
          </a:xfrm>
        </p:grpSpPr>
        <p:sp>
          <p:nvSpPr>
            <p:cNvPr id="859" name="Google Shape;859;p14"/>
            <p:cNvSpPr/>
            <p:nvPr/>
          </p:nvSpPr>
          <p:spPr>
            <a:xfrm>
              <a:off x="6113337" y="393160"/>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14"/>
            <p:cNvSpPr/>
            <p:nvPr/>
          </p:nvSpPr>
          <p:spPr>
            <a:xfrm>
              <a:off x="6222775" y="502599"/>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1" name="Google Shape;861;p14"/>
          <p:cNvGrpSpPr/>
          <p:nvPr/>
        </p:nvGrpSpPr>
        <p:grpSpPr>
          <a:xfrm>
            <a:off x="8363724" y="112839"/>
            <a:ext cx="878375" cy="275404"/>
            <a:chOff x="8363724" y="112839"/>
            <a:chExt cx="878375" cy="275404"/>
          </a:xfrm>
        </p:grpSpPr>
        <p:grpSp>
          <p:nvGrpSpPr>
            <p:cNvPr id="862" name="Google Shape;862;p14"/>
            <p:cNvGrpSpPr/>
            <p:nvPr/>
          </p:nvGrpSpPr>
          <p:grpSpPr>
            <a:xfrm>
              <a:off x="8363724" y="112839"/>
              <a:ext cx="878375" cy="275404"/>
              <a:chOff x="6611124" y="570039"/>
              <a:chExt cx="878375" cy="275404"/>
            </a:xfrm>
          </p:grpSpPr>
          <p:sp>
            <p:nvSpPr>
              <p:cNvPr id="863" name="Google Shape;863;p14"/>
              <p:cNvSpPr/>
              <p:nvPr/>
            </p:nvSpPr>
            <p:spPr>
              <a:xfrm>
                <a:off x="6675495" y="570039"/>
                <a:ext cx="814003" cy="195309"/>
              </a:xfrm>
              <a:custGeom>
                <a:avLst/>
                <a:gdLst/>
                <a:ahLst/>
                <a:cxnLst/>
                <a:rect l="l" t="t" r="r" b="b"/>
                <a:pathLst>
                  <a:path w="25215" h="6050" extrusionOk="0">
                    <a:moveTo>
                      <a:pt x="5916" y="1"/>
                    </a:moveTo>
                    <a:lnTo>
                      <a:pt x="0" y="5894"/>
                    </a:lnTo>
                    <a:cubicBezTo>
                      <a:pt x="89" y="5938"/>
                      <a:pt x="178" y="5983"/>
                      <a:pt x="244" y="6049"/>
                    </a:cubicBezTo>
                    <a:lnTo>
                      <a:pt x="6027" y="266"/>
                    </a:lnTo>
                    <a:lnTo>
                      <a:pt x="25214" y="266"/>
                    </a:lnTo>
                    <a:lnTo>
                      <a:pt x="25214"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14"/>
              <p:cNvSpPr/>
              <p:nvPr/>
            </p:nvSpPr>
            <p:spPr>
              <a:xfrm>
                <a:off x="6611124" y="755310"/>
                <a:ext cx="89423" cy="90133"/>
              </a:xfrm>
              <a:custGeom>
                <a:avLst/>
                <a:gdLst/>
                <a:ahLst/>
                <a:cxnLst/>
                <a:rect l="l" t="t" r="r" b="b"/>
                <a:pathLst>
                  <a:path w="2770" h="2792" extrusionOk="0">
                    <a:moveTo>
                      <a:pt x="1374" y="0"/>
                    </a:moveTo>
                    <a:cubicBezTo>
                      <a:pt x="621" y="0"/>
                      <a:pt x="0" y="620"/>
                      <a:pt x="0" y="1396"/>
                    </a:cubicBezTo>
                    <a:cubicBezTo>
                      <a:pt x="0" y="2171"/>
                      <a:pt x="621" y="2792"/>
                      <a:pt x="1374" y="2792"/>
                    </a:cubicBezTo>
                    <a:cubicBezTo>
                      <a:pt x="2149" y="2792"/>
                      <a:pt x="2770" y="2171"/>
                      <a:pt x="2770" y="1396"/>
                    </a:cubicBezTo>
                    <a:cubicBezTo>
                      <a:pt x="2770" y="953"/>
                      <a:pt x="2570" y="576"/>
                      <a:pt x="2238" y="310"/>
                    </a:cubicBezTo>
                    <a:lnTo>
                      <a:pt x="2083" y="487"/>
                    </a:lnTo>
                    <a:lnTo>
                      <a:pt x="1884" y="288"/>
                    </a:lnTo>
                    <a:lnTo>
                      <a:pt x="1994" y="155"/>
                    </a:lnTo>
                    <a:cubicBezTo>
                      <a:pt x="1817" y="66"/>
                      <a:pt x="1596" y="0"/>
                      <a:pt x="1374"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65" name="Google Shape;865;p14"/>
            <p:cNvSpPr/>
            <p:nvPr/>
          </p:nvSpPr>
          <p:spPr>
            <a:xfrm>
              <a:off x="8424512" y="303114"/>
              <a:ext cx="11493" cy="10750"/>
            </a:xfrm>
            <a:custGeom>
              <a:avLst/>
              <a:gdLst/>
              <a:ahLst/>
              <a:cxnLst/>
              <a:rect l="l" t="t" r="r" b="b"/>
              <a:pathLst>
                <a:path w="356" h="333" extrusionOk="0">
                  <a:moveTo>
                    <a:pt x="111" y="0"/>
                  </a:moveTo>
                  <a:lnTo>
                    <a:pt x="1" y="133"/>
                  </a:lnTo>
                  <a:lnTo>
                    <a:pt x="200" y="332"/>
                  </a:lnTo>
                  <a:lnTo>
                    <a:pt x="355" y="155"/>
                  </a:lnTo>
                  <a:cubicBezTo>
                    <a:pt x="289" y="89"/>
                    <a:pt x="200" y="44"/>
                    <a:pt x="111" y="0"/>
                  </a:cubicBezTo>
                  <a:close/>
                </a:path>
              </a:pathLst>
            </a:custGeom>
            <a:solidFill>
              <a:srgbClr val="FF4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6" name="Google Shape;866;p14"/>
          <p:cNvGrpSpPr/>
          <p:nvPr/>
        </p:nvGrpSpPr>
        <p:grpSpPr>
          <a:xfrm>
            <a:off x="7615712" y="173347"/>
            <a:ext cx="1626382" cy="472696"/>
            <a:chOff x="7615712" y="156599"/>
            <a:chExt cx="1626382" cy="472696"/>
          </a:xfrm>
        </p:grpSpPr>
        <p:sp>
          <p:nvSpPr>
            <p:cNvPr id="867" name="Google Shape;867;p14"/>
            <p:cNvSpPr/>
            <p:nvPr/>
          </p:nvSpPr>
          <p:spPr>
            <a:xfrm>
              <a:off x="7677781" y="212980"/>
              <a:ext cx="1564313" cy="416315"/>
            </a:xfrm>
            <a:custGeom>
              <a:avLst/>
              <a:gdLst/>
              <a:ahLst/>
              <a:cxnLst/>
              <a:rect l="l" t="t" r="r" b="b"/>
              <a:pathLst>
                <a:path w="48457" h="12896" extrusionOk="0">
                  <a:moveTo>
                    <a:pt x="576" y="0"/>
                  </a:moveTo>
                  <a:cubicBezTo>
                    <a:pt x="421" y="244"/>
                    <a:pt x="222" y="444"/>
                    <a:pt x="0" y="599"/>
                  </a:cubicBezTo>
                  <a:lnTo>
                    <a:pt x="12275" y="12895"/>
                  </a:lnTo>
                  <a:lnTo>
                    <a:pt x="43582" y="12895"/>
                  </a:lnTo>
                  <a:lnTo>
                    <a:pt x="48456" y="8021"/>
                  </a:lnTo>
                  <a:lnTo>
                    <a:pt x="48456" y="6847"/>
                  </a:lnTo>
                  <a:lnTo>
                    <a:pt x="43227" y="12053"/>
                  </a:lnTo>
                  <a:lnTo>
                    <a:pt x="12629" y="12053"/>
                  </a:lnTo>
                  <a:lnTo>
                    <a:pt x="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14"/>
            <p:cNvSpPr/>
            <p:nvPr/>
          </p:nvSpPr>
          <p:spPr>
            <a:xfrm>
              <a:off x="7615712" y="156599"/>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9" name="Google Shape;869;p14"/>
          <p:cNvGrpSpPr/>
          <p:nvPr/>
        </p:nvGrpSpPr>
        <p:grpSpPr>
          <a:xfrm>
            <a:off x="6527746" y="4585733"/>
            <a:ext cx="878357" cy="184270"/>
            <a:chOff x="919039" y="1581426"/>
            <a:chExt cx="600134" cy="125902"/>
          </a:xfrm>
        </p:grpSpPr>
        <p:sp>
          <p:nvSpPr>
            <p:cNvPr id="870" name="Google Shape;870;p14"/>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14"/>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14"/>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14"/>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4" name="Google Shape;874;p14"/>
          <p:cNvGrpSpPr/>
          <p:nvPr/>
        </p:nvGrpSpPr>
        <p:grpSpPr>
          <a:xfrm flipH="1">
            <a:off x="8188761" y="3170890"/>
            <a:ext cx="1591472" cy="841159"/>
            <a:chOff x="661553" y="1919040"/>
            <a:chExt cx="1591472" cy="841159"/>
          </a:xfrm>
        </p:grpSpPr>
        <p:sp>
          <p:nvSpPr>
            <p:cNvPr id="875" name="Google Shape;875;p14"/>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14"/>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14"/>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14"/>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14"/>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14"/>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14"/>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14"/>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14"/>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14"/>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5" name="Google Shape;885;p14"/>
          <p:cNvGrpSpPr/>
          <p:nvPr/>
        </p:nvGrpSpPr>
        <p:grpSpPr>
          <a:xfrm>
            <a:off x="4485503" y="4591772"/>
            <a:ext cx="182798" cy="598473"/>
            <a:chOff x="3638102" y="4583399"/>
            <a:chExt cx="182798" cy="598473"/>
          </a:xfrm>
        </p:grpSpPr>
        <p:sp>
          <p:nvSpPr>
            <p:cNvPr id="886" name="Google Shape;886;p14"/>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14"/>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8" name="Google Shape;888;p14"/>
          <p:cNvGrpSpPr/>
          <p:nvPr/>
        </p:nvGrpSpPr>
        <p:grpSpPr>
          <a:xfrm>
            <a:off x="5431416" y="4744172"/>
            <a:ext cx="182798" cy="598473"/>
            <a:chOff x="3638102" y="4583399"/>
            <a:chExt cx="182798" cy="598473"/>
          </a:xfrm>
        </p:grpSpPr>
        <p:sp>
          <p:nvSpPr>
            <p:cNvPr id="889" name="Google Shape;889;p14"/>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14"/>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1" name="Google Shape;891;p14"/>
          <p:cNvGrpSpPr/>
          <p:nvPr/>
        </p:nvGrpSpPr>
        <p:grpSpPr>
          <a:xfrm rot="5400000">
            <a:off x="-16466" y="1565458"/>
            <a:ext cx="399902" cy="651901"/>
            <a:chOff x="8772496" y="3715501"/>
            <a:chExt cx="399902" cy="651901"/>
          </a:xfrm>
        </p:grpSpPr>
        <p:sp>
          <p:nvSpPr>
            <p:cNvPr id="892" name="Google Shape;892;p14"/>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14"/>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4" name="Google Shape;894;p14"/>
          <p:cNvGrpSpPr/>
          <p:nvPr/>
        </p:nvGrpSpPr>
        <p:grpSpPr>
          <a:xfrm rot="5400000">
            <a:off x="67035" y="943364"/>
            <a:ext cx="184279" cy="603321"/>
            <a:chOff x="3638102" y="4583399"/>
            <a:chExt cx="182798" cy="598473"/>
          </a:xfrm>
        </p:grpSpPr>
        <p:sp>
          <p:nvSpPr>
            <p:cNvPr id="895" name="Google Shape;895;p14"/>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14"/>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7" name="Google Shape;897;p14"/>
          <p:cNvGrpSpPr/>
          <p:nvPr/>
        </p:nvGrpSpPr>
        <p:grpSpPr>
          <a:xfrm>
            <a:off x="-606990" y="-177539"/>
            <a:ext cx="3434729" cy="1094377"/>
            <a:chOff x="1035175" y="739350"/>
            <a:chExt cx="2659900" cy="847500"/>
          </a:xfrm>
        </p:grpSpPr>
        <p:sp>
          <p:nvSpPr>
            <p:cNvPr id="898" name="Google Shape;898;p14"/>
            <p:cNvSpPr/>
            <p:nvPr/>
          </p:nvSpPr>
          <p:spPr>
            <a:xfrm>
              <a:off x="1092800" y="1117100"/>
              <a:ext cx="2529150" cy="430400"/>
            </a:xfrm>
            <a:custGeom>
              <a:avLst/>
              <a:gdLst/>
              <a:ahLst/>
              <a:cxnLst/>
              <a:rect l="l" t="t" r="r" b="b"/>
              <a:pathLst>
                <a:path w="101166" h="17216" extrusionOk="0">
                  <a:moveTo>
                    <a:pt x="55613" y="1"/>
                  </a:moveTo>
                  <a:lnTo>
                    <a:pt x="49054" y="6559"/>
                  </a:lnTo>
                  <a:lnTo>
                    <a:pt x="5960" y="6559"/>
                  </a:lnTo>
                  <a:lnTo>
                    <a:pt x="0" y="12497"/>
                  </a:lnTo>
                  <a:lnTo>
                    <a:pt x="200" y="12696"/>
                  </a:lnTo>
                  <a:lnTo>
                    <a:pt x="6071" y="6825"/>
                  </a:lnTo>
                  <a:lnTo>
                    <a:pt x="49165" y="6825"/>
                  </a:lnTo>
                  <a:lnTo>
                    <a:pt x="55723" y="289"/>
                  </a:lnTo>
                  <a:lnTo>
                    <a:pt x="63589" y="289"/>
                  </a:lnTo>
                  <a:lnTo>
                    <a:pt x="80516" y="17216"/>
                  </a:lnTo>
                  <a:lnTo>
                    <a:pt x="101166" y="17216"/>
                  </a:lnTo>
                  <a:lnTo>
                    <a:pt x="101166" y="16928"/>
                  </a:lnTo>
                  <a:lnTo>
                    <a:pt x="80627" y="16928"/>
                  </a:lnTo>
                  <a:lnTo>
                    <a:pt x="63700"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14"/>
            <p:cNvSpPr/>
            <p:nvPr/>
          </p:nvSpPr>
          <p:spPr>
            <a:xfrm>
              <a:off x="1035175" y="1417725"/>
              <a:ext cx="83675" cy="76600"/>
            </a:xfrm>
            <a:custGeom>
              <a:avLst/>
              <a:gdLst/>
              <a:ahLst/>
              <a:cxnLst/>
              <a:rect l="l" t="t" r="r" b="b"/>
              <a:pathLst>
                <a:path w="3347" h="3064" extrusionOk="0">
                  <a:moveTo>
                    <a:pt x="1663" y="283"/>
                  </a:moveTo>
                  <a:cubicBezTo>
                    <a:pt x="1984" y="283"/>
                    <a:pt x="2305" y="405"/>
                    <a:pt x="2549" y="649"/>
                  </a:cubicBezTo>
                  <a:cubicBezTo>
                    <a:pt x="3036" y="1136"/>
                    <a:pt x="3036" y="1934"/>
                    <a:pt x="2549" y="2421"/>
                  </a:cubicBezTo>
                  <a:cubicBezTo>
                    <a:pt x="2305" y="2665"/>
                    <a:pt x="1984" y="2787"/>
                    <a:pt x="1663" y="2787"/>
                  </a:cubicBezTo>
                  <a:cubicBezTo>
                    <a:pt x="1341" y="2787"/>
                    <a:pt x="1020" y="2665"/>
                    <a:pt x="776" y="2421"/>
                  </a:cubicBezTo>
                  <a:cubicBezTo>
                    <a:pt x="289" y="1934"/>
                    <a:pt x="289" y="1136"/>
                    <a:pt x="776" y="649"/>
                  </a:cubicBezTo>
                  <a:cubicBezTo>
                    <a:pt x="1020" y="405"/>
                    <a:pt x="1341" y="283"/>
                    <a:pt x="1663" y="283"/>
                  </a:cubicBezTo>
                  <a:close/>
                  <a:moveTo>
                    <a:pt x="1674" y="1"/>
                  </a:moveTo>
                  <a:cubicBezTo>
                    <a:pt x="1286" y="1"/>
                    <a:pt x="898" y="150"/>
                    <a:pt x="599" y="450"/>
                  </a:cubicBezTo>
                  <a:cubicBezTo>
                    <a:pt x="1" y="1048"/>
                    <a:pt x="1" y="2023"/>
                    <a:pt x="599" y="2621"/>
                  </a:cubicBezTo>
                  <a:cubicBezTo>
                    <a:pt x="887" y="2909"/>
                    <a:pt x="1286" y="3064"/>
                    <a:pt x="1663" y="3064"/>
                  </a:cubicBezTo>
                  <a:cubicBezTo>
                    <a:pt x="2061" y="3064"/>
                    <a:pt x="2460" y="2909"/>
                    <a:pt x="2748" y="2621"/>
                  </a:cubicBezTo>
                  <a:cubicBezTo>
                    <a:pt x="3347" y="2023"/>
                    <a:pt x="3347" y="1048"/>
                    <a:pt x="2748" y="450"/>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14"/>
            <p:cNvSpPr/>
            <p:nvPr/>
          </p:nvSpPr>
          <p:spPr>
            <a:xfrm>
              <a:off x="3611400" y="1510225"/>
              <a:ext cx="83675" cy="76625"/>
            </a:xfrm>
            <a:custGeom>
              <a:avLst/>
              <a:gdLst/>
              <a:ahLst/>
              <a:cxnLst/>
              <a:rect l="l" t="t" r="r" b="b"/>
              <a:pathLst>
                <a:path w="3347" h="3065" extrusionOk="0">
                  <a:moveTo>
                    <a:pt x="1663" y="283"/>
                  </a:moveTo>
                  <a:cubicBezTo>
                    <a:pt x="1984" y="283"/>
                    <a:pt x="2305" y="405"/>
                    <a:pt x="2549" y="649"/>
                  </a:cubicBezTo>
                  <a:cubicBezTo>
                    <a:pt x="3036" y="1136"/>
                    <a:pt x="3036" y="1934"/>
                    <a:pt x="2549" y="2422"/>
                  </a:cubicBezTo>
                  <a:cubicBezTo>
                    <a:pt x="2305" y="2665"/>
                    <a:pt x="1984" y="2787"/>
                    <a:pt x="1663" y="2787"/>
                  </a:cubicBezTo>
                  <a:cubicBezTo>
                    <a:pt x="1341" y="2787"/>
                    <a:pt x="1020" y="2665"/>
                    <a:pt x="776" y="2422"/>
                  </a:cubicBezTo>
                  <a:cubicBezTo>
                    <a:pt x="311" y="1934"/>
                    <a:pt x="311" y="1136"/>
                    <a:pt x="776" y="649"/>
                  </a:cubicBezTo>
                  <a:cubicBezTo>
                    <a:pt x="1020" y="405"/>
                    <a:pt x="1341" y="283"/>
                    <a:pt x="1663" y="283"/>
                  </a:cubicBezTo>
                  <a:close/>
                  <a:moveTo>
                    <a:pt x="1674" y="1"/>
                  </a:moveTo>
                  <a:cubicBezTo>
                    <a:pt x="1286" y="1"/>
                    <a:pt x="898" y="151"/>
                    <a:pt x="599" y="450"/>
                  </a:cubicBezTo>
                  <a:cubicBezTo>
                    <a:pt x="1" y="1048"/>
                    <a:pt x="1" y="2023"/>
                    <a:pt x="599" y="2599"/>
                  </a:cubicBezTo>
                  <a:cubicBezTo>
                    <a:pt x="887" y="2909"/>
                    <a:pt x="1286" y="3064"/>
                    <a:pt x="1663" y="3064"/>
                  </a:cubicBezTo>
                  <a:cubicBezTo>
                    <a:pt x="2062" y="3064"/>
                    <a:pt x="2460" y="2909"/>
                    <a:pt x="2748" y="2599"/>
                  </a:cubicBezTo>
                  <a:cubicBezTo>
                    <a:pt x="3347" y="2023"/>
                    <a:pt x="3347" y="1048"/>
                    <a:pt x="2748" y="450"/>
                  </a:cubicBezTo>
                  <a:cubicBezTo>
                    <a:pt x="2449" y="151"/>
                    <a:pt x="2062"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14"/>
            <p:cNvSpPr/>
            <p:nvPr/>
          </p:nvSpPr>
          <p:spPr>
            <a:xfrm>
              <a:off x="1509875" y="739350"/>
              <a:ext cx="638125" cy="396600"/>
            </a:xfrm>
            <a:custGeom>
              <a:avLst/>
              <a:gdLst/>
              <a:ahLst/>
              <a:cxnLst/>
              <a:rect l="l" t="t" r="r" b="b"/>
              <a:pathLst>
                <a:path w="25525" h="15864" extrusionOk="0">
                  <a:moveTo>
                    <a:pt x="1" y="0"/>
                  </a:moveTo>
                  <a:lnTo>
                    <a:pt x="1" y="5650"/>
                  </a:lnTo>
                  <a:lnTo>
                    <a:pt x="10237" y="15864"/>
                  </a:lnTo>
                  <a:lnTo>
                    <a:pt x="25525" y="15864"/>
                  </a:lnTo>
                  <a:lnTo>
                    <a:pt x="25525" y="15576"/>
                  </a:lnTo>
                  <a:lnTo>
                    <a:pt x="10348" y="15576"/>
                  </a:lnTo>
                  <a:lnTo>
                    <a:pt x="289" y="5539"/>
                  </a:lnTo>
                  <a:lnTo>
                    <a:pt x="28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14"/>
            <p:cNvSpPr/>
            <p:nvPr/>
          </p:nvSpPr>
          <p:spPr>
            <a:xfrm>
              <a:off x="2140225" y="1087600"/>
              <a:ext cx="83675" cy="76050"/>
            </a:xfrm>
            <a:custGeom>
              <a:avLst/>
              <a:gdLst/>
              <a:ahLst/>
              <a:cxnLst/>
              <a:rect l="l" t="t" r="r" b="b"/>
              <a:pathLst>
                <a:path w="3347" h="3042" extrusionOk="0">
                  <a:moveTo>
                    <a:pt x="1663" y="272"/>
                  </a:moveTo>
                  <a:cubicBezTo>
                    <a:pt x="1995" y="272"/>
                    <a:pt x="2305" y="405"/>
                    <a:pt x="2549" y="649"/>
                  </a:cubicBezTo>
                  <a:cubicBezTo>
                    <a:pt x="3036" y="1136"/>
                    <a:pt x="3036" y="1912"/>
                    <a:pt x="2549" y="2399"/>
                  </a:cubicBezTo>
                  <a:cubicBezTo>
                    <a:pt x="2305" y="2643"/>
                    <a:pt x="1984" y="2765"/>
                    <a:pt x="1663" y="2765"/>
                  </a:cubicBezTo>
                  <a:cubicBezTo>
                    <a:pt x="1341" y="2765"/>
                    <a:pt x="1020" y="2643"/>
                    <a:pt x="776" y="2399"/>
                  </a:cubicBezTo>
                  <a:cubicBezTo>
                    <a:pt x="289" y="1912"/>
                    <a:pt x="289" y="1136"/>
                    <a:pt x="776" y="649"/>
                  </a:cubicBezTo>
                  <a:cubicBezTo>
                    <a:pt x="1020" y="405"/>
                    <a:pt x="1352" y="272"/>
                    <a:pt x="1663" y="272"/>
                  </a:cubicBezTo>
                  <a:close/>
                  <a:moveTo>
                    <a:pt x="1674" y="1"/>
                  </a:moveTo>
                  <a:cubicBezTo>
                    <a:pt x="1286" y="1"/>
                    <a:pt x="898" y="150"/>
                    <a:pt x="599" y="449"/>
                  </a:cubicBezTo>
                  <a:cubicBezTo>
                    <a:pt x="1" y="1048"/>
                    <a:pt x="1" y="2000"/>
                    <a:pt x="599" y="2599"/>
                  </a:cubicBezTo>
                  <a:cubicBezTo>
                    <a:pt x="887" y="2909"/>
                    <a:pt x="1286" y="3042"/>
                    <a:pt x="1663" y="3042"/>
                  </a:cubicBezTo>
                  <a:cubicBezTo>
                    <a:pt x="2061" y="3042"/>
                    <a:pt x="2460" y="2909"/>
                    <a:pt x="2748" y="2599"/>
                  </a:cubicBezTo>
                  <a:cubicBezTo>
                    <a:pt x="3346" y="2000"/>
                    <a:pt x="3346" y="1048"/>
                    <a:pt x="2748" y="449"/>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3" name="Google Shape;903;p14"/>
          <p:cNvGrpSpPr/>
          <p:nvPr/>
        </p:nvGrpSpPr>
        <p:grpSpPr>
          <a:xfrm>
            <a:off x="2498075" y="4237847"/>
            <a:ext cx="1178136" cy="679753"/>
            <a:chOff x="2176527" y="4297299"/>
            <a:chExt cx="1178136" cy="679753"/>
          </a:xfrm>
        </p:grpSpPr>
        <p:sp>
          <p:nvSpPr>
            <p:cNvPr id="904" name="Google Shape;904;p14"/>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14"/>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14"/>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14"/>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14"/>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9" name="Google Shape;909;p14"/>
          <p:cNvGrpSpPr/>
          <p:nvPr/>
        </p:nvGrpSpPr>
        <p:grpSpPr>
          <a:xfrm flipH="1">
            <a:off x="-106045" y="3837249"/>
            <a:ext cx="1178127" cy="1094369"/>
            <a:chOff x="7825118" y="4065849"/>
            <a:chExt cx="1178127" cy="1094369"/>
          </a:xfrm>
        </p:grpSpPr>
        <p:sp>
          <p:nvSpPr>
            <p:cNvPr id="910" name="Google Shape;910;p14"/>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14"/>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2" name="Google Shape;912;p14"/>
          <p:cNvGrpSpPr/>
          <p:nvPr/>
        </p:nvGrpSpPr>
        <p:grpSpPr>
          <a:xfrm>
            <a:off x="563754" y="4585066"/>
            <a:ext cx="882614" cy="184274"/>
            <a:chOff x="7460504" y="4636145"/>
            <a:chExt cx="882614" cy="184274"/>
          </a:xfrm>
        </p:grpSpPr>
        <p:sp>
          <p:nvSpPr>
            <p:cNvPr id="913" name="Google Shape;913;p14"/>
            <p:cNvSpPr/>
            <p:nvPr/>
          </p:nvSpPr>
          <p:spPr>
            <a:xfrm>
              <a:off x="8158777" y="4636145"/>
              <a:ext cx="184341" cy="184274"/>
            </a:xfrm>
            <a:custGeom>
              <a:avLst/>
              <a:gdLst/>
              <a:ahLst/>
              <a:cxnLst/>
              <a:rect l="l" t="t" r="r" b="b"/>
              <a:pathLst>
                <a:path w="2749" h="2748" extrusionOk="0">
                  <a:moveTo>
                    <a:pt x="1374" y="0"/>
                  </a:moveTo>
                  <a:cubicBezTo>
                    <a:pt x="621" y="0"/>
                    <a:pt x="1" y="621"/>
                    <a:pt x="1" y="1374"/>
                  </a:cubicBezTo>
                  <a:cubicBezTo>
                    <a:pt x="1" y="2127"/>
                    <a:pt x="621" y="2748"/>
                    <a:pt x="1374" y="2748"/>
                  </a:cubicBezTo>
                  <a:cubicBezTo>
                    <a:pt x="2128" y="2748"/>
                    <a:pt x="2748" y="2127"/>
                    <a:pt x="2748" y="1374"/>
                  </a:cubicBezTo>
                  <a:cubicBezTo>
                    <a:pt x="2748" y="621"/>
                    <a:pt x="2128" y="0"/>
                    <a:pt x="1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14"/>
            <p:cNvSpPr/>
            <p:nvPr/>
          </p:nvSpPr>
          <p:spPr>
            <a:xfrm>
              <a:off x="7820068" y="4636145"/>
              <a:ext cx="182799" cy="184274"/>
            </a:xfrm>
            <a:custGeom>
              <a:avLst/>
              <a:gdLst/>
              <a:ahLst/>
              <a:cxnLst/>
              <a:rect l="l" t="t" r="r" b="b"/>
              <a:pathLst>
                <a:path w="2726" h="2748" extrusionOk="0">
                  <a:moveTo>
                    <a:pt x="1352" y="0"/>
                  </a:moveTo>
                  <a:cubicBezTo>
                    <a:pt x="598" y="0"/>
                    <a:pt x="0" y="621"/>
                    <a:pt x="0" y="1374"/>
                  </a:cubicBezTo>
                  <a:cubicBezTo>
                    <a:pt x="0" y="2127"/>
                    <a:pt x="598" y="2748"/>
                    <a:pt x="1352" y="2748"/>
                  </a:cubicBezTo>
                  <a:cubicBezTo>
                    <a:pt x="2105" y="2748"/>
                    <a:pt x="2725" y="2127"/>
                    <a:pt x="2725" y="1374"/>
                  </a:cubicBezTo>
                  <a:cubicBezTo>
                    <a:pt x="2725" y="621"/>
                    <a:pt x="2105" y="0"/>
                    <a:pt x="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14"/>
            <p:cNvSpPr/>
            <p:nvPr/>
          </p:nvSpPr>
          <p:spPr>
            <a:xfrm>
              <a:off x="7460504" y="4636145"/>
              <a:ext cx="184274" cy="184274"/>
            </a:xfrm>
            <a:custGeom>
              <a:avLst/>
              <a:gdLst/>
              <a:ahLst/>
              <a:cxnLst/>
              <a:rect l="l" t="t" r="r" b="b"/>
              <a:pathLst>
                <a:path w="2748" h="2748" extrusionOk="0">
                  <a:moveTo>
                    <a:pt x="1374" y="0"/>
                  </a:moveTo>
                  <a:cubicBezTo>
                    <a:pt x="621" y="0"/>
                    <a:pt x="0" y="621"/>
                    <a:pt x="0" y="1374"/>
                  </a:cubicBezTo>
                  <a:cubicBezTo>
                    <a:pt x="0" y="2127"/>
                    <a:pt x="621" y="2748"/>
                    <a:pt x="1374" y="2748"/>
                  </a:cubicBezTo>
                  <a:cubicBezTo>
                    <a:pt x="2127" y="2748"/>
                    <a:pt x="2748" y="2127"/>
                    <a:pt x="2748" y="1374"/>
                  </a:cubicBezTo>
                  <a:cubicBezTo>
                    <a:pt x="2748" y="621"/>
                    <a:pt x="2127" y="0"/>
                    <a:pt x="1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6" name="Google Shape;916;p14"/>
          <p:cNvGrpSpPr/>
          <p:nvPr/>
        </p:nvGrpSpPr>
        <p:grpSpPr>
          <a:xfrm>
            <a:off x="7447476" y="612577"/>
            <a:ext cx="1794619" cy="937714"/>
            <a:chOff x="7447476" y="612577"/>
            <a:chExt cx="1794619" cy="937714"/>
          </a:xfrm>
        </p:grpSpPr>
        <p:sp>
          <p:nvSpPr>
            <p:cNvPr id="917" name="Google Shape;917;p14"/>
            <p:cNvSpPr/>
            <p:nvPr/>
          </p:nvSpPr>
          <p:spPr>
            <a:xfrm>
              <a:off x="7866602" y="1081065"/>
              <a:ext cx="1375493" cy="469226"/>
            </a:xfrm>
            <a:custGeom>
              <a:avLst/>
              <a:gdLst/>
              <a:ahLst/>
              <a:cxnLst/>
              <a:rect l="l" t="t" r="r" b="b"/>
              <a:pathLst>
                <a:path w="42608" h="14535" extrusionOk="0">
                  <a:moveTo>
                    <a:pt x="4299" y="0"/>
                  </a:moveTo>
                  <a:lnTo>
                    <a:pt x="1" y="4321"/>
                  </a:lnTo>
                  <a:cubicBezTo>
                    <a:pt x="67" y="4365"/>
                    <a:pt x="134" y="4432"/>
                    <a:pt x="200" y="4498"/>
                  </a:cubicBezTo>
                  <a:lnTo>
                    <a:pt x="4432" y="288"/>
                  </a:lnTo>
                  <a:lnTo>
                    <a:pt x="27474" y="288"/>
                  </a:lnTo>
                  <a:lnTo>
                    <a:pt x="41721" y="14535"/>
                  </a:lnTo>
                  <a:lnTo>
                    <a:pt x="42607" y="14535"/>
                  </a:lnTo>
                  <a:lnTo>
                    <a:pt x="42607" y="14269"/>
                  </a:lnTo>
                  <a:lnTo>
                    <a:pt x="41832" y="14269"/>
                  </a:lnTo>
                  <a:lnTo>
                    <a:pt x="2758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14"/>
            <p:cNvSpPr/>
            <p:nvPr/>
          </p:nvSpPr>
          <p:spPr>
            <a:xfrm>
              <a:off x="7526149" y="694834"/>
              <a:ext cx="1715944" cy="710280"/>
            </a:xfrm>
            <a:custGeom>
              <a:avLst/>
              <a:gdLst/>
              <a:ahLst/>
              <a:cxnLst/>
              <a:rect l="l" t="t" r="r" b="b"/>
              <a:pathLst>
                <a:path w="53154" h="22002" extrusionOk="0">
                  <a:moveTo>
                    <a:pt x="222" y="0"/>
                  </a:moveTo>
                  <a:cubicBezTo>
                    <a:pt x="155" y="89"/>
                    <a:pt x="89" y="133"/>
                    <a:pt x="0" y="199"/>
                  </a:cubicBezTo>
                  <a:lnTo>
                    <a:pt x="8929" y="9106"/>
                  </a:lnTo>
                  <a:lnTo>
                    <a:pt x="40258" y="9106"/>
                  </a:lnTo>
                  <a:lnTo>
                    <a:pt x="53153" y="22001"/>
                  </a:lnTo>
                  <a:lnTo>
                    <a:pt x="53153" y="21625"/>
                  </a:lnTo>
                  <a:lnTo>
                    <a:pt x="40369" y="8840"/>
                  </a:lnTo>
                  <a:lnTo>
                    <a:pt x="9040" y="8840"/>
                  </a:lnTo>
                  <a:lnTo>
                    <a:pt x="2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14"/>
            <p:cNvSpPr/>
            <p:nvPr/>
          </p:nvSpPr>
          <p:spPr>
            <a:xfrm>
              <a:off x="7447476" y="612577"/>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14"/>
            <p:cNvSpPr/>
            <p:nvPr/>
          </p:nvSpPr>
          <p:spPr>
            <a:xfrm>
              <a:off x="7786509" y="1209098"/>
              <a:ext cx="98720" cy="98720"/>
            </a:xfrm>
            <a:custGeom>
              <a:avLst/>
              <a:gdLst/>
              <a:ahLst/>
              <a:cxnLst/>
              <a:rect l="l" t="t" r="r" b="b"/>
              <a:pathLst>
                <a:path w="3058" h="3058" extrusionOk="0">
                  <a:moveTo>
                    <a:pt x="1529" y="288"/>
                  </a:moveTo>
                  <a:cubicBezTo>
                    <a:pt x="2216" y="288"/>
                    <a:pt x="2770" y="842"/>
                    <a:pt x="2770" y="1529"/>
                  </a:cubicBezTo>
                  <a:cubicBezTo>
                    <a:pt x="2770" y="2216"/>
                    <a:pt x="2216" y="2792"/>
                    <a:pt x="1529" y="2792"/>
                  </a:cubicBezTo>
                  <a:cubicBezTo>
                    <a:pt x="842" y="2792"/>
                    <a:pt x="266" y="2216"/>
                    <a:pt x="266" y="1529"/>
                  </a:cubicBezTo>
                  <a:cubicBezTo>
                    <a:pt x="266" y="842"/>
                    <a:pt x="842" y="288"/>
                    <a:pt x="1529" y="288"/>
                  </a:cubicBezTo>
                  <a:close/>
                  <a:moveTo>
                    <a:pt x="1529" y="0"/>
                  </a:moveTo>
                  <a:cubicBezTo>
                    <a:pt x="687" y="0"/>
                    <a:pt x="0" y="687"/>
                    <a:pt x="0" y="1529"/>
                  </a:cubicBezTo>
                  <a:cubicBezTo>
                    <a:pt x="0" y="2371"/>
                    <a:pt x="687" y="3058"/>
                    <a:pt x="1529" y="3058"/>
                  </a:cubicBezTo>
                  <a:cubicBezTo>
                    <a:pt x="2371" y="3058"/>
                    <a:pt x="3058" y="2371"/>
                    <a:pt x="3058" y="1529"/>
                  </a:cubicBezTo>
                  <a:cubicBezTo>
                    <a:pt x="3058" y="1153"/>
                    <a:pt x="2903" y="798"/>
                    <a:pt x="2681" y="532"/>
                  </a:cubicBezTo>
                  <a:lnTo>
                    <a:pt x="2548" y="665"/>
                  </a:lnTo>
                  <a:lnTo>
                    <a:pt x="2371" y="466"/>
                  </a:lnTo>
                  <a:lnTo>
                    <a:pt x="2482" y="355"/>
                  </a:lnTo>
                  <a:cubicBezTo>
                    <a:pt x="2216" y="133"/>
                    <a:pt x="1883"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21" name="Google Shape;921;p14"/>
          <p:cNvGrpSpPr/>
          <p:nvPr/>
        </p:nvGrpSpPr>
        <p:grpSpPr>
          <a:xfrm rot="10800000" flipH="1">
            <a:off x="8423999" y="4547875"/>
            <a:ext cx="878375" cy="275404"/>
            <a:chOff x="8363724" y="112839"/>
            <a:chExt cx="878375" cy="275404"/>
          </a:xfrm>
        </p:grpSpPr>
        <p:grpSp>
          <p:nvGrpSpPr>
            <p:cNvPr id="922" name="Google Shape;922;p14"/>
            <p:cNvGrpSpPr/>
            <p:nvPr/>
          </p:nvGrpSpPr>
          <p:grpSpPr>
            <a:xfrm>
              <a:off x="8363724" y="112839"/>
              <a:ext cx="878375" cy="275404"/>
              <a:chOff x="6611124" y="570039"/>
              <a:chExt cx="878375" cy="275404"/>
            </a:xfrm>
          </p:grpSpPr>
          <p:sp>
            <p:nvSpPr>
              <p:cNvPr id="923" name="Google Shape;923;p14"/>
              <p:cNvSpPr/>
              <p:nvPr/>
            </p:nvSpPr>
            <p:spPr>
              <a:xfrm>
                <a:off x="6675495" y="570039"/>
                <a:ext cx="814003" cy="195309"/>
              </a:xfrm>
              <a:custGeom>
                <a:avLst/>
                <a:gdLst/>
                <a:ahLst/>
                <a:cxnLst/>
                <a:rect l="l" t="t" r="r" b="b"/>
                <a:pathLst>
                  <a:path w="25215" h="6050" extrusionOk="0">
                    <a:moveTo>
                      <a:pt x="5916" y="1"/>
                    </a:moveTo>
                    <a:lnTo>
                      <a:pt x="0" y="5894"/>
                    </a:lnTo>
                    <a:cubicBezTo>
                      <a:pt x="89" y="5938"/>
                      <a:pt x="178" y="5983"/>
                      <a:pt x="244" y="6049"/>
                    </a:cubicBezTo>
                    <a:lnTo>
                      <a:pt x="6027" y="266"/>
                    </a:lnTo>
                    <a:lnTo>
                      <a:pt x="25214" y="266"/>
                    </a:lnTo>
                    <a:lnTo>
                      <a:pt x="25214"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14"/>
              <p:cNvSpPr/>
              <p:nvPr/>
            </p:nvSpPr>
            <p:spPr>
              <a:xfrm>
                <a:off x="6611124" y="755310"/>
                <a:ext cx="89423" cy="90133"/>
              </a:xfrm>
              <a:custGeom>
                <a:avLst/>
                <a:gdLst/>
                <a:ahLst/>
                <a:cxnLst/>
                <a:rect l="l" t="t" r="r" b="b"/>
                <a:pathLst>
                  <a:path w="2770" h="2792" extrusionOk="0">
                    <a:moveTo>
                      <a:pt x="1374" y="0"/>
                    </a:moveTo>
                    <a:cubicBezTo>
                      <a:pt x="621" y="0"/>
                      <a:pt x="0" y="620"/>
                      <a:pt x="0" y="1396"/>
                    </a:cubicBezTo>
                    <a:cubicBezTo>
                      <a:pt x="0" y="2171"/>
                      <a:pt x="621" y="2792"/>
                      <a:pt x="1374" y="2792"/>
                    </a:cubicBezTo>
                    <a:cubicBezTo>
                      <a:pt x="2149" y="2792"/>
                      <a:pt x="2770" y="2171"/>
                      <a:pt x="2770" y="1396"/>
                    </a:cubicBezTo>
                    <a:cubicBezTo>
                      <a:pt x="2770" y="953"/>
                      <a:pt x="2570" y="576"/>
                      <a:pt x="2238" y="310"/>
                    </a:cubicBezTo>
                    <a:lnTo>
                      <a:pt x="2083" y="487"/>
                    </a:lnTo>
                    <a:lnTo>
                      <a:pt x="1884" y="288"/>
                    </a:lnTo>
                    <a:lnTo>
                      <a:pt x="1994" y="155"/>
                    </a:lnTo>
                    <a:cubicBezTo>
                      <a:pt x="1817" y="66"/>
                      <a:pt x="1596" y="0"/>
                      <a:pt x="1374"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25" name="Google Shape;925;p14"/>
            <p:cNvSpPr/>
            <p:nvPr/>
          </p:nvSpPr>
          <p:spPr>
            <a:xfrm>
              <a:off x="8424512" y="303114"/>
              <a:ext cx="11493" cy="10750"/>
            </a:xfrm>
            <a:custGeom>
              <a:avLst/>
              <a:gdLst/>
              <a:ahLst/>
              <a:cxnLst/>
              <a:rect l="l" t="t" r="r" b="b"/>
              <a:pathLst>
                <a:path w="356" h="333" extrusionOk="0">
                  <a:moveTo>
                    <a:pt x="111" y="0"/>
                  </a:moveTo>
                  <a:lnTo>
                    <a:pt x="1" y="133"/>
                  </a:lnTo>
                  <a:lnTo>
                    <a:pt x="200" y="332"/>
                  </a:lnTo>
                  <a:lnTo>
                    <a:pt x="355" y="155"/>
                  </a:lnTo>
                  <a:cubicBezTo>
                    <a:pt x="289" y="89"/>
                    <a:pt x="200" y="44"/>
                    <a:pt x="111" y="0"/>
                  </a:cubicBezTo>
                  <a:close/>
                </a:path>
              </a:pathLst>
            </a:custGeom>
            <a:solidFill>
              <a:srgbClr val="FF4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BLANK_9">
    <p:spTree>
      <p:nvGrpSpPr>
        <p:cNvPr id="926" name="Shape 926"/>
        <p:cNvGrpSpPr/>
        <p:nvPr/>
      </p:nvGrpSpPr>
      <p:grpSpPr>
        <a:xfrm>
          <a:off x="0" y="0"/>
          <a:ext cx="0" cy="0"/>
          <a:chOff x="0" y="0"/>
          <a:chExt cx="0" cy="0"/>
        </a:xfrm>
      </p:grpSpPr>
      <p:sp>
        <p:nvSpPr>
          <p:cNvPr id="927" name="Google Shape;927;p15"/>
          <p:cNvSpPr txBox="1"/>
          <p:nvPr>
            <p:ph type="title"/>
          </p:nvPr>
        </p:nvSpPr>
        <p:spPr>
          <a:xfrm>
            <a:off x="720000" y="540000"/>
            <a:ext cx="7704000" cy="5727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28" name="Google Shape;928;p15"/>
          <p:cNvSpPr txBox="1"/>
          <p:nvPr>
            <p:ph type="body" idx="1"/>
          </p:nvPr>
        </p:nvSpPr>
        <p:spPr>
          <a:xfrm>
            <a:off x="720000" y="1812314"/>
            <a:ext cx="3852000" cy="2148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929" name="Google Shape;929;p15"/>
          <p:cNvSpPr txBox="1"/>
          <p:nvPr>
            <p:ph type="body" idx="2"/>
          </p:nvPr>
        </p:nvSpPr>
        <p:spPr>
          <a:xfrm>
            <a:off x="4572000" y="1812314"/>
            <a:ext cx="3852000" cy="2148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grpSp>
        <p:nvGrpSpPr>
          <p:cNvPr id="930" name="Google Shape;930;p15"/>
          <p:cNvGrpSpPr/>
          <p:nvPr/>
        </p:nvGrpSpPr>
        <p:grpSpPr>
          <a:xfrm flipH="1">
            <a:off x="376826" y="-237881"/>
            <a:ext cx="1239039" cy="568423"/>
            <a:chOff x="208301" y="226025"/>
            <a:chExt cx="1239039" cy="568423"/>
          </a:xfrm>
        </p:grpSpPr>
        <p:sp>
          <p:nvSpPr>
            <p:cNvPr id="931" name="Google Shape;931;p15"/>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15"/>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15"/>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4" name="Google Shape;934;p15"/>
          <p:cNvGrpSpPr/>
          <p:nvPr/>
        </p:nvGrpSpPr>
        <p:grpSpPr>
          <a:xfrm rot="-5400000" flipH="1">
            <a:off x="-436230" y="325320"/>
            <a:ext cx="1468333" cy="494947"/>
            <a:chOff x="-21957" y="3648039"/>
            <a:chExt cx="1468333" cy="494947"/>
          </a:xfrm>
        </p:grpSpPr>
        <p:sp>
          <p:nvSpPr>
            <p:cNvPr id="935" name="Google Shape;935;p15"/>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15"/>
            <p:cNvSpPr/>
            <p:nvPr/>
          </p:nvSpPr>
          <p:spPr>
            <a:xfrm>
              <a:off x="1113676" y="3810286"/>
              <a:ext cx="332700" cy="332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15"/>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8" name="Google Shape;938;p15"/>
          <p:cNvGrpSpPr/>
          <p:nvPr/>
        </p:nvGrpSpPr>
        <p:grpSpPr>
          <a:xfrm rot="10800000" flipH="1">
            <a:off x="7730682" y="-746828"/>
            <a:ext cx="1178127" cy="1094369"/>
            <a:chOff x="7825118" y="4065849"/>
            <a:chExt cx="1178127" cy="1094369"/>
          </a:xfrm>
        </p:grpSpPr>
        <p:sp>
          <p:nvSpPr>
            <p:cNvPr id="939" name="Google Shape;939;p15"/>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15"/>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1" name="Google Shape;941;p15"/>
          <p:cNvGrpSpPr/>
          <p:nvPr/>
        </p:nvGrpSpPr>
        <p:grpSpPr>
          <a:xfrm>
            <a:off x="8786810" y="232217"/>
            <a:ext cx="399902" cy="651901"/>
            <a:chOff x="8772496" y="3715501"/>
            <a:chExt cx="399902" cy="651901"/>
          </a:xfrm>
        </p:grpSpPr>
        <p:sp>
          <p:nvSpPr>
            <p:cNvPr id="942" name="Google Shape;942;p15"/>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15"/>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4" name="Google Shape;944;p15"/>
          <p:cNvGrpSpPr/>
          <p:nvPr/>
        </p:nvGrpSpPr>
        <p:grpSpPr>
          <a:xfrm rot="10800000">
            <a:off x="8607097" y="1907711"/>
            <a:ext cx="831921" cy="487879"/>
            <a:chOff x="-294886" y="1687485"/>
            <a:chExt cx="831921" cy="487879"/>
          </a:xfrm>
        </p:grpSpPr>
        <p:grpSp>
          <p:nvGrpSpPr>
            <p:cNvPr id="945" name="Google Shape;945;p15"/>
            <p:cNvGrpSpPr/>
            <p:nvPr/>
          </p:nvGrpSpPr>
          <p:grpSpPr>
            <a:xfrm rot="5400000">
              <a:off x="-85365" y="1781564"/>
              <a:ext cx="184279" cy="603321"/>
              <a:chOff x="3638102" y="4583399"/>
              <a:chExt cx="182798" cy="598473"/>
            </a:xfrm>
          </p:grpSpPr>
          <p:sp>
            <p:nvSpPr>
              <p:cNvPr id="946" name="Google Shape;946;p15"/>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15"/>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8" name="Google Shape;948;p15"/>
            <p:cNvGrpSpPr/>
            <p:nvPr/>
          </p:nvGrpSpPr>
          <p:grpSpPr>
            <a:xfrm rot="5400000">
              <a:off x="143235" y="1477964"/>
              <a:ext cx="184279" cy="603321"/>
              <a:chOff x="3638102" y="4583399"/>
              <a:chExt cx="182798" cy="598473"/>
            </a:xfrm>
          </p:grpSpPr>
          <p:sp>
            <p:nvSpPr>
              <p:cNvPr id="949" name="Google Shape;949;p15"/>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15"/>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951" name="Google Shape;951;p15"/>
          <p:cNvGrpSpPr/>
          <p:nvPr/>
        </p:nvGrpSpPr>
        <p:grpSpPr>
          <a:xfrm>
            <a:off x="-276783" y="2287202"/>
            <a:ext cx="889837" cy="986391"/>
            <a:chOff x="-138609" y="2210165"/>
            <a:chExt cx="889837" cy="986391"/>
          </a:xfrm>
        </p:grpSpPr>
        <p:sp>
          <p:nvSpPr>
            <p:cNvPr id="952" name="Google Shape;952;p15"/>
            <p:cNvSpPr/>
            <p:nvPr/>
          </p:nvSpPr>
          <p:spPr>
            <a:xfrm flipH="1">
              <a:off x="652475" y="2210165"/>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15"/>
            <p:cNvSpPr/>
            <p:nvPr/>
          </p:nvSpPr>
          <p:spPr>
            <a:xfrm flipH="1">
              <a:off x="-138608" y="2249518"/>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54" name="Google Shape;954;p15"/>
            <p:cNvGrpSpPr/>
            <p:nvPr/>
          </p:nvGrpSpPr>
          <p:grpSpPr>
            <a:xfrm flipH="1">
              <a:off x="-138609" y="2517039"/>
              <a:ext cx="889837" cy="679518"/>
              <a:chOff x="-350462" y="2364639"/>
              <a:chExt cx="889837" cy="679518"/>
            </a:xfrm>
          </p:grpSpPr>
          <p:sp>
            <p:nvSpPr>
              <p:cNvPr id="955" name="Google Shape;955;p15"/>
              <p:cNvSpPr/>
              <p:nvPr/>
            </p:nvSpPr>
            <p:spPr>
              <a:xfrm>
                <a:off x="-350462" y="2364639"/>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15"/>
              <p:cNvSpPr/>
              <p:nvPr/>
            </p:nvSpPr>
            <p:spPr>
              <a:xfrm>
                <a:off x="-252452" y="2403991"/>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15"/>
              <p:cNvSpPr/>
              <p:nvPr/>
            </p:nvSpPr>
            <p:spPr>
              <a:xfrm>
                <a:off x="-134458" y="2700832"/>
                <a:ext cx="98042" cy="98720"/>
              </a:xfrm>
              <a:custGeom>
                <a:avLst/>
                <a:gdLst/>
                <a:ahLst/>
                <a:cxnLst/>
                <a:rect l="l" t="t" r="r" b="b"/>
                <a:pathLst>
                  <a:path w="3037" h="3058" extrusionOk="0">
                    <a:moveTo>
                      <a:pt x="1530" y="0"/>
                    </a:moveTo>
                    <a:cubicBezTo>
                      <a:pt x="688" y="0"/>
                      <a:pt x="1" y="687"/>
                      <a:pt x="1" y="1529"/>
                    </a:cubicBezTo>
                    <a:cubicBezTo>
                      <a:pt x="1" y="2371"/>
                      <a:pt x="688" y="3058"/>
                      <a:pt x="1530" y="3058"/>
                    </a:cubicBezTo>
                    <a:cubicBezTo>
                      <a:pt x="2327" y="3058"/>
                      <a:pt x="2992" y="2415"/>
                      <a:pt x="3036" y="1617"/>
                    </a:cubicBezTo>
                    <a:lnTo>
                      <a:pt x="2771" y="1617"/>
                    </a:lnTo>
                    <a:lnTo>
                      <a:pt x="2771" y="1573"/>
                    </a:lnTo>
                    <a:cubicBezTo>
                      <a:pt x="2748" y="2238"/>
                      <a:pt x="2194" y="2770"/>
                      <a:pt x="1530" y="2770"/>
                    </a:cubicBezTo>
                    <a:cubicBezTo>
                      <a:pt x="843" y="2770"/>
                      <a:pt x="267" y="2216"/>
                      <a:pt x="267" y="1529"/>
                    </a:cubicBezTo>
                    <a:cubicBezTo>
                      <a:pt x="267" y="842"/>
                      <a:pt x="843" y="266"/>
                      <a:pt x="1530" y="266"/>
                    </a:cubicBezTo>
                    <a:cubicBezTo>
                      <a:pt x="2194" y="266"/>
                      <a:pt x="2748" y="820"/>
                      <a:pt x="2771" y="1484"/>
                    </a:cubicBezTo>
                    <a:lnTo>
                      <a:pt x="2771" y="1352"/>
                    </a:lnTo>
                    <a:lnTo>
                      <a:pt x="3036" y="1352"/>
                    </a:lnTo>
                    <a:cubicBezTo>
                      <a:pt x="2948" y="598"/>
                      <a:pt x="2305"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15"/>
              <p:cNvSpPr/>
              <p:nvPr/>
            </p:nvSpPr>
            <p:spPr>
              <a:xfrm>
                <a:off x="-36448" y="2744446"/>
                <a:ext cx="575823" cy="299711"/>
              </a:xfrm>
              <a:custGeom>
                <a:avLst/>
                <a:gdLst/>
                <a:ahLst/>
                <a:cxnLst/>
                <a:rect l="l" t="t" r="r" b="b"/>
                <a:pathLst>
                  <a:path w="17837" h="9284" extrusionOk="0">
                    <a:moveTo>
                      <a:pt x="0" y="1"/>
                    </a:moveTo>
                    <a:cubicBezTo>
                      <a:pt x="0" y="67"/>
                      <a:pt x="23" y="111"/>
                      <a:pt x="23" y="178"/>
                    </a:cubicBezTo>
                    <a:cubicBezTo>
                      <a:pt x="23" y="200"/>
                      <a:pt x="0" y="244"/>
                      <a:pt x="0" y="266"/>
                    </a:cubicBezTo>
                    <a:lnTo>
                      <a:pt x="8819" y="266"/>
                    </a:lnTo>
                    <a:lnTo>
                      <a:pt x="17836" y="9284"/>
                    </a:lnTo>
                    <a:lnTo>
                      <a:pt x="17836" y="8885"/>
                    </a:lnTo>
                    <a:lnTo>
                      <a:pt x="89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959" name="Google Shape;959;p15"/>
          <p:cNvGrpSpPr/>
          <p:nvPr/>
        </p:nvGrpSpPr>
        <p:grpSpPr>
          <a:xfrm>
            <a:off x="8570149" y="3113474"/>
            <a:ext cx="399883" cy="381256"/>
            <a:chOff x="7268887" y="1278648"/>
            <a:chExt cx="399883" cy="381256"/>
          </a:xfrm>
        </p:grpSpPr>
        <p:sp>
          <p:nvSpPr>
            <p:cNvPr id="960" name="Google Shape;960;p15"/>
            <p:cNvSpPr/>
            <p:nvPr/>
          </p:nvSpPr>
          <p:spPr>
            <a:xfrm>
              <a:off x="7268887" y="1278648"/>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15"/>
            <p:cNvSpPr/>
            <p:nvPr/>
          </p:nvSpPr>
          <p:spPr>
            <a:xfrm>
              <a:off x="7378325" y="1388086"/>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62" name="Google Shape;962;p15"/>
          <p:cNvGrpSpPr/>
          <p:nvPr/>
        </p:nvGrpSpPr>
        <p:grpSpPr>
          <a:xfrm rot="10800000">
            <a:off x="8141240" y="4096717"/>
            <a:ext cx="1591472" cy="841159"/>
            <a:chOff x="661553" y="1919040"/>
            <a:chExt cx="1591472" cy="841159"/>
          </a:xfrm>
        </p:grpSpPr>
        <p:sp>
          <p:nvSpPr>
            <p:cNvPr id="963" name="Google Shape;963;p15"/>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15"/>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15"/>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15"/>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15"/>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15"/>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15"/>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15"/>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15"/>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2" name="Google Shape;972;p15"/>
          <p:cNvGrpSpPr/>
          <p:nvPr/>
        </p:nvGrpSpPr>
        <p:grpSpPr>
          <a:xfrm flipH="1">
            <a:off x="168212" y="4319052"/>
            <a:ext cx="1239039" cy="568423"/>
            <a:chOff x="208301" y="226025"/>
            <a:chExt cx="1239039" cy="568423"/>
          </a:xfrm>
        </p:grpSpPr>
        <p:sp>
          <p:nvSpPr>
            <p:cNvPr id="973" name="Google Shape;973;p15"/>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15"/>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15"/>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6" name="Google Shape;976;p15"/>
          <p:cNvGrpSpPr/>
          <p:nvPr/>
        </p:nvGrpSpPr>
        <p:grpSpPr>
          <a:xfrm>
            <a:off x="6192878" y="4608520"/>
            <a:ext cx="182798" cy="598473"/>
            <a:chOff x="3638102" y="4583399"/>
            <a:chExt cx="182798" cy="598473"/>
          </a:xfrm>
        </p:grpSpPr>
        <p:sp>
          <p:nvSpPr>
            <p:cNvPr id="977" name="Google Shape;977;p15"/>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15"/>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9" name="Google Shape;979;p15"/>
          <p:cNvGrpSpPr/>
          <p:nvPr/>
        </p:nvGrpSpPr>
        <p:grpSpPr>
          <a:xfrm>
            <a:off x="4132928" y="4736693"/>
            <a:ext cx="878357" cy="184270"/>
            <a:chOff x="919039" y="1581426"/>
            <a:chExt cx="600134" cy="125902"/>
          </a:xfrm>
        </p:grpSpPr>
        <p:sp>
          <p:nvSpPr>
            <p:cNvPr id="980" name="Google Shape;980;p15"/>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15"/>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15"/>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15"/>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4" name="Google Shape;984;p15"/>
          <p:cNvGrpSpPr/>
          <p:nvPr/>
        </p:nvGrpSpPr>
        <p:grpSpPr>
          <a:xfrm flipH="1">
            <a:off x="2409497" y="4677183"/>
            <a:ext cx="507036" cy="690583"/>
            <a:chOff x="2409497" y="4753383"/>
            <a:chExt cx="507036" cy="690583"/>
          </a:xfrm>
        </p:grpSpPr>
        <p:grpSp>
          <p:nvGrpSpPr>
            <p:cNvPr id="985" name="Google Shape;985;p15"/>
            <p:cNvGrpSpPr/>
            <p:nvPr/>
          </p:nvGrpSpPr>
          <p:grpSpPr>
            <a:xfrm>
              <a:off x="2409497" y="4753383"/>
              <a:ext cx="182798" cy="598473"/>
              <a:chOff x="3638102" y="4583399"/>
              <a:chExt cx="182798" cy="598473"/>
            </a:xfrm>
          </p:grpSpPr>
          <p:sp>
            <p:nvSpPr>
              <p:cNvPr id="986" name="Google Shape;986;p15"/>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15"/>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8" name="Google Shape;988;p15"/>
            <p:cNvGrpSpPr/>
            <p:nvPr/>
          </p:nvGrpSpPr>
          <p:grpSpPr>
            <a:xfrm>
              <a:off x="2733735" y="4845493"/>
              <a:ext cx="182798" cy="598473"/>
              <a:chOff x="3638102" y="4583399"/>
              <a:chExt cx="182798" cy="598473"/>
            </a:xfrm>
          </p:grpSpPr>
          <p:sp>
            <p:nvSpPr>
              <p:cNvPr id="989" name="Google Shape;989;p15"/>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15"/>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BLANK_7">
    <p:spTree>
      <p:nvGrpSpPr>
        <p:cNvPr id="991" name="Shape 991"/>
        <p:cNvGrpSpPr/>
        <p:nvPr/>
      </p:nvGrpSpPr>
      <p:grpSpPr>
        <a:xfrm>
          <a:off x="0" y="0"/>
          <a:ext cx="0" cy="0"/>
          <a:chOff x="0" y="0"/>
          <a:chExt cx="0" cy="0"/>
        </a:xfrm>
      </p:grpSpPr>
      <p:sp>
        <p:nvSpPr>
          <p:cNvPr id="992" name="Google Shape;992;p16"/>
          <p:cNvSpPr txBox="1"/>
          <p:nvPr>
            <p:ph type="title"/>
          </p:nvPr>
        </p:nvSpPr>
        <p:spPr>
          <a:xfrm>
            <a:off x="720000" y="540000"/>
            <a:ext cx="7704000" cy="5727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93" name="Google Shape;993;p16"/>
          <p:cNvSpPr txBox="1"/>
          <p:nvPr>
            <p:ph type="subTitle" idx="1"/>
          </p:nvPr>
        </p:nvSpPr>
        <p:spPr>
          <a:xfrm>
            <a:off x="921125" y="3827923"/>
            <a:ext cx="2203800" cy="53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94" name="Google Shape;994;p16"/>
          <p:cNvSpPr txBox="1"/>
          <p:nvPr>
            <p:ph type="title" idx="2"/>
          </p:nvPr>
        </p:nvSpPr>
        <p:spPr>
          <a:xfrm>
            <a:off x="921125" y="3410429"/>
            <a:ext cx="2203800" cy="460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995" name="Google Shape;995;p16"/>
          <p:cNvSpPr txBox="1"/>
          <p:nvPr>
            <p:ph type="subTitle" idx="3"/>
          </p:nvPr>
        </p:nvSpPr>
        <p:spPr>
          <a:xfrm>
            <a:off x="3470100" y="3532334"/>
            <a:ext cx="2203800" cy="53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96" name="Google Shape;996;p16"/>
          <p:cNvSpPr txBox="1"/>
          <p:nvPr>
            <p:ph type="title" idx="4"/>
          </p:nvPr>
        </p:nvSpPr>
        <p:spPr>
          <a:xfrm>
            <a:off x="3470100" y="3114840"/>
            <a:ext cx="2203800" cy="460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997" name="Google Shape;997;p16"/>
          <p:cNvSpPr txBox="1"/>
          <p:nvPr>
            <p:ph type="subTitle" idx="5"/>
          </p:nvPr>
        </p:nvSpPr>
        <p:spPr>
          <a:xfrm>
            <a:off x="6019075" y="3827923"/>
            <a:ext cx="2203800" cy="53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98" name="Google Shape;998;p16"/>
          <p:cNvSpPr txBox="1"/>
          <p:nvPr>
            <p:ph type="title" idx="6"/>
          </p:nvPr>
        </p:nvSpPr>
        <p:spPr>
          <a:xfrm>
            <a:off x="6019075" y="3410429"/>
            <a:ext cx="2203800" cy="460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grpSp>
        <p:nvGrpSpPr>
          <p:cNvPr id="999" name="Google Shape;999;p16"/>
          <p:cNvGrpSpPr/>
          <p:nvPr/>
        </p:nvGrpSpPr>
        <p:grpSpPr>
          <a:xfrm rot="5400000">
            <a:off x="8621990" y="2472681"/>
            <a:ext cx="819137" cy="1183093"/>
            <a:chOff x="4312241" y="155173"/>
            <a:chExt cx="711736" cy="1027883"/>
          </a:xfrm>
        </p:grpSpPr>
        <p:sp>
          <p:nvSpPr>
            <p:cNvPr id="1000" name="Google Shape;1000;p16"/>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16"/>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16"/>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16"/>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16"/>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16"/>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16"/>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16"/>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16"/>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09" name="Google Shape;1009;p16"/>
          <p:cNvGrpSpPr/>
          <p:nvPr/>
        </p:nvGrpSpPr>
        <p:grpSpPr>
          <a:xfrm>
            <a:off x="8363724" y="112839"/>
            <a:ext cx="878375" cy="275404"/>
            <a:chOff x="8363724" y="112839"/>
            <a:chExt cx="878375" cy="275404"/>
          </a:xfrm>
        </p:grpSpPr>
        <p:grpSp>
          <p:nvGrpSpPr>
            <p:cNvPr id="1010" name="Google Shape;1010;p16"/>
            <p:cNvGrpSpPr/>
            <p:nvPr/>
          </p:nvGrpSpPr>
          <p:grpSpPr>
            <a:xfrm>
              <a:off x="8363724" y="112839"/>
              <a:ext cx="878375" cy="275404"/>
              <a:chOff x="6611124" y="570039"/>
              <a:chExt cx="878375" cy="275404"/>
            </a:xfrm>
          </p:grpSpPr>
          <p:sp>
            <p:nvSpPr>
              <p:cNvPr id="1011" name="Google Shape;1011;p16"/>
              <p:cNvSpPr/>
              <p:nvPr/>
            </p:nvSpPr>
            <p:spPr>
              <a:xfrm>
                <a:off x="6675495" y="570039"/>
                <a:ext cx="814003" cy="195309"/>
              </a:xfrm>
              <a:custGeom>
                <a:avLst/>
                <a:gdLst/>
                <a:ahLst/>
                <a:cxnLst/>
                <a:rect l="l" t="t" r="r" b="b"/>
                <a:pathLst>
                  <a:path w="25215" h="6050" extrusionOk="0">
                    <a:moveTo>
                      <a:pt x="5916" y="1"/>
                    </a:moveTo>
                    <a:lnTo>
                      <a:pt x="0" y="5894"/>
                    </a:lnTo>
                    <a:cubicBezTo>
                      <a:pt x="89" y="5938"/>
                      <a:pt x="178" y="5983"/>
                      <a:pt x="244" y="6049"/>
                    </a:cubicBezTo>
                    <a:lnTo>
                      <a:pt x="6027" y="266"/>
                    </a:lnTo>
                    <a:lnTo>
                      <a:pt x="25214" y="266"/>
                    </a:lnTo>
                    <a:lnTo>
                      <a:pt x="25214"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16"/>
              <p:cNvSpPr/>
              <p:nvPr/>
            </p:nvSpPr>
            <p:spPr>
              <a:xfrm>
                <a:off x="6611124" y="755310"/>
                <a:ext cx="89423" cy="90133"/>
              </a:xfrm>
              <a:custGeom>
                <a:avLst/>
                <a:gdLst/>
                <a:ahLst/>
                <a:cxnLst/>
                <a:rect l="l" t="t" r="r" b="b"/>
                <a:pathLst>
                  <a:path w="2770" h="2792" extrusionOk="0">
                    <a:moveTo>
                      <a:pt x="1374" y="0"/>
                    </a:moveTo>
                    <a:cubicBezTo>
                      <a:pt x="621" y="0"/>
                      <a:pt x="0" y="620"/>
                      <a:pt x="0" y="1396"/>
                    </a:cubicBezTo>
                    <a:cubicBezTo>
                      <a:pt x="0" y="2171"/>
                      <a:pt x="621" y="2792"/>
                      <a:pt x="1374" y="2792"/>
                    </a:cubicBezTo>
                    <a:cubicBezTo>
                      <a:pt x="2149" y="2792"/>
                      <a:pt x="2770" y="2171"/>
                      <a:pt x="2770" y="1396"/>
                    </a:cubicBezTo>
                    <a:cubicBezTo>
                      <a:pt x="2770" y="953"/>
                      <a:pt x="2570" y="576"/>
                      <a:pt x="2238" y="310"/>
                    </a:cubicBezTo>
                    <a:lnTo>
                      <a:pt x="2083" y="487"/>
                    </a:lnTo>
                    <a:lnTo>
                      <a:pt x="1884" y="288"/>
                    </a:lnTo>
                    <a:lnTo>
                      <a:pt x="1994" y="155"/>
                    </a:lnTo>
                    <a:cubicBezTo>
                      <a:pt x="1817" y="66"/>
                      <a:pt x="1596" y="0"/>
                      <a:pt x="137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13" name="Google Shape;1013;p16"/>
            <p:cNvSpPr/>
            <p:nvPr/>
          </p:nvSpPr>
          <p:spPr>
            <a:xfrm>
              <a:off x="8424512" y="303114"/>
              <a:ext cx="11493" cy="10750"/>
            </a:xfrm>
            <a:custGeom>
              <a:avLst/>
              <a:gdLst/>
              <a:ahLst/>
              <a:cxnLst/>
              <a:rect l="l" t="t" r="r" b="b"/>
              <a:pathLst>
                <a:path w="356" h="333" extrusionOk="0">
                  <a:moveTo>
                    <a:pt x="111" y="0"/>
                  </a:moveTo>
                  <a:lnTo>
                    <a:pt x="1" y="133"/>
                  </a:lnTo>
                  <a:lnTo>
                    <a:pt x="200" y="332"/>
                  </a:lnTo>
                  <a:lnTo>
                    <a:pt x="355" y="155"/>
                  </a:lnTo>
                  <a:cubicBezTo>
                    <a:pt x="289" y="89"/>
                    <a:pt x="200" y="44"/>
                    <a:pt x="111"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14" name="Google Shape;1014;p16"/>
          <p:cNvGrpSpPr/>
          <p:nvPr/>
        </p:nvGrpSpPr>
        <p:grpSpPr>
          <a:xfrm>
            <a:off x="8606312" y="478147"/>
            <a:ext cx="1626382" cy="472696"/>
            <a:chOff x="7615712" y="156599"/>
            <a:chExt cx="1626382" cy="472696"/>
          </a:xfrm>
        </p:grpSpPr>
        <p:sp>
          <p:nvSpPr>
            <p:cNvPr id="1015" name="Google Shape;1015;p16"/>
            <p:cNvSpPr/>
            <p:nvPr/>
          </p:nvSpPr>
          <p:spPr>
            <a:xfrm>
              <a:off x="7677781" y="212980"/>
              <a:ext cx="1564313" cy="416315"/>
            </a:xfrm>
            <a:custGeom>
              <a:avLst/>
              <a:gdLst/>
              <a:ahLst/>
              <a:cxnLst/>
              <a:rect l="l" t="t" r="r" b="b"/>
              <a:pathLst>
                <a:path w="48457" h="12896" extrusionOk="0">
                  <a:moveTo>
                    <a:pt x="576" y="0"/>
                  </a:moveTo>
                  <a:cubicBezTo>
                    <a:pt x="421" y="244"/>
                    <a:pt x="222" y="444"/>
                    <a:pt x="0" y="599"/>
                  </a:cubicBezTo>
                  <a:lnTo>
                    <a:pt x="12275" y="12895"/>
                  </a:lnTo>
                  <a:lnTo>
                    <a:pt x="43582" y="12895"/>
                  </a:lnTo>
                  <a:lnTo>
                    <a:pt x="48456" y="8021"/>
                  </a:lnTo>
                  <a:lnTo>
                    <a:pt x="48456" y="6847"/>
                  </a:lnTo>
                  <a:lnTo>
                    <a:pt x="43227" y="12053"/>
                  </a:lnTo>
                  <a:lnTo>
                    <a:pt x="12629" y="12053"/>
                  </a:lnTo>
                  <a:lnTo>
                    <a:pt x="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16"/>
            <p:cNvSpPr/>
            <p:nvPr/>
          </p:nvSpPr>
          <p:spPr>
            <a:xfrm>
              <a:off x="7615712" y="156599"/>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17" name="Google Shape;1017;p16"/>
          <p:cNvGrpSpPr/>
          <p:nvPr/>
        </p:nvGrpSpPr>
        <p:grpSpPr>
          <a:xfrm>
            <a:off x="6290966" y="178850"/>
            <a:ext cx="878357" cy="184270"/>
            <a:chOff x="919039" y="1581426"/>
            <a:chExt cx="600134" cy="125902"/>
          </a:xfrm>
        </p:grpSpPr>
        <p:sp>
          <p:nvSpPr>
            <p:cNvPr id="1018" name="Google Shape;1018;p16"/>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16"/>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16"/>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16"/>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2" name="Google Shape;1022;p16"/>
          <p:cNvGrpSpPr/>
          <p:nvPr/>
        </p:nvGrpSpPr>
        <p:grpSpPr>
          <a:xfrm rot="-5400000">
            <a:off x="2733295" y="4789128"/>
            <a:ext cx="1591472" cy="841159"/>
            <a:chOff x="661553" y="1919040"/>
            <a:chExt cx="1591472" cy="841159"/>
          </a:xfrm>
        </p:grpSpPr>
        <p:sp>
          <p:nvSpPr>
            <p:cNvPr id="1023" name="Google Shape;1023;p16"/>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16"/>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16"/>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16"/>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16"/>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16"/>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16"/>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16"/>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16"/>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16"/>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3" name="Google Shape;1033;p16"/>
          <p:cNvGrpSpPr/>
          <p:nvPr/>
        </p:nvGrpSpPr>
        <p:grpSpPr>
          <a:xfrm rot="5400000">
            <a:off x="47169" y="67009"/>
            <a:ext cx="399902" cy="651901"/>
            <a:chOff x="8772496" y="3715501"/>
            <a:chExt cx="399902" cy="651901"/>
          </a:xfrm>
        </p:grpSpPr>
        <p:sp>
          <p:nvSpPr>
            <p:cNvPr id="1034" name="Google Shape;1034;p16"/>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5" name="Google Shape;1035;p16"/>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6" name="Google Shape;1036;p16"/>
          <p:cNvGrpSpPr/>
          <p:nvPr/>
        </p:nvGrpSpPr>
        <p:grpSpPr>
          <a:xfrm rot="5400000">
            <a:off x="67035" y="943364"/>
            <a:ext cx="184279" cy="603321"/>
            <a:chOff x="3638102" y="4583399"/>
            <a:chExt cx="182798" cy="598473"/>
          </a:xfrm>
        </p:grpSpPr>
        <p:sp>
          <p:nvSpPr>
            <p:cNvPr id="1037" name="Google Shape;1037;p16"/>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16"/>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9" name="Google Shape;1039;p16"/>
          <p:cNvGrpSpPr/>
          <p:nvPr/>
        </p:nvGrpSpPr>
        <p:grpSpPr>
          <a:xfrm>
            <a:off x="8191967" y="4097179"/>
            <a:ext cx="3434729" cy="881687"/>
            <a:chOff x="8191967" y="4055311"/>
            <a:chExt cx="3434729" cy="881687"/>
          </a:xfrm>
        </p:grpSpPr>
        <p:grpSp>
          <p:nvGrpSpPr>
            <p:cNvPr id="1040" name="Google Shape;1040;p16"/>
            <p:cNvGrpSpPr/>
            <p:nvPr/>
          </p:nvGrpSpPr>
          <p:grpSpPr>
            <a:xfrm>
              <a:off x="8191967" y="4330409"/>
              <a:ext cx="3434729" cy="606588"/>
              <a:chOff x="6635310" y="4314499"/>
              <a:chExt cx="3434729" cy="606588"/>
            </a:xfrm>
          </p:grpSpPr>
          <p:sp>
            <p:nvSpPr>
              <p:cNvPr id="1041" name="Google Shape;1041;p16"/>
              <p:cNvSpPr/>
              <p:nvPr/>
            </p:nvSpPr>
            <p:spPr>
              <a:xfrm flipH="1">
                <a:off x="6729737" y="4314499"/>
                <a:ext cx="3265891" cy="555776"/>
              </a:xfrm>
              <a:custGeom>
                <a:avLst/>
                <a:gdLst/>
                <a:ahLst/>
                <a:cxnLst/>
                <a:rect l="l" t="t" r="r" b="b"/>
                <a:pathLst>
                  <a:path w="101166" h="17216" extrusionOk="0">
                    <a:moveTo>
                      <a:pt x="55613" y="1"/>
                    </a:moveTo>
                    <a:lnTo>
                      <a:pt x="49054" y="6559"/>
                    </a:lnTo>
                    <a:lnTo>
                      <a:pt x="5960" y="6559"/>
                    </a:lnTo>
                    <a:lnTo>
                      <a:pt x="0" y="12497"/>
                    </a:lnTo>
                    <a:lnTo>
                      <a:pt x="200" y="12696"/>
                    </a:lnTo>
                    <a:lnTo>
                      <a:pt x="6071" y="6825"/>
                    </a:lnTo>
                    <a:lnTo>
                      <a:pt x="49165" y="6825"/>
                    </a:lnTo>
                    <a:lnTo>
                      <a:pt x="55723" y="289"/>
                    </a:lnTo>
                    <a:lnTo>
                      <a:pt x="63589" y="289"/>
                    </a:lnTo>
                    <a:lnTo>
                      <a:pt x="80516" y="17216"/>
                    </a:lnTo>
                    <a:lnTo>
                      <a:pt x="101166" y="17216"/>
                    </a:lnTo>
                    <a:lnTo>
                      <a:pt x="101166" y="16928"/>
                    </a:lnTo>
                    <a:lnTo>
                      <a:pt x="80627" y="16928"/>
                    </a:lnTo>
                    <a:lnTo>
                      <a:pt x="63700"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16"/>
              <p:cNvSpPr/>
              <p:nvPr/>
            </p:nvSpPr>
            <p:spPr>
              <a:xfrm flipH="1">
                <a:off x="9961990" y="4702696"/>
                <a:ext cx="108050" cy="98914"/>
              </a:xfrm>
              <a:custGeom>
                <a:avLst/>
                <a:gdLst/>
                <a:ahLst/>
                <a:cxnLst/>
                <a:rect l="l" t="t" r="r" b="b"/>
                <a:pathLst>
                  <a:path w="3347" h="3064" extrusionOk="0">
                    <a:moveTo>
                      <a:pt x="1663" y="283"/>
                    </a:moveTo>
                    <a:cubicBezTo>
                      <a:pt x="1984" y="283"/>
                      <a:pt x="2305" y="405"/>
                      <a:pt x="2549" y="649"/>
                    </a:cubicBezTo>
                    <a:cubicBezTo>
                      <a:pt x="3036" y="1136"/>
                      <a:pt x="3036" y="1934"/>
                      <a:pt x="2549" y="2421"/>
                    </a:cubicBezTo>
                    <a:cubicBezTo>
                      <a:pt x="2305" y="2665"/>
                      <a:pt x="1984" y="2787"/>
                      <a:pt x="1663" y="2787"/>
                    </a:cubicBezTo>
                    <a:cubicBezTo>
                      <a:pt x="1341" y="2787"/>
                      <a:pt x="1020" y="2665"/>
                      <a:pt x="776" y="2421"/>
                    </a:cubicBezTo>
                    <a:cubicBezTo>
                      <a:pt x="289" y="1934"/>
                      <a:pt x="289" y="1136"/>
                      <a:pt x="776" y="649"/>
                    </a:cubicBezTo>
                    <a:cubicBezTo>
                      <a:pt x="1020" y="405"/>
                      <a:pt x="1341" y="283"/>
                      <a:pt x="1663" y="283"/>
                    </a:cubicBezTo>
                    <a:close/>
                    <a:moveTo>
                      <a:pt x="1674" y="1"/>
                    </a:moveTo>
                    <a:cubicBezTo>
                      <a:pt x="1286" y="1"/>
                      <a:pt x="898" y="150"/>
                      <a:pt x="599" y="450"/>
                    </a:cubicBezTo>
                    <a:cubicBezTo>
                      <a:pt x="1" y="1048"/>
                      <a:pt x="1" y="2023"/>
                      <a:pt x="599" y="2621"/>
                    </a:cubicBezTo>
                    <a:cubicBezTo>
                      <a:pt x="887" y="2909"/>
                      <a:pt x="1286" y="3064"/>
                      <a:pt x="1663" y="3064"/>
                    </a:cubicBezTo>
                    <a:cubicBezTo>
                      <a:pt x="2061" y="3064"/>
                      <a:pt x="2460" y="2909"/>
                      <a:pt x="2748" y="2621"/>
                    </a:cubicBezTo>
                    <a:cubicBezTo>
                      <a:pt x="3347" y="2023"/>
                      <a:pt x="3347" y="1048"/>
                      <a:pt x="2748" y="450"/>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16"/>
              <p:cNvSpPr/>
              <p:nvPr/>
            </p:nvSpPr>
            <p:spPr>
              <a:xfrm flipH="1">
                <a:off x="6635310" y="4822142"/>
                <a:ext cx="108050" cy="98946"/>
              </a:xfrm>
              <a:custGeom>
                <a:avLst/>
                <a:gdLst/>
                <a:ahLst/>
                <a:cxnLst/>
                <a:rect l="l" t="t" r="r" b="b"/>
                <a:pathLst>
                  <a:path w="3347" h="3065" extrusionOk="0">
                    <a:moveTo>
                      <a:pt x="1663" y="283"/>
                    </a:moveTo>
                    <a:cubicBezTo>
                      <a:pt x="1984" y="283"/>
                      <a:pt x="2305" y="405"/>
                      <a:pt x="2549" y="649"/>
                    </a:cubicBezTo>
                    <a:cubicBezTo>
                      <a:pt x="3036" y="1136"/>
                      <a:pt x="3036" y="1934"/>
                      <a:pt x="2549" y="2422"/>
                    </a:cubicBezTo>
                    <a:cubicBezTo>
                      <a:pt x="2305" y="2665"/>
                      <a:pt x="1984" y="2787"/>
                      <a:pt x="1663" y="2787"/>
                    </a:cubicBezTo>
                    <a:cubicBezTo>
                      <a:pt x="1341" y="2787"/>
                      <a:pt x="1020" y="2665"/>
                      <a:pt x="776" y="2422"/>
                    </a:cubicBezTo>
                    <a:cubicBezTo>
                      <a:pt x="311" y="1934"/>
                      <a:pt x="311" y="1136"/>
                      <a:pt x="776" y="649"/>
                    </a:cubicBezTo>
                    <a:cubicBezTo>
                      <a:pt x="1020" y="405"/>
                      <a:pt x="1341" y="283"/>
                      <a:pt x="1663" y="283"/>
                    </a:cubicBezTo>
                    <a:close/>
                    <a:moveTo>
                      <a:pt x="1674" y="1"/>
                    </a:moveTo>
                    <a:cubicBezTo>
                      <a:pt x="1286" y="1"/>
                      <a:pt x="898" y="151"/>
                      <a:pt x="599" y="450"/>
                    </a:cubicBezTo>
                    <a:cubicBezTo>
                      <a:pt x="1" y="1048"/>
                      <a:pt x="1" y="2023"/>
                      <a:pt x="599" y="2599"/>
                    </a:cubicBezTo>
                    <a:cubicBezTo>
                      <a:pt x="887" y="2909"/>
                      <a:pt x="1286" y="3064"/>
                      <a:pt x="1663" y="3064"/>
                    </a:cubicBezTo>
                    <a:cubicBezTo>
                      <a:pt x="2062" y="3064"/>
                      <a:pt x="2460" y="2909"/>
                      <a:pt x="2748" y="2599"/>
                    </a:cubicBezTo>
                    <a:cubicBezTo>
                      <a:pt x="3347" y="2023"/>
                      <a:pt x="3347" y="1048"/>
                      <a:pt x="2748" y="450"/>
                    </a:cubicBezTo>
                    <a:cubicBezTo>
                      <a:pt x="2449" y="151"/>
                      <a:pt x="2062"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44" name="Google Shape;1044;p16"/>
            <p:cNvGrpSpPr/>
            <p:nvPr/>
          </p:nvGrpSpPr>
          <p:grpSpPr>
            <a:xfrm>
              <a:off x="8280480" y="4055311"/>
              <a:ext cx="922020" cy="547899"/>
              <a:chOff x="8382639" y="3674311"/>
              <a:chExt cx="922020" cy="547899"/>
            </a:xfrm>
          </p:grpSpPr>
          <p:sp>
            <p:nvSpPr>
              <p:cNvPr id="1045" name="Google Shape;1045;p16"/>
              <p:cNvSpPr/>
              <p:nvPr/>
            </p:nvSpPr>
            <p:spPr>
              <a:xfrm flipH="1">
                <a:off x="8480648" y="3674311"/>
                <a:ext cx="824011" cy="512130"/>
              </a:xfrm>
              <a:custGeom>
                <a:avLst/>
                <a:gdLst/>
                <a:ahLst/>
                <a:cxnLst/>
                <a:rect l="l" t="t" r="r" b="b"/>
                <a:pathLst>
                  <a:path w="25525" h="15864" extrusionOk="0">
                    <a:moveTo>
                      <a:pt x="1" y="0"/>
                    </a:moveTo>
                    <a:lnTo>
                      <a:pt x="1" y="5650"/>
                    </a:lnTo>
                    <a:lnTo>
                      <a:pt x="10237" y="15864"/>
                    </a:lnTo>
                    <a:lnTo>
                      <a:pt x="25525" y="15864"/>
                    </a:lnTo>
                    <a:lnTo>
                      <a:pt x="25525" y="15576"/>
                    </a:lnTo>
                    <a:lnTo>
                      <a:pt x="10348" y="15576"/>
                    </a:lnTo>
                    <a:lnTo>
                      <a:pt x="289" y="5539"/>
                    </a:lnTo>
                    <a:lnTo>
                      <a:pt x="28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16"/>
              <p:cNvSpPr/>
              <p:nvPr/>
            </p:nvSpPr>
            <p:spPr>
              <a:xfrm flipH="1">
                <a:off x="8382639" y="4124006"/>
                <a:ext cx="108050" cy="98203"/>
              </a:xfrm>
              <a:custGeom>
                <a:avLst/>
                <a:gdLst/>
                <a:ahLst/>
                <a:cxnLst/>
                <a:rect l="l" t="t" r="r" b="b"/>
                <a:pathLst>
                  <a:path w="3347" h="3042" extrusionOk="0">
                    <a:moveTo>
                      <a:pt x="1663" y="272"/>
                    </a:moveTo>
                    <a:cubicBezTo>
                      <a:pt x="1995" y="272"/>
                      <a:pt x="2305" y="405"/>
                      <a:pt x="2549" y="649"/>
                    </a:cubicBezTo>
                    <a:cubicBezTo>
                      <a:pt x="3036" y="1136"/>
                      <a:pt x="3036" y="1912"/>
                      <a:pt x="2549" y="2399"/>
                    </a:cubicBezTo>
                    <a:cubicBezTo>
                      <a:pt x="2305" y="2643"/>
                      <a:pt x="1984" y="2765"/>
                      <a:pt x="1663" y="2765"/>
                    </a:cubicBezTo>
                    <a:cubicBezTo>
                      <a:pt x="1341" y="2765"/>
                      <a:pt x="1020" y="2643"/>
                      <a:pt x="776" y="2399"/>
                    </a:cubicBezTo>
                    <a:cubicBezTo>
                      <a:pt x="289" y="1912"/>
                      <a:pt x="289" y="1136"/>
                      <a:pt x="776" y="649"/>
                    </a:cubicBezTo>
                    <a:cubicBezTo>
                      <a:pt x="1020" y="405"/>
                      <a:pt x="1352" y="272"/>
                      <a:pt x="1663" y="272"/>
                    </a:cubicBezTo>
                    <a:close/>
                    <a:moveTo>
                      <a:pt x="1674" y="1"/>
                    </a:moveTo>
                    <a:cubicBezTo>
                      <a:pt x="1286" y="1"/>
                      <a:pt x="898" y="150"/>
                      <a:pt x="599" y="449"/>
                    </a:cubicBezTo>
                    <a:cubicBezTo>
                      <a:pt x="1" y="1048"/>
                      <a:pt x="1" y="2000"/>
                      <a:pt x="599" y="2599"/>
                    </a:cubicBezTo>
                    <a:cubicBezTo>
                      <a:pt x="887" y="2909"/>
                      <a:pt x="1286" y="3042"/>
                      <a:pt x="1663" y="3042"/>
                    </a:cubicBezTo>
                    <a:cubicBezTo>
                      <a:pt x="2061" y="3042"/>
                      <a:pt x="2460" y="2909"/>
                      <a:pt x="2748" y="2599"/>
                    </a:cubicBezTo>
                    <a:cubicBezTo>
                      <a:pt x="3346" y="2000"/>
                      <a:pt x="3346" y="1048"/>
                      <a:pt x="2748" y="449"/>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047" name="Google Shape;1047;p16"/>
          <p:cNvGrpSpPr/>
          <p:nvPr/>
        </p:nvGrpSpPr>
        <p:grpSpPr>
          <a:xfrm flipH="1">
            <a:off x="-257007" y="1805822"/>
            <a:ext cx="1178127" cy="1094369"/>
            <a:chOff x="7825118" y="4065849"/>
            <a:chExt cx="1178127" cy="1094369"/>
          </a:xfrm>
        </p:grpSpPr>
        <p:sp>
          <p:nvSpPr>
            <p:cNvPr id="1048" name="Google Shape;1048;p16"/>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16"/>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0" name="Google Shape;1050;p16"/>
          <p:cNvGrpSpPr/>
          <p:nvPr/>
        </p:nvGrpSpPr>
        <p:grpSpPr>
          <a:xfrm>
            <a:off x="-189430" y="4429735"/>
            <a:ext cx="1468333" cy="494947"/>
            <a:chOff x="-21957" y="3648039"/>
            <a:chExt cx="1468333" cy="494947"/>
          </a:xfrm>
        </p:grpSpPr>
        <p:sp>
          <p:nvSpPr>
            <p:cNvPr id="1051" name="Google Shape;1051;p16"/>
            <p:cNvSpPr/>
            <p:nvPr/>
          </p:nvSpPr>
          <p:spPr>
            <a:xfrm>
              <a:off x="1113676" y="3810286"/>
              <a:ext cx="332700" cy="332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16"/>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16"/>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4" name="Google Shape;1054;p16"/>
          <p:cNvGrpSpPr/>
          <p:nvPr/>
        </p:nvGrpSpPr>
        <p:grpSpPr>
          <a:xfrm>
            <a:off x="295075" y="3927225"/>
            <a:ext cx="280875" cy="265900"/>
            <a:chOff x="4730850" y="1621700"/>
            <a:chExt cx="280875" cy="265900"/>
          </a:xfrm>
        </p:grpSpPr>
        <p:sp>
          <p:nvSpPr>
            <p:cNvPr id="1055" name="Google Shape;1055;p16"/>
            <p:cNvSpPr/>
            <p:nvPr/>
          </p:nvSpPr>
          <p:spPr>
            <a:xfrm>
              <a:off x="4781825" y="1621700"/>
              <a:ext cx="175600" cy="180600"/>
            </a:xfrm>
            <a:custGeom>
              <a:avLst/>
              <a:gdLst/>
              <a:ahLst/>
              <a:cxnLst/>
              <a:rect l="l" t="t" r="r" b="b"/>
              <a:pathLst>
                <a:path w="7024" h="7224" extrusionOk="0">
                  <a:moveTo>
                    <a:pt x="0" y="1"/>
                  </a:moveTo>
                  <a:lnTo>
                    <a:pt x="0" y="7224"/>
                  </a:lnTo>
                  <a:lnTo>
                    <a:pt x="288" y="7224"/>
                  </a:lnTo>
                  <a:lnTo>
                    <a:pt x="288" y="289"/>
                  </a:lnTo>
                  <a:lnTo>
                    <a:pt x="6736" y="289"/>
                  </a:lnTo>
                  <a:lnTo>
                    <a:pt x="6736" y="7224"/>
                  </a:lnTo>
                  <a:lnTo>
                    <a:pt x="7024" y="7224"/>
                  </a:lnTo>
                  <a:lnTo>
                    <a:pt x="702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16"/>
            <p:cNvSpPr/>
            <p:nvPr/>
          </p:nvSpPr>
          <p:spPr>
            <a:xfrm>
              <a:off x="4730850" y="1771275"/>
              <a:ext cx="115800" cy="116325"/>
            </a:xfrm>
            <a:custGeom>
              <a:avLst/>
              <a:gdLst/>
              <a:ahLst/>
              <a:cxnLst/>
              <a:rect l="l" t="t" r="r" b="b"/>
              <a:pathLst>
                <a:path w="4632" h="4653" extrusionOk="0">
                  <a:moveTo>
                    <a:pt x="1" y="0"/>
                  </a:moveTo>
                  <a:lnTo>
                    <a:pt x="1" y="4653"/>
                  </a:lnTo>
                  <a:lnTo>
                    <a:pt x="4632" y="4653"/>
                  </a:lnTo>
                  <a:lnTo>
                    <a:pt x="463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16"/>
            <p:cNvSpPr/>
            <p:nvPr/>
          </p:nvSpPr>
          <p:spPr>
            <a:xfrm>
              <a:off x="4895925" y="1771275"/>
              <a:ext cx="115800" cy="116325"/>
            </a:xfrm>
            <a:custGeom>
              <a:avLst/>
              <a:gdLst/>
              <a:ahLst/>
              <a:cxnLst/>
              <a:rect l="l" t="t" r="r" b="b"/>
              <a:pathLst>
                <a:path w="4632" h="4653" extrusionOk="0">
                  <a:moveTo>
                    <a:pt x="0" y="0"/>
                  </a:moveTo>
                  <a:lnTo>
                    <a:pt x="0" y="4653"/>
                  </a:lnTo>
                  <a:lnTo>
                    <a:pt x="4631" y="4653"/>
                  </a:lnTo>
                  <a:lnTo>
                    <a:pt x="463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8" name="Google Shape;1058;p16"/>
          <p:cNvGrpSpPr/>
          <p:nvPr/>
        </p:nvGrpSpPr>
        <p:grpSpPr>
          <a:xfrm>
            <a:off x="2892560" y="-302311"/>
            <a:ext cx="577529" cy="690571"/>
            <a:chOff x="2892560" y="-302311"/>
            <a:chExt cx="577529" cy="690571"/>
          </a:xfrm>
        </p:grpSpPr>
        <p:grpSp>
          <p:nvGrpSpPr>
            <p:cNvPr id="1059" name="Google Shape;1059;p16"/>
            <p:cNvGrpSpPr/>
            <p:nvPr/>
          </p:nvGrpSpPr>
          <p:grpSpPr>
            <a:xfrm rot="10800000">
              <a:off x="2892560" y="-302311"/>
              <a:ext cx="184279" cy="603321"/>
              <a:chOff x="3638102" y="4583399"/>
              <a:chExt cx="182798" cy="598473"/>
            </a:xfrm>
          </p:grpSpPr>
          <p:sp>
            <p:nvSpPr>
              <p:cNvPr id="1060" name="Google Shape;1060;p16"/>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16"/>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62" name="Google Shape;1062;p16"/>
            <p:cNvGrpSpPr/>
            <p:nvPr/>
          </p:nvGrpSpPr>
          <p:grpSpPr>
            <a:xfrm rot="10800000">
              <a:off x="3285810" y="-215061"/>
              <a:ext cx="184279" cy="603321"/>
              <a:chOff x="3638102" y="4583399"/>
              <a:chExt cx="182798" cy="598473"/>
            </a:xfrm>
          </p:grpSpPr>
          <p:sp>
            <p:nvSpPr>
              <p:cNvPr id="1063" name="Google Shape;1063;p16"/>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16"/>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065" name="Google Shape;1065;p16"/>
          <p:cNvGrpSpPr/>
          <p:nvPr/>
        </p:nvGrpSpPr>
        <p:grpSpPr>
          <a:xfrm>
            <a:off x="4151810" y="4813527"/>
            <a:ext cx="184279" cy="603321"/>
            <a:chOff x="3638102" y="4583399"/>
            <a:chExt cx="182798" cy="598473"/>
          </a:xfrm>
        </p:grpSpPr>
        <p:sp>
          <p:nvSpPr>
            <p:cNvPr id="1066" name="Google Shape;1066;p16"/>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16"/>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68" name="Google Shape;1068;p16"/>
          <p:cNvGrpSpPr/>
          <p:nvPr/>
        </p:nvGrpSpPr>
        <p:grpSpPr>
          <a:xfrm>
            <a:off x="7229545" y="4679545"/>
            <a:ext cx="184279" cy="603321"/>
            <a:chOff x="3638102" y="4583399"/>
            <a:chExt cx="182798" cy="598473"/>
          </a:xfrm>
        </p:grpSpPr>
        <p:sp>
          <p:nvSpPr>
            <p:cNvPr id="1069" name="Google Shape;1069;p16"/>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16"/>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1">
  <p:cSld name="BLANK_15">
    <p:spTree>
      <p:nvGrpSpPr>
        <p:cNvPr id="1071" name="Shape 1071"/>
        <p:cNvGrpSpPr/>
        <p:nvPr/>
      </p:nvGrpSpPr>
      <p:grpSpPr>
        <a:xfrm>
          <a:off x="0" y="0"/>
          <a:ext cx="0" cy="0"/>
          <a:chOff x="0" y="0"/>
          <a:chExt cx="0" cy="0"/>
        </a:xfrm>
      </p:grpSpPr>
      <p:sp>
        <p:nvSpPr>
          <p:cNvPr id="1072" name="Google Shape;1072;p17"/>
          <p:cNvSpPr txBox="1"/>
          <p:nvPr>
            <p:ph type="title"/>
          </p:nvPr>
        </p:nvSpPr>
        <p:spPr>
          <a:xfrm>
            <a:off x="3546140" y="1594275"/>
            <a:ext cx="2992800" cy="364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073" name="Google Shape;1073;p17"/>
          <p:cNvSpPr txBox="1"/>
          <p:nvPr>
            <p:ph type="subTitle" idx="1"/>
          </p:nvPr>
        </p:nvSpPr>
        <p:spPr>
          <a:xfrm>
            <a:off x="3546149" y="1838152"/>
            <a:ext cx="2992800" cy="55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4" name="Google Shape;1074;p17"/>
          <p:cNvSpPr txBox="1"/>
          <p:nvPr>
            <p:ph type="title" idx="2"/>
          </p:nvPr>
        </p:nvSpPr>
        <p:spPr>
          <a:xfrm>
            <a:off x="3546140" y="2650049"/>
            <a:ext cx="2992800" cy="364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075" name="Google Shape;1075;p17"/>
          <p:cNvSpPr txBox="1"/>
          <p:nvPr>
            <p:ph type="subTitle" idx="3"/>
          </p:nvPr>
        </p:nvSpPr>
        <p:spPr>
          <a:xfrm>
            <a:off x="3546149" y="2899101"/>
            <a:ext cx="2992800" cy="55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6" name="Google Shape;1076;p17"/>
          <p:cNvSpPr txBox="1"/>
          <p:nvPr>
            <p:ph type="title" idx="4"/>
          </p:nvPr>
        </p:nvSpPr>
        <p:spPr>
          <a:xfrm>
            <a:off x="3546140" y="3705823"/>
            <a:ext cx="2992800" cy="364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077" name="Google Shape;1077;p17"/>
          <p:cNvSpPr txBox="1"/>
          <p:nvPr>
            <p:ph type="subTitle" idx="5"/>
          </p:nvPr>
        </p:nvSpPr>
        <p:spPr>
          <a:xfrm>
            <a:off x="3546149" y="3960051"/>
            <a:ext cx="2992800" cy="55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8" name="Google Shape;1078;p17"/>
          <p:cNvSpPr txBox="1"/>
          <p:nvPr>
            <p:ph type="title" idx="6"/>
          </p:nvPr>
        </p:nvSpPr>
        <p:spPr>
          <a:xfrm>
            <a:off x="720000" y="540000"/>
            <a:ext cx="7704000" cy="5727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79" name="Google Shape;1079;p17"/>
          <p:cNvSpPr txBox="1"/>
          <p:nvPr>
            <p:ph type="title" idx="7" hasCustomPrompt="1"/>
          </p:nvPr>
        </p:nvSpPr>
        <p:spPr>
          <a:xfrm>
            <a:off x="2605051" y="1594272"/>
            <a:ext cx="617400" cy="498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080" name="Google Shape;1080;p17"/>
          <p:cNvSpPr txBox="1"/>
          <p:nvPr>
            <p:ph type="title" idx="8" hasCustomPrompt="1"/>
          </p:nvPr>
        </p:nvSpPr>
        <p:spPr>
          <a:xfrm>
            <a:off x="2605051" y="2650047"/>
            <a:ext cx="617400" cy="498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081" name="Google Shape;1081;p17"/>
          <p:cNvSpPr txBox="1"/>
          <p:nvPr>
            <p:ph type="title" idx="9" hasCustomPrompt="1"/>
          </p:nvPr>
        </p:nvSpPr>
        <p:spPr>
          <a:xfrm>
            <a:off x="2605051" y="3705822"/>
            <a:ext cx="617400" cy="498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grpSp>
        <p:nvGrpSpPr>
          <p:cNvPr id="1082" name="Google Shape;1082;p17"/>
          <p:cNvGrpSpPr/>
          <p:nvPr/>
        </p:nvGrpSpPr>
        <p:grpSpPr>
          <a:xfrm flipH="1">
            <a:off x="3480432" y="-747944"/>
            <a:ext cx="819137" cy="1183093"/>
            <a:chOff x="4312241" y="155173"/>
            <a:chExt cx="711736" cy="1027883"/>
          </a:xfrm>
        </p:grpSpPr>
        <p:sp>
          <p:nvSpPr>
            <p:cNvPr id="1083" name="Google Shape;1083;p17"/>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17"/>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17"/>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17"/>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17"/>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17"/>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17"/>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17"/>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17"/>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2" name="Google Shape;1092;p17"/>
          <p:cNvGrpSpPr/>
          <p:nvPr/>
        </p:nvGrpSpPr>
        <p:grpSpPr>
          <a:xfrm>
            <a:off x="8650336" y="205599"/>
            <a:ext cx="878375" cy="275404"/>
            <a:chOff x="8363724" y="112839"/>
            <a:chExt cx="878375" cy="275404"/>
          </a:xfrm>
        </p:grpSpPr>
        <p:grpSp>
          <p:nvGrpSpPr>
            <p:cNvPr id="1093" name="Google Shape;1093;p17"/>
            <p:cNvGrpSpPr/>
            <p:nvPr/>
          </p:nvGrpSpPr>
          <p:grpSpPr>
            <a:xfrm>
              <a:off x="8363724" y="112839"/>
              <a:ext cx="878375" cy="275404"/>
              <a:chOff x="6611124" y="570039"/>
              <a:chExt cx="878375" cy="275404"/>
            </a:xfrm>
          </p:grpSpPr>
          <p:sp>
            <p:nvSpPr>
              <p:cNvPr id="1094" name="Google Shape;1094;p17"/>
              <p:cNvSpPr/>
              <p:nvPr/>
            </p:nvSpPr>
            <p:spPr>
              <a:xfrm>
                <a:off x="6675495" y="570039"/>
                <a:ext cx="814003" cy="195309"/>
              </a:xfrm>
              <a:custGeom>
                <a:avLst/>
                <a:gdLst/>
                <a:ahLst/>
                <a:cxnLst/>
                <a:rect l="l" t="t" r="r" b="b"/>
                <a:pathLst>
                  <a:path w="25215" h="6050" extrusionOk="0">
                    <a:moveTo>
                      <a:pt x="5916" y="1"/>
                    </a:moveTo>
                    <a:lnTo>
                      <a:pt x="0" y="5894"/>
                    </a:lnTo>
                    <a:cubicBezTo>
                      <a:pt x="89" y="5938"/>
                      <a:pt x="178" y="5983"/>
                      <a:pt x="244" y="6049"/>
                    </a:cubicBezTo>
                    <a:lnTo>
                      <a:pt x="6027" y="266"/>
                    </a:lnTo>
                    <a:lnTo>
                      <a:pt x="25214" y="266"/>
                    </a:lnTo>
                    <a:lnTo>
                      <a:pt x="25214"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17"/>
              <p:cNvSpPr/>
              <p:nvPr/>
            </p:nvSpPr>
            <p:spPr>
              <a:xfrm>
                <a:off x="6611124" y="755310"/>
                <a:ext cx="89423" cy="90133"/>
              </a:xfrm>
              <a:custGeom>
                <a:avLst/>
                <a:gdLst/>
                <a:ahLst/>
                <a:cxnLst/>
                <a:rect l="l" t="t" r="r" b="b"/>
                <a:pathLst>
                  <a:path w="2770" h="2792" extrusionOk="0">
                    <a:moveTo>
                      <a:pt x="1374" y="0"/>
                    </a:moveTo>
                    <a:cubicBezTo>
                      <a:pt x="621" y="0"/>
                      <a:pt x="0" y="620"/>
                      <a:pt x="0" y="1396"/>
                    </a:cubicBezTo>
                    <a:cubicBezTo>
                      <a:pt x="0" y="2171"/>
                      <a:pt x="621" y="2792"/>
                      <a:pt x="1374" y="2792"/>
                    </a:cubicBezTo>
                    <a:cubicBezTo>
                      <a:pt x="2149" y="2792"/>
                      <a:pt x="2770" y="2171"/>
                      <a:pt x="2770" y="1396"/>
                    </a:cubicBezTo>
                    <a:cubicBezTo>
                      <a:pt x="2770" y="953"/>
                      <a:pt x="2570" y="576"/>
                      <a:pt x="2238" y="310"/>
                    </a:cubicBezTo>
                    <a:lnTo>
                      <a:pt x="2083" y="487"/>
                    </a:lnTo>
                    <a:lnTo>
                      <a:pt x="1884" y="288"/>
                    </a:lnTo>
                    <a:lnTo>
                      <a:pt x="1994" y="155"/>
                    </a:lnTo>
                    <a:cubicBezTo>
                      <a:pt x="1817" y="66"/>
                      <a:pt x="1596" y="0"/>
                      <a:pt x="137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96" name="Google Shape;1096;p17"/>
            <p:cNvSpPr/>
            <p:nvPr/>
          </p:nvSpPr>
          <p:spPr>
            <a:xfrm>
              <a:off x="8424512" y="303114"/>
              <a:ext cx="11493" cy="10750"/>
            </a:xfrm>
            <a:custGeom>
              <a:avLst/>
              <a:gdLst/>
              <a:ahLst/>
              <a:cxnLst/>
              <a:rect l="l" t="t" r="r" b="b"/>
              <a:pathLst>
                <a:path w="356" h="333" extrusionOk="0">
                  <a:moveTo>
                    <a:pt x="111" y="0"/>
                  </a:moveTo>
                  <a:lnTo>
                    <a:pt x="1" y="133"/>
                  </a:lnTo>
                  <a:lnTo>
                    <a:pt x="200" y="332"/>
                  </a:lnTo>
                  <a:lnTo>
                    <a:pt x="355" y="155"/>
                  </a:lnTo>
                  <a:cubicBezTo>
                    <a:pt x="289" y="89"/>
                    <a:pt x="200" y="44"/>
                    <a:pt x="111"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7" name="Google Shape;1097;p17"/>
          <p:cNvGrpSpPr/>
          <p:nvPr/>
        </p:nvGrpSpPr>
        <p:grpSpPr>
          <a:xfrm flipH="1">
            <a:off x="8260227" y="2452440"/>
            <a:ext cx="1591472" cy="841159"/>
            <a:chOff x="661553" y="1919040"/>
            <a:chExt cx="1591472" cy="841159"/>
          </a:xfrm>
        </p:grpSpPr>
        <p:sp>
          <p:nvSpPr>
            <p:cNvPr id="1098" name="Google Shape;1098;p17"/>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17"/>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17"/>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17"/>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17"/>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17"/>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17"/>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17"/>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17"/>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17"/>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08" name="Google Shape;1108;p17"/>
          <p:cNvGrpSpPr/>
          <p:nvPr/>
        </p:nvGrpSpPr>
        <p:grpSpPr>
          <a:xfrm flipH="1">
            <a:off x="2565008" y="4667972"/>
            <a:ext cx="182798" cy="598473"/>
            <a:chOff x="3638102" y="4583399"/>
            <a:chExt cx="182798" cy="598473"/>
          </a:xfrm>
        </p:grpSpPr>
        <p:sp>
          <p:nvSpPr>
            <p:cNvPr id="1109" name="Google Shape;1109;p17"/>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17"/>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11" name="Google Shape;1111;p17"/>
          <p:cNvGrpSpPr/>
          <p:nvPr/>
        </p:nvGrpSpPr>
        <p:grpSpPr>
          <a:xfrm flipH="1">
            <a:off x="-44137" y="3148606"/>
            <a:ext cx="399902" cy="651901"/>
            <a:chOff x="8772496" y="3715501"/>
            <a:chExt cx="399902" cy="651901"/>
          </a:xfrm>
        </p:grpSpPr>
        <p:sp>
          <p:nvSpPr>
            <p:cNvPr id="1112" name="Google Shape;1112;p17"/>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17"/>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14" name="Google Shape;1114;p17"/>
          <p:cNvGrpSpPr/>
          <p:nvPr/>
        </p:nvGrpSpPr>
        <p:grpSpPr>
          <a:xfrm rot="-5400000" flipH="1">
            <a:off x="8961521" y="867164"/>
            <a:ext cx="184279" cy="603321"/>
            <a:chOff x="3638102" y="4583399"/>
            <a:chExt cx="182798" cy="598473"/>
          </a:xfrm>
        </p:grpSpPr>
        <p:sp>
          <p:nvSpPr>
            <p:cNvPr id="1115" name="Google Shape;1115;p17"/>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17"/>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17" name="Google Shape;1117;p17"/>
          <p:cNvGrpSpPr/>
          <p:nvPr/>
        </p:nvGrpSpPr>
        <p:grpSpPr>
          <a:xfrm flipH="1">
            <a:off x="-171410" y="4218249"/>
            <a:ext cx="1178127" cy="1094369"/>
            <a:chOff x="7825118" y="4065849"/>
            <a:chExt cx="1178127" cy="1094369"/>
          </a:xfrm>
        </p:grpSpPr>
        <p:sp>
          <p:nvSpPr>
            <p:cNvPr id="1118" name="Google Shape;1118;p17"/>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17"/>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0" name="Google Shape;1120;p17"/>
          <p:cNvGrpSpPr/>
          <p:nvPr/>
        </p:nvGrpSpPr>
        <p:grpSpPr>
          <a:xfrm flipH="1">
            <a:off x="717317" y="4712345"/>
            <a:ext cx="882614" cy="184274"/>
            <a:chOff x="7460504" y="4636145"/>
            <a:chExt cx="882614" cy="184274"/>
          </a:xfrm>
        </p:grpSpPr>
        <p:sp>
          <p:nvSpPr>
            <p:cNvPr id="1121" name="Google Shape;1121;p17"/>
            <p:cNvSpPr/>
            <p:nvPr/>
          </p:nvSpPr>
          <p:spPr>
            <a:xfrm>
              <a:off x="8158777" y="4636145"/>
              <a:ext cx="184341" cy="184274"/>
            </a:xfrm>
            <a:custGeom>
              <a:avLst/>
              <a:gdLst/>
              <a:ahLst/>
              <a:cxnLst/>
              <a:rect l="l" t="t" r="r" b="b"/>
              <a:pathLst>
                <a:path w="2749" h="2748" extrusionOk="0">
                  <a:moveTo>
                    <a:pt x="1374" y="0"/>
                  </a:moveTo>
                  <a:cubicBezTo>
                    <a:pt x="621" y="0"/>
                    <a:pt x="1" y="621"/>
                    <a:pt x="1" y="1374"/>
                  </a:cubicBezTo>
                  <a:cubicBezTo>
                    <a:pt x="1" y="2127"/>
                    <a:pt x="621" y="2748"/>
                    <a:pt x="1374" y="2748"/>
                  </a:cubicBezTo>
                  <a:cubicBezTo>
                    <a:pt x="2128" y="2748"/>
                    <a:pt x="2748" y="2127"/>
                    <a:pt x="2748" y="1374"/>
                  </a:cubicBezTo>
                  <a:cubicBezTo>
                    <a:pt x="2748" y="621"/>
                    <a:pt x="2128" y="0"/>
                    <a:pt x="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17"/>
            <p:cNvSpPr/>
            <p:nvPr/>
          </p:nvSpPr>
          <p:spPr>
            <a:xfrm>
              <a:off x="7820068" y="4636145"/>
              <a:ext cx="182799" cy="184274"/>
            </a:xfrm>
            <a:custGeom>
              <a:avLst/>
              <a:gdLst/>
              <a:ahLst/>
              <a:cxnLst/>
              <a:rect l="l" t="t" r="r" b="b"/>
              <a:pathLst>
                <a:path w="2726" h="2748" extrusionOk="0">
                  <a:moveTo>
                    <a:pt x="1352" y="0"/>
                  </a:moveTo>
                  <a:cubicBezTo>
                    <a:pt x="598" y="0"/>
                    <a:pt x="0" y="621"/>
                    <a:pt x="0" y="1374"/>
                  </a:cubicBezTo>
                  <a:cubicBezTo>
                    <a:pt x="0" y="2127"/>
                    <a:pt x="598" y="2748"/>
                    <a:pt x="1352" y="2748"/>
                  </a:cubicBezTo>
                  <a:cubicBezTo>
                    <a:pt x="2105" y="2748"/>
                    <a:pt x="2725" y="2127"/>
                    <a:pt x="2725" y="1374"/>
                  </a:cubicBezTo>
                  <a:cubicBezTo>
                    <a:pt x="2725" y="621"/>
                    <a:pt x="2105" y="0"/>
                    <a:pt x="1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17"/>
            <p:cNvSpPr/>
            <p:nvPr/>
          </p:nvSpPr>
          <p:spPr>
            <a:xfrm>
              <a:off x="7460504" y="4636145"/>
              <a:ext cx="184274" cy="184274"/>
            </a:xfrm>
            <a:custGeom>
              <a:avLst/>
              <a:gdLst/>
              <a:ahLst/>
              <a:cxnLst/>
              <a:rect l="l" t="t" r="r" b="b"/>
              <a:pathLst>
                <a:path w="2748" h="2748" extrusionOk="0">
                  <a:moveTo>
                    <a:pt x="1374" y="0"/>
                  </a:moveTo>
                  <a:cubicBezTo>
                    <a:pt x="621" y="0"/>
                    <a:pt x="0" y="621"/>
                    <a:pt x="0" y="1374"/>
                  </a:cubicBezTo>
                  <a:cubicBezTo>
                    <a:pt x="0" y="2127"/>
                    <a:pt x="621" y="2748"/>
                    <a:pt x="1374" y="2748"/>
                  </a:cubicBezTo>
                  <a:cubicBezTo>
                    <a:pt x="2127" y="2748"/>
                    <a:pt x="2748" y="2127"/>
                    <a:pt x="2748" y="1374"/>
                  </a:cubicBezTo>
                  <a:cubicBezTo>
                    <a:pt x="2748" y="621"/>
                    <a:pt x="2127" y="0"/>
                    <a:pt x="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4" name="Google Shape;1124;p17"/>
          <p:cNvGrpSpPr/>
          <p:nvPr/>
        </p:nvGrpSpPr>
        <p:grpSpPr>
          <a:xfrm rot="-5400000" flipH="1">
            <a:off x="-431333" y="-70699"/>
            <a:ext cx="1468333" cy="494947"/>
            <a:chOff x="-21957" y="3648039"/>
            <a:chExt cx="1468333" cy="494947"/>
          </a:xfrm>
        </p:grpSpPr>
        <p:sp>
          <p:nvSpPr>
            <p:cNvPr id="1125" name="Google Shape;1125;p17"/>
            <p:cNvSpPr/>
            <p:nvPr/>
          </p:nvSpPr>
          <p:spPr>
            <a:xfrm>
              <a:off x="1113676" y="3810286"/>
              <a:ext cx="332700" cy="332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17"/>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17"/>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8" name="Google Shape;1128;p17"/>
          <p:cNvGrpSpPr/>
          <p:nvPr/>
        </p:nvGrpSpPr>
        <p:grpSpPr>
          <a:xfrm rot="10800000" flipH="1">
            <a:off x="6718708" y="-168557"/>
            <a:ext cx="182798" cy="598473"/>
            <a:chOff x="3638102" y="4583399"/>
            <a:chExt cx="182798" cy="598473"/>
          </a:xfrm>
        </p:grpSpPr>
        <p:sp>
          <p:nvSpPr>
            <p:cNvPr id="1129" name="Google Shape;1129;p17"/>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17"/>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31" name="Google Shape;1131;p17"/>
          <p:cNvGrpSpPr/>
          <p:nvPr/>
        </p:nvGrpSpPr>
        <p:grpSpPr>
          <a:xfrm flipH="1">
            <a:off x="6385095" y="3899036"/>
            <a:ext cx="3434729" cy="1094377"/>
            <a:chOff x="1035175" y="739350"/>
            <a:chExt cx="2659900" cy="847500"/>
          </a:xfrm>
        </p:grpSpPr>
        <p:sp>
          <p:nvSpPr>
            <p:cNvPr id="1132" name="Google Shape;1132;p17"/>
            <p:cNvSpPr/>
            <p:nvPr/>
          </p:nvSpPr>
          <p:spPr>
            <a:xfrm>
              <a:off x="1092800" y="1117100"/>
              <a:ext cx="2529150" cy="430400"/>
            </a:xfrm>
            <a:custGeom>
              <a:avLst/>
              <a:gdLst/>
              <a:ahLst/>
              <a:cxnLst/>
              <a:rect l="l" t="t" r="r" b="b"/>
              <a:pathLst>
                <a:path w="101166" h="17216" extrusionOk="0">
                  <a:moveTo>
                    <a:pt x="55613" y="1"/>
                  </a:moveTo>
                  <a:lnTo>
                    <a:pt x="49054" y="6559"/>
                  </a:lnTo>
                  <a:lnTo>
                    <a:pt x="5960" y="6559"/>
                  </a:lnTo>
                  <a:lnTo>
                    <a:pt x="0" y="12497"/>
                  </a:lnTo>
                  <a:lnTo>
                    <a:pt x="200" y="12696"/>
                  </a:lnTo>
                  <a:lnTo>
                    <a:pt x="6071" y="6825"/>
                  </a:lnTo>
                  <a:lnTo>
                    <a:pt x="49165" y="6825"/>
                  </a:lnTo>
                  <a:lnTo>
                    <a:pt x="55723" y="289"/>
                  </a:lnTo>
                  <a:lnTo>
                    <a:pt x="63589" y="289"/>
                  </a:lnTo>
                  <a:lnTo>
                    <a:pt x="80516" y="17216"/>
                  </a:lnTo>
                  <a:lnTo>
                    <a:pt x="101166" y="17216"/>
                  </a:lnTo>
                  <a:lnTo>
                    <a:pt x="101166" y="16928"/>
                  </a:lnTo>
                  <a:lnTo>
                    <a:pt x="80627" y="16928"/>
                  </a:lnTo>
                  <a:lnTo>
                    <a:pt x="63700"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17"/>
            <p:cNvSpPr/>
            <p:nvPr/>
          </p:nvSpPr>
          <p:spPr>
            <a:xfrm>
              <a:off x="1035175" y="1417725"/>
              <a:ext cx="83675" cy="76600"/>
            </a:xfrm>
            <a:custGeom>
              <a:avLst/>
              <a:gdLst/>
              <a:ahLst/>
              <a:cxnLst/>
              <a:rect l="l" t="t" r="r" b="b"/>
              <a:pathLst>
                <a:path w="3347" h="3064" extrusionOk="0">
                  <a:moveTo>
                    <a:pt x="1663" y="283"/>
                  </a:moveTo>
                  <a:cubicBezTo>
                    <a:pt x="1984" y="283"/>
                    <a:pt x="2305" y="405"/>
                    <a:pt x="2549" y="649"/>
                  </a:cubicBezTo>
                  <a:cubicBezTo>
                    <a:pt x="3036" y="1136"/>
                    <a:pt x="3036" y="1934"/>
                    <a:pt x="2549" y="2421"/>
                  </a:cubicBezTo>
                  <a:cubicBezTo>
                    <a:pt x="2305" y="2665"/>
                    <a:pt x="1984" y="2787"/>
                    <a:pt x="1663" y="2787"/>
                  </a:cubicBezTo>
                  <a:cubicBezTo>
                    <a:pt x="1341" y="2787"/>
                    <a:pt x="1020" y="2665"/>
                    <a:pt x="776" y="2421"/>
                  </a:cubicBezTo>
                  <a:cubicBezTo>
                    <a:pt x="289" y="1934"/>
                    <a:pt x="289" y="1136"/>
                    <a:pt x="776" y="649"/>
                  </a:cubicBezTo>
                  <a:cubicBezTo>
                    <a:pt x="1020" y="405"/>
                    <a:pt x="1341" y="283"/>
                    <a:pt x="1663" y="283"/>
                  </a:cubicBezTo>
                  <a:close/>
                  <a:moveTo>
                    <a:pt x="1674" y="1"/>
                  </a:moveTo>
                  <a:cubicBezTo>
                    <a:pt x="1286" y="1"/>
                    <a:pt x="898" y="150"/>
                    <a:pt x="599" y="450"/>
                  </a:cubicBezTo>
                  <a:cubicBezTo>
                    <a:pt x="1" y="1048"/>
                    <a:pt x="1" y="2023"/>
                    <a:pt x="599" y="2621"/>
                  </a:cubicBezTo>
                  <a:cubicBezTo>
                    <a:pt x="887" y="2909"/>
                    <a:pt x="1286" y="3064"/>
                    <a:pt x="1663" y="3064"/>
                  </a:cubicBezTo>
                  <a:cubicBezTo>
                    <a:pt x="2061" y="3064"/>
                    <a:pt x="2460" y="2909"/>
                    <a:pt x="2748" y="2621"/>
                  </a:cubicBezTo>
                  <a:cubicBezTo>
                    <a:pt x="3347" y="2023"/>
                    <a:pt x="3347" y="1048"/>
                    <a:pt x="2748" y="450"/>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17"/>
            <p:cNvSpPr/>
            <p:nvPr/>
          </p:nvSpPr>
          <p:spPr>
            <a:xfrm>
              <a:off x="3611400" y="1510225"/>
              <a:ext cx="83675" cy="76625"/>
            </a:xfrm>
            <a:custGeom>
              <a:avLst/>
              <a:gdLst/>
              <a:ahLst/>
              <a:cxnLst/>
              <a:rect l="l" t="t" r="r" b="b"/>
              <a:pathLst>
                <a:path w="3347" h="3065" extrusionOk="0">
                  <a:moveTo>
                    <a:pt x="1663" y="283"/>
                  </a:moveTo>
                  <a:cubicBezTo>
                    <a:pt x="1984" y="283"/>
                    <a:pt x="2305" y="405"/>
                    <a:pt x="2549" y="649"/>
                  </a:cubicBezTo>
                  <a:cubicBezTo>
                    <a:pt x="3036" y="1136"/>
                    <a:pt x="3036" y="1934"/>
                    <a:pt x="2549" y="2422"/>
                  </a:cubicBezTo>
                  <a:cubicBezTo>
                    <a:pt x="2305" y="2665"/>
                    <a:pt x="1984" y="2787"/>
                    <a:pt x="1663" y="2787"/>
                  </a:cubicBezTo>
                  <a:cubicBezTo>
                    <a:pt x="1341" y="2787"/>
                    <a:pt x="1020" y="2665"/>
                    <a:pt x="776" y="2422"/>
                  </a:cubicBezTo>
                  <a:cubicBezTo>
                    <a:pt x="311" y="1934"/>
                    <a:pt x="311" y="1136"/>
                    <a:pt x="776" y="649"/>
                  </a:cubicBezTo>
                  <a:cubicBezTo>
                    <a:pt x="1020" y="405"/>
                    <a:pt x="1341" y="283"/>
                    <a:pt x="1663" y="283"/>
                  </a:cubicBezTo>
                  <a:close/>
                  <a:moveTo>
                    <a:pt x="1674" y="1"/>
                  </a:moveTo>
                  <a:cubicBezTo>
                    <a:pt x="1286" y="1"/>
                    <a:pt x="898" y="151"/>
                    <a:pt x="599" y="450"/>
                  </a:cubicBezTo>
                  <a:cubicBezTo>
                    <a:pt x="1" y="1048"/>
                    <a:pt x="1" y="2023"/>
                    <a:pt x="599" y="2599"/>
                  </a:cubicBezTo>
                  <a:cubicBezTo>
                    <a:pt x="887" y="2909"/>
                    <a:pt x="1286" y="3064"/>
                    <a:pt x="1663" y="3064"/>
                  </a:cubicBezTo>
                  <a:cubicBezTo>
                    <a:pt x="2062" y="3064"/>
                    <a:pt x="2460" y="2909"/>
                    <a:pt x="2748" y="2599"/>
                  </a:cubicBezTo>
                  <a:cubicBezTo>
                    <a:pt x="3347" y="2023"/>
                    <a:pt x="3347" y="1048"/>
                    <a:pt x="2748" y="450"/>
                  </a:cubicBezTo>
                  <a:cubicBezTo>
                    <a:pt x="2449" y="151"/>
                    <a:pt x="2062"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17"/>
            <p:cNvSpPr/>
            <p:nvPr/>
          </p:nvSpPr>
          <p:spPr>
            <a:xfrm>
              <a:off x="1509875" y="739350"/>
              <a:ext cx="638125" cy="396600"/>
            </a:xfrm>
            <a:custGeom>
              <a:avLst/>
              <a:gdLst/>
              <a:ahLst/>
              <a:cxnLst/>
              <a:rect l="l" t="t" r="r" b="b"/>
              <a:pathLst>
                <a:path w="25525" h="15864" extrusionOk="0">
                  <a:moveTo>
                    <a:pt x="1" y="0"/>
                  </a:moveTo>
                  <a:lnTo>
                    <a:pt x="1" y="5650"/>
                  </a:lnTo>
                  <a:lnTo>
                    <a:pt x="10237" y="15864"/>
                  </a:lnTo>
                  <a:lnTo>
                    <a:pt x="25525" y="15864"/>
                  </a:lnTo>
                  <a:lnTo>
                    <a:pt x="25525" y="15576"/>
                  </a:lnTo>
                  <a:lnTo>
                    <a:pt x="10348" y="15576"/>
                  </a:lnTo>
                  <a:lnTo>
                    <a:pt x="289" y="5539"/>
                  </a:lnTo>
                  <a:lnTo>
                    <a:pt x="28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17"/>
            <p:cNvSpPr/>
            <p:nvPr/>
          </p:nvSpPr>
          <p:spPr>
            <a:xfrm>
              <a:off x="2140225" y="1087600"/>
              <a:ext cx="83675" cy="76050"/>
            </a:xfrm>
            <a:custGeom>
              <a:avLst/>
              <a:gdLst/>
              <a:ahLst/>
              <a:cxnLst/>
              <a:rect l="l" t="t" r="r" b="b"/>
              <a:pathLst>
                <a:path w="3347" h="3042" extrusionOk="0">
                  <a:moveTo>
                    <a:pt x="1663" y="272"/>
                  </a:moveTo>
                  <a:cubicBezTo>
                    <a:pt x="1995" y="272"/>
                    <a:pt x="2305" y="405"/>
                    <a:pt x="2549" y="649"/>
                  </a:cubicBezTo>
                  <a:cubicBezTo>
                    <a:pt x="3036" y="1136"/>
                    <a:pt x="3036" y="1912"/>
                    <a:pt x="2549" y="2399"/>
                  </a:cubicBezTo>
                  <a:cubicBezTo>
                    <a:pt x="2305" y="2643"/>
                    <a:pt x="1984" y="2765"/>
                    <a:pt x="1663" y="2765"/>
                  </a:cubicBezTo>
                  <a:cubicBezTo>
                    <a:pt x="1341" y="2765"/>
                    <a:pt x="1020" y="2643"/>
                    <a:pt x="776" y="2399"/>
                  </a:cubicBezTo>
                  <a:cubicBezTo>
                    <a:pt x="289" y="1912"/>
                    <a:pt x="289" y="1136"/>
                    <a:pt x="776" y="649"/>
                  </a:cubicBezTo>
                  <a:cubicBezTo>
                    <a:pt x="1020" y="405"/>
                    <a:pt x="1352" y="272"/>
                    <a:pt x="1663" y="272"/>
                  </a:cubicBezTo>
                  <a:close/>
                  <a:moveTo>
                    <a:pt x="1674" y="1"/>
                  </a:moveTo>
                  <a:cubicBezTo>
                    <a:pt x="1286" y="1"/>
                    <a:pt x="898" y="150"/>
                    <a:pt x="599" y="449"/>
                  </a:cubicBezTo>
                  <a:cubicBezTo>
                    <a:pt x="1" y="1048"/>
                    <a:pt x="1" y="2000"/>
                    <a:pt x="599" y="2599"/>
                  </a:cubicBezTo>
                  <a:cubicBezTo>
                    <a:pt x="887" y="2909"/>
                    <a:pt x="1286" y="3042"/>
                    <a:pt x="1663" y="3042"/>
                  </a:cubicBezTo>
                  <a:cubicBezTo>
                    <a:pt x="2061" y="3042"/>
                    <a:pt x="2460" y="2909"/>
                    <a:pt x="2748" y="2599"/>
                  </a:cubicBezTo>
                  <a:cubicBezTo>
                    <a:pt x="3346" y="2000"/>
                    <a:pt x="3346" y="1048"/>
                    <a:pt x="2748" y="449"/>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BLANK_6">
    <p:spTree>
      <p:nvGrpSpPr>
        <p:cNvPr id="1137" name="Shape 1137"/>
        <p:cNvGrpSpPr/>
        <p:nvPr/>
      </p:nvGrpSpPr>
      <p:grpSpPr>
        <a:xfrm>
          <a:off x="0" y="0"/>
          <a:ext cx="0" cy="0"/>
          <a:chOff x="0" y="0"/>
          <a:chExt cx="0" cy="0"/>
        </a:xfrm>
      </p:grpSpPr>
      <p:sp>
        <p:nvSpPr>
          <p:cNvPr id="1138" name="Google Shape;1138;p18"/>
          <p:cNvSpPr txBox="1"/>
          <p:nvPr>
            <p:ph type="title"/>
          </p:nvPr>
        </p:nvSpPr>
        <p:spPr>
          <a:xfrm>
            <a:off x="720000" y="540000"/>
            <a:ext cx="7704000" cy="5727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39" name="Google Shape;1139;p18"/>
          <p:cNvSpPr txBox="1"/>
          <p:nvPr>
            <p:ph type="subTitle" idx="1"/>
          </p:nvPr>
        </p:nvSpPr>
        <p:spPr>
          <a:xfrm>
            <a:off x="807072" y="1897803"/>
            <a:ext cx="2322600" cy="76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p:txBody>
      </p:sp>
      <p:sp>
        <p:nvSpPr>
          <p:cNvPr id="1140" name="Google Shape;1140;p18"/>
          <p:cNvSpPr txBox="1"/>
          <p:nvPr>
            <p:ph type="title" idx="2"/>
          </p:nvPr>
        </p:nvSpPr>
        <p:spPr>
          <a:xfrm>
            <a:off x="807053" y="1513803"/>
            <a:ext cx="2322600" cy="460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p:txBody>
      </p:sp>
      <p:sp>
        <p:nvSpPr>
          <p:cNvPr id="1141" name="Google Shape;1141;p18"/>
          <p:cNvSpPr txBox="1"/>
          <p:nvPr>
            <p:ph type="subTitle" idx="3"/>
          </p:nvPr>
        </p:nvSpPr>
        <p:spPr>
          <a:xfrm>
            <a:off x="6014347" y="1897803"/>
            <a:ext cx="2322600" cy="76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42" name="Google Shape;1142;p18"/>
          <p:cNvSpPr txBox="1"/>
          <p:nvPr>
            <p:ph type="title" idx="4"/>
          </p:nvPr>
        </p:nvSpPr>
        <p:spPr>
          <a:xfrm>
            <a:off x="6014328" y="1513803"/>
            <a:ext cx="2322600" cy="460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143" name="Google Shape;1143;p18"/>
          <p:cNvSpPr txBox="1"/>
          <p:nvPr>
            <p:ph type="subTitle" idx="5"/>
          </p:nvPr>
        </p:nvSpPr>
        <p:spPr>
          <a:xfrm>
            <a:off x="807072" y="3470471"/>
            <a:ext cx="2322600" cy="76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p:txBody>
      </p:sp>
      <p:sp>
        <p:nvSpPr>
          <p:cNvPr id="1144" name="Google Shape;1144;p18"/>
          <p:cNvSpPr txBox="1"/>
          <p:nvPr>
            <p:ph type="title" idx="6"/>
          </p:nvPr>
        </p:nvSpPr>
        <p:spPr>
          <a:xfrm>
            <a:off x="807053" y="3086471"/>
            <a:ext cx="2322600" cy="460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p:txBody>
      </p:sp>
      <p:sp>
        <p:nvSpPr>
          <p:cNvPr id="1145" name="Google Shape;1145;p18"/>
          <p:cNvSpPr txBox="1"/>
          <p:nvPr>
            <p:ph type="subTitle" idx="7"/>
          </p:nvPr>
        </p:nvSpPr>
        <p:spPr>
          <a:xfrm>
            <a:off x="6014347" y="3470471"/>
            <a:ext cx="2322600" cy="76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46" name="Google Shape;1146;p18"/>
          <p:cNvSpPr txBox="1"/>
          <p:nvPr>
            <p:ph type="title" idx="8"/>
          </p:nvPr>
        </p:nvSpPr>
        <p:spPr>
          <a:xfrm>
            <a:off x="6014328" y="3086471"/>
            <a:ext cx="2322600" cy="460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grpSp>
        <p:nvGrpSpPr>
          <p:cNvPr id="1147" name="Google Shape;1147;p18"/>
          <p:cNvGrpSpPr/>
          <p:nvPr/>
        </p:nvGrpSpPr>
        <p:grpSpPr>
          <a:xfrm rot="-5400000" flipH="1">
            <a:off x="-265328" y="2388107"/>
            <a:ext cx="819137" cy="1183093"/>
            <a:chOff x="4312241" y="155173"/>
            <a:chExt cx="711736" cy="1027883"/>
          </a:xfrm>
        </p:grpSpPr>
        <p:sp>
          <p:nvSpPr>
            <p:cNvPr id="1148" name="Google Shape;1148;p18"/>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18"/>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18"/>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18"/>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18"/>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18"/>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18"/>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18"/>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18"/>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7" name="Google Shape;1157;p18"/>
          <p:cNvGrpSpPr/>
          <p:nvPr/>
        </p:nvGrpSpPr>
        <p:grpSpPr>
          <a:xfrm flipH="1">
            <a:off x="-74673" y="112839"/>
            <a:ext cx="878375" cy="275404"/>
            <a:chOff x="8363724" y="112839"/>
            <a:chExt cx="878375" cy="275404"/>
          </a:xfrm>
        </p:grpSpPr>
        <p:grpSp>
          <p:nvGrpSpPr>
            <p:cNvPr id="1158" name="Google Shape;1158;p18"/>
            <p:cNvGrpSpPr/>
            <p:nvPr/>
          </p:nvGrpSpPr>
          <p:grpSpPr>
            <a:xfrm>
              <a:off x="8363724" y="112839"/>
              <a:ext cx="878375" cy="275404"/>
              <a:chOff x="6611124" y="570039"/>
              <a:chExt cx="878375" cy="275404"/>
            </a:xfrm>
          </p:grpSpPr>
          <p:sp>
            <p:nvSpPr>
              <p:cNvPr id="1159" name="Google Shape;1159;p18"/>
              <p:cNvSpPr/>
              <p:nvPr/>
            </p:nvSpPr>
            <p:spPr>
              <a:xfrm>
                <a:off x="6675495" y="570039"/>
                <a:ext cx="814003" cy="195309"/>
              </a:xfrm>
              <a:custGeom>
                <a:avLst/>
                <a:gdLst/>
                <a:ahLst/>
                <a:cxnLst/>
                <a:rect l="l" t="t" r="r" b="b"/>
                <a:pathLst>
                  <a:path w="25215" h="6050" extrusionOk="0">
                    <a:moveTo>
                      <a:pt x="5916" y="1"/>
                    </a:moveTo>
                    <a:lnTo>
                      <a:pt x="0" y="5894"/>
                    </a:lnTo>
                    <a:cubicBezTo>
                      <a:pt x="89" y="5938"/>
                      <a:pt x="178" y="5983"/>
                      <a:pt x="244" y="6049"/>
                    </a:cubicBezTo>
                    <a:lnTo>
                      <a:pt x="6027" y="266"/>
                    </a:lnTo>
                    <a:lnTo>
                      <a:pt x="25214" y="266"/>
                    </a:lnTo>
                    <a:lnTo>
                      <a:pt x="25214"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18"/>
              <p:cNvSpPr/>
              <p:nvPr/>
            </p:nvSpPr>
            <p:spPr>
              <a:xfrm>
                <a:off x="6611124" y="755310"/>
                <a:ext cx="89423" cy="90133"/>
              </a:xfrm>
              <a:custGeom>
                <a:avLst/>
                <a:gdLst/>
                <a:ahLst/>
                <a:cxnLst/>
                <a:rect l="l" t="t" r="r" b="b"/>
                <a:pathLst>
                  <a:path w="2770" h="2792" extrusionOk="0">
                    <a:moveTo>
                      <a:pt x="1374" y="0"/>
                    </a:moveTo>
                    <a:cubicBezTo>
                      <a:pt x="621" y="0"/>
                      <a:pt x="0" y="620"/>
                      <a:pt x="0" y="1396"/>
                    </a:cubicBezTo>
                    <a:cubicBezTo>
                      <a:pt x="0" y="2171"/>
                      <a:pt x="621" y="2792"/>
                      <a:pt x="1374" y="2792"/>
                    </a:cubicBezTo>
                    <a:cubicBezTo>
                      <a:pt x="2149" y="2792"/>
                      <a:pt x="2770" y="2171"/>
                      <a:pt x="2770" y="1396"/>
                    </a:cubicBezTo>
                    <a:cubicBezTo>
                      <a:pt x="2770" y="953"/>
                      <a:pt x="2570" y="576"/>
                      <a:pt x="2238" y="310"/>
                    </a:cubicBezTo>
                    <a:lnTo>
                      <a:pt x="2083" y="487"/>
                    </a:lnTo>
                    <a:lnTo>
                      <a:pt x="1884" y="288"/>
                    </a:lnTo>
                    <a:lnTo>
                      <a:pt x="1994" y="155"/>
                    </a:lnTo>
                    <a:cubicBezTo>
                      <a:pt x="1817" y="66"/>
                      <a:pt x="1596" y="0"/>
                      <a:pt x="137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61" name="Google Shape;1161;p18"/>
            <p:cNvSpPr/>
            <p:nvPr/>
          </p:nvSpPr>
          <p:spPr>
            <a:xfrm>
              <a:off x="8424512" y="303114"/>
              <a:ext cx="11493" cy="10750"/>
            </a:xfrm>
            <a:custGeom>
              <a:avLst/>
              <a:gdLst/>
              <a:ahLst/>
              <a:cxnLst/>
              <a:rect l="l" t="t" r="r" b="b"/>
              <a:pathLst>
                <a:path w="356" h="333" extrusionOk="0">
                  <a:moveTo>
                    <a:pt x="111" y="0"/>
                  </a:moveTo>
                  <a:lnTo>
                    <a:pt x="1" y="133"/>
                  </a:lnTo>
                  <a:lnTo>
                    <a:pt x="200" y="332"/>
                  </a:lnTo>
                  <a:lnTo>
                    <a:pt x="355" y="155"/>
                  </a:lnTo>
                  <a:cubicBezTo>
                    <a:pt x="289" y="89"/>
                    <a:pt x="200" y="44"/>
                    <a:pt x="111"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62" name="Google Shape;1162;p18"/>
          <p:cNvGrpSpPr/>
          <p:nvPr/>
        </p:nvGrpSpPr>
        <p:grpSpPr>
          <a:xfrm flipH="1">
            <a:off x="-1065269" y="478147"/>
            <a:ext cx="1626382" cy="472696"/>
            <a:chOff x="7615712" y="156599"/>
            <a:chExt cx="1626382" cy="472696"/>
          </a:xfrm>
        </p:grpSpPr>
        <p:sp>
          <p:nvSpPr>
            <p:cNvPr id="1163" name="Google Shape;1163;p18"/>
            <p:cNvSpPr/>
            <p:nvPr/>
          </p:nvSpPr>
          <p:spPr>
            <a:xfrm>
              <a:off x="7677781" y="212980"/>
              <a:ext cx="1564313" cy="416315"/>
            </a:xfrm>
            <a:custGeom>
              <a:avLst/>
              <a:gdLst/>
              <a:ahLst/>
              <a:cxnLst/>
              <a:rect l="l" t="t" r="r" b="b"/>
              <a:pathLst>
                <a:path w="48457" h="12896" extrusionOk="0">
                  <a:moveTo>
                    <a:pt x="576" y="0"/>
                  </a:moveTo>
                  <a:cubicBezTo>
                    <a:pt x="421" y="244"/>
                    <a:pt x="222" y="444"/>
                    <a:pt x="0" y="599"/>
                  </a:cubicBezTo>
                  <a:lnTo>
                    <a:pt x="12275" y="12895"/>
                  </a:lnTo>
                  <a:lnTo>
                    <a:pt x="43582" y="12895"/>
                  </a:lnTo>
                  <a:lnTo>
                    <a:pt x="48456" y="8021"/>
                  </a:lnTo>
                  <a:lnTo>
                    <a:pt x="48456" y="6847"/>
                  </a:lnTo>
                  <a:lnTo>
                    <a:pt x="43227" y="12053"/>
                  </a:lnTo>
                  <a:lnTo>
                    <a:pt x="12629" y="12053"/>
                  </a:lnTo>
                  <a:lnTo>
                    <a:pt x="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18"/>
            <p:cNvSpPr/>
            <p:nvPr/>
          </p:nvSpPr>
          <p:spPr>
            <a:xfrm>
              <a:off x="7615712" y="156599"/>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65" name="Google Shape;1165;p18"/>
          <p:cNvGrpSpPr/>
          <p:nvPr/>
        </p:nvGrpSpPr>
        <p:grpSpPr>
          <a:xfrm flipH="1">
            <a:off x="2811341" y="178850"/>
            <a:ext cx="878357" cy="184270"/>
            <a:chOff x="919039" y="1581426"/>
            <a:chExt cx="600134" cy="125902"/>
          </a:xfrm>
        </p:grpSpPr>
        <p:sp>
          <p:nvSpPr>
            <p:cNvPr id="1166" name="Google Shape;1166;p18"/>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18"/>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18"/>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18"/>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0" name="Google Shape;1170;p18"/>
          <p:cNvGrpSpPr/>
          <p:nvPr/>
        </p:nvGrpSpPr>
        <p:grpSpPr>
          <a:xfrm rot="5400000" flipH="1">
            <a:off x="3547259" y="4789128"/>
            <a:ext cx="1591472" cy="841159"/>
            <a:chOff x="661553" y="1919040"/>
            <a:chExt cx="1591472" cy="841159"/>
          </a:xfrm>
        </p:grpSpPr>
        <p:sp>
          <p:nvSpPr>
            <p:cNvPr id="1171" name="Google Shape;1171;p18"/>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18"/>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18"/>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18"/>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18"/>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18"/>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18"/>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18"/>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18"/>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18"/>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81" name="Google Shape;1181;p18"/>
          <p:cNvGrpSpPr/>
          <p:nvPr/>
        </p:nvGrpSpPr>
        <p:grpSpPr>
          <a:xfrm rot="-5400000" flipH="1">
            <a:off x="8720355" y="67009"/>
            <a:ext cx="399902" cy="651901"/>
            <a:chOff x="8772496" y="3715501"/>
            <a:chExt cx="399902" cy="651901"/>
          </a:xfrm>
        </p:grpSpPr>
        <p:sp>
          <p:nvSpPr>
            <p:cNvPr id="1182" name="Google Shape;1182;p18"/>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18"/>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84" name="Google Shape;1184;p18"/>
          <p:cNvGrpSpPr/>
          <p:nvPr/>
        </p:nvGrpSpPr>
        <p:grpSpPr>
          <a:xfrm rot="-5400000" flipH="1">
            <a:off x="8916112" y="943364"/>
            <a:ext cx="184279" cy="603321"/>
            <a:chOff x="3638102" y="4583399"/>
            <a:chExt cx="182798" cy="598473"/>
          </a:xfrm>
        </p:grpSpPr>
        <p:sp>
          <p:nvSpPr>
            <p:cNvPr id="1185" name="Google Shape;1185;p18"/>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18"/>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87" name="Google Shape;1187;p18"/>
          <p:cNvGrpSpPr/>
          <p:nvPr/>
        </p:nvGrpSpPr>
        <p:grpSpPr>
          <a:xfrm flipH="1">
            <a:off x="-2459271" y="4020979"/>
            <a:ext cx="3434729" cy="881687"/>
            <a:chOff x="8191967" y="4055311"/>
            <a:chExt cx="3434729" cy="881687"/>
          </a:xfrm>
        </p:grpSpPr>
        <p:grpSp>
          <p:nvGrpSpPr>
            <p:cNvPr id="1188" name="Google Shape;1188;p18"/>
            <p:cNvGrpSpPr/>
            <p:nvPr/>
          </p:nvGrpSpPr>
          <p:grpSpPr>
            <a:xfrm>
              <a:off x="8191967" y="4330409"/>
              <a:ext cx="3434729" cy="606588"/>
              <a:chOff x="6635310" y="4314499"/>
              <a:chExt cx="3434729" cy="606588"/>
            </a:xfrm>
          </p:grpSpPr>
          <p:sp>
            <p:nvSpPr>
              <p:cNvPr id="1189" name="Google Shape;1189;p18"/>
              <p:cNvSpPr/>
              <p:nvPr/>
            </p:nvSpPr>
            <p:spPr>
              <a:xfrm flipH="1">
                <a:off x="6729737" y="4314499"/>
                <a:ext cx="3265891" cy="555776"/>
              </a:xfrm>
              <a:custGeom>
                <a:avLst/>
                <a:gdLst/>
                <a:ahLst/>
                <a:cxnLst/>
                <a:rect l="l" t="t" r="r" b="b"/>
                <a:pathLst>
                  <a:path w="101166" h="17216" extrusionOk="0">
                    <a:moveTo>
                      <a:pt x="55613" y="1"/>
                    </a:moveTo>
                    <a:lnTo>
                      <a:pt x="49054" y="6559"/>
                    </a:lnTo>
                    <a:lnTo>
                      <a:pt x="5960" y="6559"/>
                    </a:lnTo>
                    <a:lnTo>
                      <a:pt x="0" y="12497"/>
                    </a:lnTo>
                    <a:lnTo>
                      <a:pt x="200" y="12696"/>
                    </a:lnTo>
                    <a:lnTo>
                      <a:pt x="6071" y="6825"/>
                    </a:lnTo>
                    <a:lnTo>
                      <a:pt x="49165" y="6825"/>
                    </a:lnTo>
                    <a:lnTo>
                      <a:pt x="55723" y="289"/>
                    </a:lnTo>
                    <a:lnTo>
                      <a:pt x="63589" y="289"/>
                    </a:lnTo>
                    <a:lnTo>
                      <a:pt x="80516" y="17216"/>
                    </a:lnTo>
                    <a:lnTo>
                      <a:pt x="101166" y="17216"/>
                    </a:lnTo>
                    <a:lnTo>
                      <a:pt x="101166" y="16928"/>
                    </a:lnTo>
                    <a:lnTo>
                      <a:pt x="80627" y="16928"/>
                    </a:lnTo>
                    <a:lnTo>
                      <a:pt x="63700"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18"/>
              <p:cNvSpPr/>
              <p:nvPr/>
            </p:nvSpPr>
            <p:spPr>
              <a:xfrm flipH="1">
                <a:off x="9961990" y="4702696"/>
                <a:ext cx="108050" cy="98914"/>
              </a:xfrm>
              <a:custGeom>
                <a:avLst/>
                <a:gdLst/>
                <a:ahLst/>
                <a:cxnLst/>
                <a:rect l="l" t="t" r="r" b="b"/>
                <a:pathLst>
                  <a:path w="3347" h="3064" extrusionOk="0">
                    <a:moveTo>
                      <a:pt x="1663" y="283"/>
                    </a:moveTo>
                    <a:cubicBezTo>
                      <a:pt x="1984" y="283"/>
                      <a:pt x="2305" y="405"/>
                      <a:pt x="2549" y="649"/>
                    </a:cubicBezTo>
                    <a:cubicBezTo>
                      <a:pt x="3036" y="1136"/>
                      <a:pt x="3036" y="1934"/>
                      <a:pt x="2549" y="2421"/>
                    </a:cubicBezTo>
                    <a:cubicBezTo>
                      <a:pt x="2305" y="2665"/>
                      <a:pt x="1984" y="2787"/>
                      <a:pt x="1663" y="2787"/>
                    </a:cubicBezTo>
                    <a:cubicBezTo>
                      <a:pt x="1341" y="2787"/>
                      <a:pt x="1020" y="2665"/>
                      <a:pt x="776" y="2421"/>
                    </a:cubicBezTo>
                    <a:cubicBezTo>
                      <a:pt x="289" y="1934"/>
                      <a:pt x="289" y="1136"/>
                      <a:pt x="776" y="649"/>
                    </a:cubicBezTo>
                    <a:cubicBezTo>
                      <a:pt x="1020" y="405"/>
                      <a:pt x="1341" y="283"/>
                      <a:pt x="1663" y="283"/>
                    </a:cubicBezTo>
                    <a:close/>
                    <a:moveTo>
                      <a:pt x="1674" y="1"/>
                    </a:moveTo>
                    <a:cubicBezTo>
                      <a:pt x="1286" y="1"/>
                      <a:pt x="898" y="150"/>
                      <a:pt x="599" y="450"/>
                    </a:cubicBezTo>
                    <a:cubicBezTo>
                      <a:pt x="1" y="1048"/>
                      <a:pt x="1" y="2023"/>
                      <a:pt x="599" y="2621"/>
                    </a:cubicBezTo>
                    <a:cubicBezTo>
                      <a:pt x="887" y="2909"/>
                      <a:pt x="1286" y="3064"/>
                      <a:pt x="1663" y="3064"/>
                    </a:cubicBezTo>
                    <a:cubicBezTo>
                      <a:pt x="2061" y="3064"/>
                      <a:pt x="2460" y="2909"/>
                      <a:pt x="2748" y="2621"/>
                    </a:cubicBezTo>
                    <a:cubicBezTo>
                      <a:pt x="3347" y="2023"/>
                      <a:pt x="3347" y="1048"/>
                      <a:pt x="2748" y="450"/>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18"/>
              <p:cNvSpPr/>
              <p:nvPr/>
            </p:nvSpPr>
            <p:spPr>
              <a:xfrm flipH="1">
                <a:off x="6635310" y="4822142"/>
                <a:ext cx="108050" cy="98946"/>
              </a:xfrm>
              <a:custGeom>
                <a:avLst/>
                <a:gdLst/>
                <a:ahLst/>
                <a:cxnLst/>
                <a:rect l="l" t="t" r="r" b="b"/>
                <a:pathLst>
                  <a:path w="3347" h="3065" extrusionOk="0">
                    <a:moveTo>
                      <a:pt x="1663" y="283"/>
                    </a:moveTo>
                    <a:cubicBezTo>
                      <a:pt x="1984" y="283"/>
                      <a:pt x="2305" y="405"/>
                      <a:pt x="2549" y="649"/>
                    </a:cubicBezTo>
                    <a:cubicBezTo>
                      <a:pt x="3036" y="1136"/>
                      <a:pt x="3036" y="1934"/>
                      <a:pt x="2549" y="2422"/>
                    </a:cubicBezTo>
                    <a:cubicBezTo>
                      <a:pt x="2305" y="2665"/>
                      <a:pt x="1984" y="2787"/>
                      <a:pt x="1663" y="2787"/>
                    </a:cubicBezTo>
                    <a:cubicBezTo>
                      <a:pt x="1341" y="2787"/>
                      <a:pt x="1020" y="2665"/>
                      <a:pt x="776" y="2422"/>
                    </a:cubicBezTo>
                    <a:cubicBezTo>
                      <a:pt x="311" y="1934"/>
                      <a:pt x="311" y="1136"/>
                      <a:pt x="776" y="649"/>
                    </a:cubicBezTo>
                    <a:cubicBezTo>
                      <a:pt x="1020" y="405"/>
                      <a:pt x="1341" y="283"/>
                      <a:pt x="1663" y="283"/>
                    </a:cubicBezTo>
                    <a:close/>
                    <a:moveTo>
                      <a:pt x="1674" y="1"/>
                    </a:moveTo>
                    <a:cubicBezTo>
                      <a:pt x="1286" y="1"/>
                      <a:pt x="898" y="151"/>
                      <a:pt x="599" y="450"/>
                    </a:cubicBezTo>
                    <a:cubicBezTo>
                      <a:pt x="1" y="1048"/>
                      <a:pt x="1" y="2023"/>
                      <a:pt x="599" y="2599"/>
                    </a:cubicBezTo>
                    <a:cubicBezTo>
                      <a:pt x="887" y="2909"/>
                      <a:pt x="1286" y="3064"/>
                      <a:pt x="1663" y="3064"/>
                    </a:cubicBezTo>
                    <a:cubicBezTo>
                      <a:pt x="2062" y="3064"/>
                      <a:pt x="2460" y="2909"/>
                      <a:pt x="2748" y="2599"/>
                    </a:cubicBezTo>
                    <a:cubicBezTo>
                      <a:pt x="3347" y="2023"/>
                      <a:pt x="3347" y="1048"/>
                      <a:pt x="2748" y="450"/>
                    </a:cubicBezTo>
                    <a:cubicBezTo>
                      <a:pt x="2449" y="151"/>
                      <a:pt x="2062"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2" name="Google Shape;1192;p18"/>
            <p:cNvGrpSpPr/>
            <p:nvPr/>
          </p:nvGrpSpPr>
          <p:grpSpPr>
            <a:xfrm>
              <a:off x="8280480" y="4055311"/>
              <a:ext cx="922020" cy="547899"/>
              <a:chOff x="8382639" y="3674311"/>
              <a:chExt cx="922020" cy="547899"/>
            </a:xfrm>
          </p:grpSpPr>
          <p:sp>
            <p:nvSpPr>
              <p:cNvPr id="1193" name="Google Shape;1193;p18"/>
              <p:cNvSpPr/>
              <p:nvPr/>
            </p:nvSpPr>
            <p:spPr>
              <a:xfrm flipH="1">
                <a:off x="8480648" y="3674311"/>
                <a:ext cx="824011" cy="512130"/>
              </a:xfrm>
              <a:custGeom>
                <a:avLst/>
                <a:gdLst/>
                <a:ahLst/>
                <a:cxnLst/>
                <a:rect l="l" t="t" r="r" b="b"/>
                <a:pathLst>
                  <a:path w="25525" h="15864" extrusionOk="0">
                    <a:moveTo>
                      <a:pt x="1" y="0"/>
                    </a:moveTo>
                    <a:lnTo>
                      <a:pt x="1" y="5650"/>
                    </a:lnTo>
                    <a:lnTo>
                      <a:pt x="10237" y="15864"/>
                    </a:lnTo>
                    <a:lnTo>
                      <a:pt x="25525" y="15864"/>
                    </a:lnTo>
                    <a:lnTo>
                      <a:pt x="25525" y="15576"/>
                    </a:lnTo>
                    <a:lnTo>
                      <a:pt x="10348" y="15576"/>
                    </a:lnTo>
                    <a:lnTo>
                      <a:pt x="289" y="5539"/>
                    </a:lnTo>
                    <a:lnTo>
                      <a:pt x="28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18"/>
              <p:cNvSpPr/>
              <p:nvPr/>
            </p:nvSpPr>
            <p:spPr>
              <a:xfrm flipH="1">
                <a:off x="8382639" y="4124006"/>
                <a:ext cx="108050" cy="98203"/>
              </a:xfrm>
              <a:custGeom>
                <a:avLst/>
                <a:gdLst/>
                <a:ahLst/>
                <a:cxnLst/>
                <a:rect l="l" t="t" r="r" b="b"/>
                <a:pathLst>
                  <a:path w="3347" h="3042" extrusionOk="0">
                    <a:moveTo>
                      <a:pt x="1663" y="272"/>
                    </a:moveTo>
                    <a:cubicBezTo>
                      <a:pt x="1995" y="272"/>
                      <a:pt x="2305" y="405"/>
                      <a:pt x="2549" y="649"/>
                    </a:cubicBezTo>
                    <a:cubicBezTo>
                      <a:pt x="3036" y="1136"/>
                      <a:pt x="3036" y="1912"/>
                      <a:pt x="2549" y="2399"/>
                    </a:cubicBezTo>
                    <a:cubicBezTo>
                      <a:pt x="2305" y="2643"/>
                      <a:pt x="1984" y="2765"/>
                      <a:pt x="1663" y="2765"/>
                    </a:cubicBezTo>
                    <a:cubicBezTo>
                      <a:pt x="1341" y="2765"/>
                      <a:pt x="1020" y="2643"/>
                      <a:pt x="776" y="2399"/>
                    </a:cubicBezTo>
                    <a:cubicBezTo>
                      <a:pt x="289" y="1912"/>
                      <a:pt x="289" y="1136"/>
                      <a:pt x="776" y="649"/>
                    </a:cubicBezTo>
                    <a:cubicBezTo>
                      <a:pt x="1020" y="405"/>
                      <a:pt x="1352" y="272"/>
                      <a:pt x="1663" y="272"/>
                    </a:cubicBezTo>
                    <a:close/>
                    <a:moveTo>
                      <a:pt x="1674" y="1"/>
                    </a:moveTo>
                    <a:cubicBezTo>
                      <a:pt x="1286" y="1"/>
                      <a:pt x="898" y="150"/>
                      <a:pt x="599" y="449"/>
                    </a:cubicBezTo>
                    <a:cubicBezTo>
                      <a:pt x="1" y="1048"/>
                      <a:pt x="1" y="2000"/>
                      <a:pt x="599" y="2599"/>
                    </a:cubicBezTo>
                    <a:cubicBezTo>
                      <a:pt x="887" y="2909"/>
                      <a:pt x="1286" y="3042"/>
                      <a:pt x="1663" y="3042"/>
                    </a:cubicBezTo>
                    <a:cubicBezTo>
                      <a:pt x="2061" y="3042"/>
                      <a:pt x="2460" y="2909"/>
                      <a:pt x="2748" y="2599"/>
                    </a:cubicBezTo>
                    <a:cubicBezTo>
                      <a:pt x="3346" y="2000"/>
                      <a:pt x="3346" y="1048"/>
                      <a:pt x="2748" y="449"/>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195" name="Google Shape;1195;p18"/>
          <p:cNvGrpSpPr/>
          <p:nvPr/>
        </p:nvGrpSpPr>
        <p:grpSpPr>
          <a:xfrm flipH="1">
            <a:off x="5823458" y="4547731"/>
            <a:ext cx="881930" cy="325254"/>
            <a:chOff x="4761438" y="4276425"/>
            <a:chExt cx="881930" cy="325254"/>
          </a:xfrm>
        </p:grpSpPr>
        <p:sp>
          <p:nvSpPr>
            <p:cNvPr id="1196" name="Google Shape;1196;p18"/>
            <p:cNvSpPr/>
            <p:nvPr/>
          </p:nvSpPr>
          <p:spPr>
            <a:xfrm>
              <a:off x="5424363" y="4473985"/>
              <a:ext cx="124918" cy="127694"/>
            </a:xfrm>
            <a:custGeom>
              <a:avLst/>
              <a:gdLst/>
              <a:ahLst/>
              <a:cxnLst/>
              <a:rect l="l" t="t" r="r" b="b"/>
              <a:pathLst>
                <a:path w="2970" h="3036" extrusionOk="0">
                  <a:moveTo>
                    <a:pt x="2593" y="399"/>
                  </a:moveTo>
                  <a:lnTo>
                    <a:pt x="2593" y="2659"/>
                  </a:lnTo>
                  <a:lnTo>
                    <a:pt x="399" y="2659"/>
                  </a:lnTo>
                  <a:lnTo>
                    <a:pt x="399" y="399"/>
                  </a:lnTo>
                  <a:close/>
                  <a:moveTo>
                    <a:pt x="1" y="1"/>
                  </a:moveTo>
                  <a:lnTo>
                    <a:pt x="1" y="3036"/>
                  </a:lnTo>
                  <a:lnTo>
                    <a:pt x="2969" y="3036"/>
                  </a:lnTo>
                  <a:lnTo>
                    <a:pt x="29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18"/>
            <p:cNvSpPr/>
            <p:nvPr/>
          </p:nvSpPr>
          <p:spPr>
            <a:xfrm>
              <a:off x="5235220" y="4473985"/>
              <a:ext cx="124918" cy="127694"/>
            </a:xfrm>
            <a:custGeom>
              <a:avLst/>
              <a:gdLst/>
              <a:ahLst/>
              <a:cxnLst/>
              <a:rect l="l" t="t" r="r" b="b"/>
              <a:pathLst>
                <a:path w="2970" h="3036" extrusionOk="0">
                  <a:moveTo>
                    <a:pt x="2571" y="399"/>
                  </a:moveTo>
                  <a:lnTo>
                    <a:pt x="2571" y="2659"/>
                  </a:lnTo>
                  <a:lnTo>
                    <a:pt x="399" y="2659"/>
                  </a:lnTo>
                  <a:lnTo>
                    <a:pt x="399"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18"/>
            <p:cNvSpPr/>
            <p:nvPr/>
          </p:nvSpPr>
          <p:spPr>
            <a:xfrm>
              <a:off x="5046076"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18"/>
            <p:cNvSpPr/>
            <p:nvPr/>
          </p:nvSpPr>
          <p:spPr>
            <a:xfrm>
              <a:off x="4856933"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18"/>
            <p:cNvSpPr/>
            <p:nvPr/>
          </p:nvSpPr>
          <p:spPr>
            <a:xfrm>
              <a:off x="5360094" y="4529884"/>
              <a:ext cx="64310" cy="15899"/>
            </a:xfrm>
            <a:custGeom>
              <a:avLst/>
              <a:gdLst/>
              <a:ahLst/>
              <a:cxnLst/>
              <a:rect l="l" t="t" r="r" b="b"/>
              <a:pathLst>
                <a:path w="1529"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18"/>
            <p:cNvSpPr/>
            <p:nvPr/>
          </p:nvSpPr>
          <p:spPr>
            <a:xfrm>
              <a:off x="5170951"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18"/>
            <p:cNvSpPr/>
            <p:nvPr/>
          </p:nvSpPr>
          <p:spPr>
            <a:xfrm>
              <a:off x="4981808"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18"/>
            <p:cNvSpPr/>
            <p:nvPr/>
          </p:nvSpPr>
          <p:spPr>
            <a:xfrm>
              <a:off x="4761438" y="4529884"/>
              <a:ext cx="99766" cy="15899"/>
            </a:xfrm>
            <a:custGeom>
              <a:avLst/>
              <a:gdLst/>
              <a:ahLst/>
              <a:cxnLst/>
              <a:rect l="l" t="t" r="r" b="b"/>
              <a:pathLst>
                <a:path w="2372" h="378" extrusionOk="0">
                  <a:moveTo>
                    <a:pt x="0" y="1"/>
                  </a:moveTo>
                  <a:lnTo>
                    <a:pt x="0" y="378"/>
                  </a:lnTo>
                  <a:lnTo>
                    <a:pt x="2371" y="378"/>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18"/>
            <p:cNvSpPr/>
            <p:nvPr/>
          </p:nvSpPr>
          <p:spPr>
            <a:xfrm>
              <a:off x="5544569" y="4529884"/>
              <a:ext cx="98799" cy="15899"/>
            </a:xfrm>
            <a:custGeom>
              <a:avLst/>
              <a:gdLst/>
              <a:ahLst/>
              <a:cxnLst/>
              <a:rect l="l" t="t" r="r" b="b"/>
              <a:pathLst>
                <a:path w="2349" h="378" extrusionOk="0">
                  <a:moveTo>
                    <a:pt x="0" y="1"/>
                  </a:moveTo>
                  <a:lnTo>
                    <a:pt x="0" y="378"/>
                  </a:lnTo>
                  <a:lnTo>
                    <a:pt x="2349" y="378"/>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18"/>
            <p:cNvSpPr/>
            <p:nvPr/>
          </p:nvSpPr>
          <p:spPr>
            <a:xfrm>
              <a:off x="5424363" y="4276425"/>
              <a:ext cx="124918" cy="127694"/>
            </a:xfrm>
            <a:custGeom>
              <a:avLst/>
              <a:gdLst/>
              <a:ahLst/>
              <a:cxnLst/>
              <a:rect l="l" t="t" r="r" b="b"/>
              <a:pathLst>
                <a:path w="2970" h="3036" extrusionOk="0">
                  <a:moveTo>
                    <a:pt x="2593" y="377"/>
                  </a:moveTo>
                  <a:lnTo>
                    <a:pt x="2593" y="2637"/>
                  </a:lnTo>
                  <a:lnTo>
                    <a:pt x="399" y="2637"/>
                  </a:lnTo>
                  <a:lnTo>
                    <a:pt x="399" y="377"/>
                  </a:lnTo>
                  <a:close/>
                  <a:moveTo>
                    <a:pt x="1" y="0"/>
                  </a:moveTo>
                  <a:lnTo>
                    <a:pt x="1" y="3036"/>
                  </a:lnTo>
                  <a:lnTo>
                    <a:pt x="2969" y="3036"/>
                  </a:lnTo>
                  <a:lnTo>
                    <a:pt x="2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18"/>
            <p:cNvSpPr/>
            <p:nvPr/>
          </p:nvSpPr>
          <p:spPr>
            <a:xfrm>
              <a:off x="5235220" y="4276425"/>
              <a:ext cx="124918" cy="127694"/>
            </a:xfrm>
            <a:custGeom>
              <a:avLst/>
              <a:gdLst/>
              <a:ahLst/>
              <a:cxnLst/>
              <a:rect l="l" t="t" r="r" b="b"/>
              <a:pathLst>
                <a:path w="2970" h="3036" extrusionOk="0">
                  <a:moveTo>
                    <a:pt x="2571" y="377"/>
                  </a:moveTo>
                  <a:lnTo>
                    <a:pt x="2571" y="2637"/>
                  </a:lnTo>
                  <a:lnTo>
                    <a:pt x="399" y="2637"/>
                  </a:lnTo>
                  <a:lnTo>
                    <a:pt x="399"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18"/>
            <p:cNvSpPr/>
            <p:nvPr/>
          </p:nvSpPr>
          <p:spPr>
            <a:xfrm>
              <a:off x="5046076"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18"/>
            <p:cNvSpPr/>
            <p:nvPr/>
          </p:nvSpPr>
          <p:spPr>
            <a:xfrm>
              <a:off x="4856933"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18"/>
            <p:cNvSpPr/>
            <p:nvPr/>
          </p:nvSpPr>
          <p:spPr>
            <a:xfrm>
              <a:off x="5360094" y="4331399"/>
              <a:ext cx="64310" cy="16824"/>
            </a:xfrm>
            <a:custGeom>
              <a:avLst/>
              <a:gdLst/>
              <a:ahLst/>
              <a:cxnLst/>
              <a:rect l="l" t="t" r="r" b="b"/>
              <a:pathLst>
                <a:path w="1529"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18"/>
            <p:cNvSpPr/>
            <p:nvPr/>
          </p:nvSpPr>
          <p:spPr>
            <a:xfrm>
              <a:off x="5170951"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18"/>
            <p:cNvSpPr/>
            <p:nvPr/>
          </p:nvSpPr>
          <p:spPr>
            <a:xfrm>
              <a:off x="4981808"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18"/>
            <p:cNvSpPr/>
            <p:nvPr/>
          </p:nvSpPr>
          <p:spPr>
            <a:xfrm>
              <a:off x="4761438" y="4331399"/>
              <a:ext cx="99766" cy="16824"/>
            </a:xfrm>
            <a:custGeom>
              <a:avLst/>
              <a:gdLst/>
              <a:ahLst/>
              <a:cxnLst/>
              <a:rect l="l" t="t" r="r" b="b"/>
              <a:pathLst>
                <a:path w="2372" h="400" extrusionOk="0">
                  <a:moveTo>
                    <a:pt x="0" y="1"/>
                  </a:moveTo>
                  <a:lnTo>
                    <a:pt x="0" y="400"/>
                  </a:lnTo>
                  <a:lnTo>
                    <a:pt x="2371" y="400"/>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18"/>
            <p:cNvSpPr/>
            <p:nvPr/>
          </p:nvSpPr>
          <p:spPr>
            <a:xfrm>
              <a:off x="5544569" y="4331399"/>
              <a:ext cx="98799" cy="16824"/>
            </a:xfrm>
            <a:custGeom>
              <a:avLst/>
              <a:gdLst/>
              <a:ahLst/>
              <a:cxnLst/>
              <a:rect l="l" t="t" r="r" b="b"/>
              <a:pathLst>
                <a:path w="2349" h="400" extrusionOk="0">
                  <a:moveTo>
                    <a:pt x="0" y="1"/>
                  </a:moveTo>
                  <a:lnTo>
                    <a:pt x="0" y="400"/>
                  </a:lnTo>
                  <a:lnTo>
                    <a:pt x="2349" y="400"/>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14" name="Google Shape;1214;p18"/>
          <p:cNvGrpSpPr/>
          <p:nvPr/>
        </p:nvGrpSpPr>
        <p:grpSpPr>
          <a:xfrm flipH="1">
            <a:off x="7736123" y="4378656"/>
            <a:ext cx="1468333" cy="494947"/>
            <a:chOff x="-21957" y="3648039"/>
            <a:chExt cx="1468333" cy="494947"/>
          </a:xfrm>
        </p:grpSpPr>
        <p:sp>
          <p:nvSpPr>
            <p:cNvPr id="1215" name="Google Shape;1215;p18"/>
            <p:cNvSpPr/>
            <p:nvPr/>
          </p:nvSpPr>
          <p:spPr>
            <a:xfrm>
              <a:off x="1113676" y="3810286"/>
              <a:ext cx="332700" cy="332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18"/>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18"/>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18" name="Google Shape;1218;p18"/>
          <p:cNvGrpSpPr/>
          <p:nvPr/>
        </p:nvGrpSpPr>
        <p:grpSpPr>
          <a:xfrm flipH="1">
            <a:off x="8591476" y="2029650"/>
            <a:ext cx="280875" cy="265900"/>
            <a:chOff x="4730850" y="1621700"/>
            <a:chExt cx="280875" cy="265900"/>
          </a:xfrm>
        </p:grpSpPr>
        <p:sp>
          <p:nvSpPr>
            <p:cNvPr id="1219" name="Google Shape;1219;p18"/>
            <p:cNvSpPr/>
            <p:nvPr/>
          </p:nvSpPr>
          <p:spPr>
            <a:xfrm>
              <a:off x="4781825" y="1621700"/>
              <a:ext cx="175600" cy="180600"/>
            </a:xfrm>
            <a:custGeom>
              <a:avLst/>
              <a:gdLst/>
              <a:ahLst/>
              <a:cxnLst/>
              <a:rect l="l" t="t" r="r" b="b"/>
              <a:pathLst>
                <a:path w="7024" h="7224" extrusionOk="0">
                  <a:moveTo>
                    <a:pt x="0" y="1"/>
                  </a:moveTo>
                  <a:lnTo>
                    <a:pt x="0" y="7224"/>
                  </a:lnTo>
                  <a:lnTo>
                    <a:pt x="288" y="7224"/>
                  </a:lnTo>
                  <a:lnTo>
                    <a:pt x="288" y="289"/>
                  </a:lnTo>
                  <a:lnTo>
                    <a:pt x="6736" y="289"/>
                  </a:lnTo>
                  <a:lnTo>
                    <a:pt x="6736" y="7224"/>
                  </a:lnTo>
                  <a:lnTo>
                    <a:pt x="7024" y="7224"/>
                  </a:lnTo>
                  <a:lnTo>
                    <a:pt x="702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18"/>
            <p:cNvSpPr/>
            <p:nvPr/>
          </p:nvSpPr>
          <p:spPr>
            <a:xfrm>
              <a:off x="4730850" y="1771275"/>
              <a:ext cx="115800" cy="116325"/>
            </a:xfrm>
            <a:custGeom>
              <a:avLst/>
              <a:gdLst/>
              <a:ahLst/>
              <a:cxnLst/>
              <a:rect l="l" t="t" r="r" b="b"/>
              <a:pathLst>
                <a:path w="4632" h="4653" extrusionOk="0">
                  <a:moveTo>
                    <a:pt x="1" y="0"/>
                  </a:moveTo>
                  <a:lnTo>
                    <a:pt x="1" y="4653"/>
                  </a:lnTo>
                  <a:lnTo>
                    <a:pt x="4632" y="4653"/>
                  </a:lnTo>
                  <a:lnTo>
                    <a:pt x="463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18"/>
            <p:cNvSpPr/>
            <p:nvPr/>
          </p:nvSpPr>
          <p:spPr>
            <a:xfrm>
              <a:off x="4895925" y="1771275"/>
              <a:ext cx="115800" cy="116325"/>
            </a:xfrm>
            <a:custGeom>
              <a:avLst/>
              <a:gdLst/>
              <a:ahLst/>
              <a:cxnLst/>
              <a:rect l="l" t="t" r="r" b="b"/>
              <a:pathLst>
                <a:path w="4632" h="4653" extrusionOk="0">
                  <a:moveTo>
                    <a:pt x="0" y="0"/>
                  </a:moveTo>
                  <a:lnTo>
                    <a:pt x="0" y="4653"/>
                  </a:lnTo>
                  <a:lnTo>
                    <a:pt x="4631" y="4653"/>
                  </a:lnTo>
                  <a:lnTo>
                    <a:pt x="463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2" name="Google Shape;1222;p18"/>
          <p:cNvGrpSpPr/>
          <p:nvPr/>
        </p:nvGrpSpPr>
        <p:grpSpPr>
          <a:xfrm>
            <a:off x="6154537" y="-302311"/>
            <a:ext cx="577529" cy="690571"/>
            <a:chOff x="5697337" y="-302311"/>
            <a:chExt cx="577529" cy="690571"/>
          </a:xfrm>
        </p:grpSpPr>
        <p:grpSp>
          <p:nvGrpSpPr>
            <p:cNvPr id="1223" name="Google Shape;1223;p18"/>
            <p:cNvGrpSpPr/>
            <p:nvPr/>
          </p:nvGrpSpPr>
          <p:grpSpPr>
            <a:xfrm rot="10800000" flipH="1">
              <a:off x="6090587" y="-302311"/>
              <a:ext cx="184279" cy="603321"/>
              <a:chOff x="3638102" y="4583399"/>
              <a:chExt cx="182798" cy="598473"/>
            </a:xfrm>
          </p:grpSpPr>
          <p:sp>
            <p:nvSpPr>
              <p:cNvPr id="1224" name="Google Shape;1224;p18"/>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18"/>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6" name="Google Shape;1226;p18"/>
            <p:cNvGrpSpPr/>
            <p:nvPr/>
          </p:nvGrpSpPr>
          <p:grpSpPr>
            <a:xfrm rot="10800000" flipH="1">
              <a:off x="5697337" y="-215061"/>
              <a:ext cx="184279" cy="603321"/>
              <a:chOff x="3638102" y="4583399"/>
              <a:chExt cx="182798" cy="598473"/>
            </a:xfrm>
          </p:grpSpPr>
          <p:sp>
            <p:nvSpPr>
              <p:cNvPr id="1227" name="Google Shape;1227;p18"/>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18"/>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229" name="Google Shape;1229;p18"/>
          <p:cNvGrpSpPr/>
          <p:nvPr/>
        </p:nvGrpSpPr>
        <p:grpSpPr>
          <a:xfrm flipH="1">
            <a:off x="3197642" y="4830274"/>
            <a:ext cx="184279" cy="603321"/>
            <a:chOff x="3638102" y="4583399"/>
            <a:chExt cx="182798" cy="598473"/>
          </a:xfrm>
        </p:grpSpPr>
        <p:sp>
          <p:nvSpPr>
            <p:cNvPr id="1230" name="Google Shape;1230;p18"/>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18"/>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32" name="Google Shape;1232;p18"/>
          <p:cNvGrpSpPr/>
          <p:nvPr/>
        </p:nvGrpSpPr>
        <p:grpSpPr>
          <a:xfrm flipH="1">
            <a:off x="1753602" y="4679545"/>
            <a:ext cx="184279" cy="603321"/>
            <a:chOff x="3638102" y="4583399"/>
            <a:chExt cx="182798" cy="598473"/>
          </a:xfrm>
        </p:grpSpPr>
        <p:sp>
          <p:nvSpPr>
            <p:cNvPr id="1233" name="Google Shape;1233;p18"/>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18"/>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35" name="Google Shape;1235;p18"/>
          <p:cNvGrpSpPr/>
          <p:nvPr/>
        </p:nvGrpSpPr>
        <p:grpSpPr>
          <a:xfrm>
            <a:off x="520062" y="1487473"/>
            <a:ext cx="399883" cy="381256"/>
            <a:chOff x="6113337" y="393160"/>
            <a:chExt cx="399883" cy="381256"/>
          </a:xfrm>
        </p:grpSpPr>
        <p:sp>
          <p:nvSpPr>
            <p:cNvPr id="1236" name="Google Shape;1236;p18"/>
            <p:cNvSpPr/>
            <p:nvPr/>
          </p:nvSpPr>
          <p:spPr>
            <a:xfrm>
              <a:off x="6113337" y="393160"/>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18"/>
            <p:cNvSpPr/>
            <p:nvPr/>
          </p:nvSpPr>
          <p:spPr>
            <a:xfrm>
              <a:off x="6222775" y="502599"/>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BLANK_5">
    <p:spTree>
      <p:nvGrpSpPr>
        <p:cNvPr id="1238" name="Shape 1238"/>
        <p:cNvGrpSpPr/>
        <p:nvPr/>
      </p:nvGrpSpPr>
      <p:grpSpPr>
        <a:xfrm>
          <a:off x="0" y="0"/>
          <a:ext cx="0" cy="0"/>
          <a:chOff x="0" y="0"/>
          <a:chExt cx="0" cy="0"/>
        </a:xfrm>
      </p:grpSpPr>
      <p:sp>
        <p:nvSpPr>
          <p:cNvPr id="1239" name="Google Shape;1239;p19"/>
          <p:cNvSpPr txBox="1"/>
          <p:nvPr>
            <p:ph type="title"/>
          </p:nvPr>
        </p:nvSpPr>
        <p:spPr>
          <a:xfrm>
            <a:off x="720000" y="540000"/>
            <a:ext cx="7704000" cy="5727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40" name="Google Shape;1240;p19"/>
          <p:cNvSpPr txBox="1"/>
          <p:nvPr>
            <p:ph type="subTitle" idx="1"/>
          </p:nvPr>
        </p:nvSpPr>
        <p:spPr>
          <a:xfrm>
            <a:off x="883025" y="4005444"/>
            <a:ext cx="2203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41" name="Google Shape;1241;p19"/>
          <p:cNvSpPr txBox="1"/>
          <p:nvPr>
            <p:ph type="title" idx="2"/>
          </p:nvPr>
        </p:nvSpPr>
        <p:spPr>
          <a:xfrm>
            <a:off x="883025" y="3717897"/>
            <a:ext cx="2203800" cy="39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242" name="Google Shape;1242;p19"/>
          <p:cNvSpPr txBox="1"/>
          <p:nvPr>
            <p:ph type="subTitle" idx="3"/>
          </p:nvPr>
        </p:nvSpPr>
        <p:spPr>
          <a:xfrm>
            <a:off x="3470100" y="4005444"/>
            <a:ext cx="2203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43" name="Google Shape;1243;p19"/>
          <p:cNvSpPr txBox="1"/>
          <p:nvPr>
            <p:ph type="title" idx="4"/>
          </p:nvPr>
        </p:nvSpPr>
        <p:spPr>
          <a:xfrm>
            <a:off x="3470100" y="3717897"/>
            <a:ext cx="2203800" cy="39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244" name="Google Shape;1244;p19"/>
          <p:cNvSpPr txBox="1"/>
          <p:nvPr>
            <p:ph type="subTitle" idx="5"/>
          </p:nvPr>
        </p:nvSpPr>
        <p:spPr>
          <a:xfrm>
            <a:off x="6057175" y="4005444"/>
            <a:ext cx="2203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45" name="Google Shape;1245;p19"/>
          <p:cNvSpPr txBox="1"/>
          <p:nvPr>
            <p:ph type="title" idx="6"/>
          </p:nvPr>
        </p:nvSpPr>
        <p:spPr>
          <a:xfrm>
            <a:off x="6057175" y="3717897"/>
            <a:ext cx="2203800" cy="39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246" name="Google Shape;1246;p19"/>
          <p:cNvSpPr txBox="1"/>
          <p:nvPr>
            <p:ph type="subTitle" idx="7"/>
          </p:nvPr>
        </p:nvSpPr>
        <p:spPr>
          <a:xfrm>
            <a:off x="883025" y="2287440"/>
            <a:ext cx="2203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47" name="Google Shape;1247;p19"/>
          <p:cNvSpPr txBox="1"/>
          <p:nvPr>
            <p:ph type="title" idx="8"/>
          </p:nvPr>
        </p:nvSpPr>
        <p:spPr>
          <a:xfrm>
            <a:off x="883025" y="1999936"/>
            <a:ext cx="2203800" cy="39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248" name="Google Shape;1248;p19"/>
          <p:cNvSpPr txBox="1"/>
          <p:nvPr>
            <p:ph type="subTitle" idx="9"/>
          </p:nvPr>
        </p:nvSpPr>
        <p:spPr>
          <a:xfrm>
            <a:off x="3470100" y="2287440"/>
            <a:ext cx="2203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49" name="Google Shape;1249;p19"/>
          <p:cNvSpPr txBox="1"/>
          <p:nvPr>
            <p:ph type="title" idx="13"/>
          </p:nvPr>
        </p:nvSpPr>
        <p:spPr>
          <a:xfrm>
            <a:off x="3470100" y="1999936"/>
            <a:ext cx="2203800" cy="39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250" name="Google Shape;1250;p19"/>
          <p:cNvSpPr txBox="1"/>
          <p:nvPr>
            <p:ph type="subTitle" idx="14"/>
          </p:nvPr>
        </p:nvSpPr>
        <p:spPr>
          <a:xfrm>
            <a:off x="6057175" y="2287440"/>
            <a:ext cx="2203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51" name="Google Shape;1251;p19"/>
          <p:cNvSpPr txBox="1"/>
          <p:nvPr>
            <p:ph type="title" idx="15"/>
          </p:nvPr>
        </p:nvSpPr>
        <p:spPr>
          <a:xfrm>
            <a:off x="6057175" y="1999936"/>
            <a:ext cx="2203800" cy="39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grpSp>
        <p:nvGrpSpPr>
          <p:cNvPr id="1252" name="Google Shape;1252;p19"/>
          <p:cNvGrpSpPr/>
          <p:nvPr/>
        </p:nvGrpSpPr>
        <p:grpSpPr>
          <a:xfrm rot="10800000">
            <a:off x="8245293" y="4131049"/>
            <a:ext cx="1591472" cy="841159"/>
            <a:chOff x="661553" y="1919040"/>
            <a:chExt cx="1591472" cy="841159"/>
          </a:xfrm>
        </p:grpSpPr>
        <p:sp>
          <p:nvSpPr>
            <p:cNvPr id="1253" name="Google Shape;1253;p19"/>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19"/>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19"/>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19"/>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19"/>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8" name="Google Shape;1258;p19"/>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19"/>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19"/>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19"/>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62" name="Google Shape;1262;p19"/>
          <p:cNvGrpSpPr/>
          <p:nvPr/>
        </p:nvGrpSpPr>
        <p:grpSpPr>
          <a:xfrm flipH="1">
            <a:off x="220332" y="3175177"/>
            <a:ext cx="399883" cy="381256"/>
            <a:chOff x="7268887" y="1278648"/>
            <a:chExt cx="399883" cy="381256"/>
          </a:xfrm>
        </p:grpSpPr>
        <p:sp>
          <p:nvSpPr>
            <p:cNvPr id="1263" name="Google Shape;1263;p19"/>
            <p:cNvSpPr/>
            <p:nvPr/>
          </p:nvSpPr>
          <p:spPr>
            <a:xfrm>
              <a:off x="7268887" y="1278648"/>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19"/>
            <p:cNvSpPr/>
            <p:nvPr/>
          </p:nvSpPr>
          <p:spPr>
            <a:xfrm>
              <a:off x="7378325" y="1388086"/>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65" name="Google Shape;1265;p19"/>
          <p:cNvGrpSpPr/>
          <p:nvPr/>
        </p:nvGrpSpPr>
        <p:grpSpPr>
          <a:xfrm rot="5400000">
            <a:off x="8107182" y="384772"/>
            <a:ext cx="1468333" cy="494947"/>
            <a:chOff x="-21957" y="3648039"/>
            <a:chExt cx="1468333" cy="494947"/>
          </a:xfrm>
        </p:grpSpPr>
        <p:sp>
          <p:nvSpPr>
            <p:cNvPr id="1266" name="Google Shape;1266;p19"/>
            <p:cNvSpPr/>
            <p:nvPr/>
          </p:nvSpPr>
          <p:spPr>
            <a:xfrm>
              <a:off x="1113676" y="3810286"/>
              <a:ext cx="332700" cy="332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19"/>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19"/>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69" name="Google Shape;1269;p19"/>
          <p:cNvGrpSpPr/>
          <p:nvPr/>
        </p:nvGrpSpPr>
        <p:grpSpPr>
          <a:xfrm flipH="1">
            <a:off x="118821" y="4378505"/>
            <a:ext cx="1239039" cy="568423"/>
            <a:chOff x="208301" y="226025"/>
            <a:chExt cx="1239039" cy="568423"/>
          </a:xfrm>
        </p:grpSpPr>
        <p:sp>
          <p:nvSpPr>
            <p:cNvPr id="1270" name="Google Shape;1270;p19"/>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19"/>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19"/>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3" name="Google Shape;1273;p19"/>
          <p:cNvGrpSpPr/>
          <p:nvPr/>
        </p:nvGrpSpPr>
        <p:grpSpPr>
          <a:xfrm flipH="1">
            <a:off x="4128001" y="4796146"/>
            <a:ext cx="878357" cy="184270"/>
            <a:chOff x="919039" y="1581426"/>
            <a:chExt cx="600134" cy="125902"/>
          </a:xfrm>
        </p:grpSpPr>
        <p:sp>
          <p:nvSpPr>
            <p:cNvPr id="1274" name="Google Shape;1274;p19"/>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19"/>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19"/>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19"/>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8" name="Google Shape;1278;p19"/>
          <p:cNvGrpSpPr/>
          <p:nvPr/>
        </p:nvGrpSpPr>
        <p:grpSpPr>
          <a:xfrm flipH="1">
            <a:off x="2916009" y="4667972"/>
            <a:ext cx="182798" cy="598473"/>
            <a:chOff x="3638102" y="4583399"/>
            <a:chExt cx="182798" cy="598473"/>
          </a:xfrm>
        </p:grpSpPr>
        <p:sp>
          <p:nvSpPr>
            <p:cNvPr id="1279" name="Google Shape;1279;p19"/>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19"/>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81" name="Google Shape;1281;p19"/>
          <p:cNvGrpSpPr/>
          <p:nvPr/>
        </p:nvGrpSpPr>
        <p:grpSpPr>
          <a:xfrm flipH="1">
            <a:off x="8450032" y="2346655"/>
            <a:ext cx="889837" cy="986391"/>
            <a:chOff x="-138609" y="2210165"/>
            <a:chExt cx="889837" cy="986391"/>
          </a:xfrm>
        </p:grpSpPr>
        <p:grpSp>
          <p:nvGrpSpPr>
            <p:cNvPr id="1282" name="Google Shape;1282;p19"/>
            <p:cNvGrpSpPr/>
            <p:nvPr/>
          </p:nvGrpSpPr>
          <p:grpSpPr>
            <a:xfrm flipH="1">
              <a:off x="-138609" y="2517039"/>
              <a:ext cx="889837" cy="679518"/>
              <a:chOff x="-350462" y="2364639"/>
              <a:chExt cx="889837" cy="679518"/>
            </a:xfrm>
          </p:grpSpPr>
          <p:sp>
            <p:nvSpPr>
              <p:cNvPr id="1283" name="Google Shape;1283;p19"/>
              <p:cNvSpPr/>
              <p:nvPr/>
            </p:nvSpPr>
            <p:spPr>
              <a:xfrm>
                <a:off x="-350462" y="2364639"/>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19"/>
              <p:cNvSpPr/>
              <p:nvPr/>
            </p:nvSpPr>
            <p:spPr>
              <a:xfrm>
                <a:off x="-36448" y="2744446"/>
                <a:ext cx="575823" cy="299711"/>
              </a:xfrm>
              <a:custGeom>
                <a:avLst/>
                <a:gdLst/>
                <a:ahLst/>
                <a:cxnLst/>
                <a:rect l="l" t="t" r="r" b="b"/>
                <a:pathLst>
                  <a:path w="17837" h="9284" extrusionOk="0">
                    <a:moveTo>
                      <a:pt x="0" y="1"/>
                    </a:moveTo>
                    <a:cubicBezTo>
                      <a:pt x="0" y="67"/>
                      <a:pt x="23" y="111"/>
                      <a:pt x="23" y="178"/>
                    </a:cubicBezTo>
                    <a:cubicBezTo>
                      <a:pt x="23" y="200"/>
                      <a:pt x="0" y="244"/>
                      <a:pt x="0" y="266"/>
                    </a:cubicBezTo>
                    <a:lnTo>
                      <a:pt x="8819" y="266"/>
                    </a:lnTo>
                    <a:lnTo>
                      <a:pt x="17836" y="9284"/>
                    </a:lnTo>
                    <a:lnTo>
                      <a:pt x="17836" y="8885"/>
                    </a:lnTo>
                    <a:lnTo>
                      <a:pt x="89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5" name="Google Shape;1285;p19"/>
              <p:cNvSpPr/>
              <p:nvPr/>
            </p:nvSpPr>
            <p:spPr>
              <a:xfrm>
                <a:off x="-252452" y="2403991"/>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19"/>
              <p:cNvSpPr/>
              <p:nvPr/>
            </p:nvSpPr>
            <p:spPr>
              <a:xfrm>
                <a:off x="-134458" y="2700832"/>
                <a:ext cx="98042" cy="98720"/>
              </a:xfrm>
              <a:custGeom>
                <a:avLst/>
                <a:gdLst/>
                <a:ahLst/>
                <a:cxnLst/>
                <a:rect l="l" t="t" r="r" b="b"/>
                <a:pathLst>
                  <a:path w="3037" h="3058" extrusionOk="0">
                    <a:moveTo>
                      <a:pt x="1530" y="0"/>
                    </a:moveTo>
                    <a:cubicBezTo>
                      <a:pt x="688" y="0"/>
                      <a:pt x="1" y="687"/>
                      <a:pt x="1" y="1529"/>
                    </a:cubicBezTo>
                    <a:cubicBezTo>
                      <a:pt x="1" y="2371"/>
                      <a:pt x="688" y="3058"/>
                      <a:pt x="1530" y="3058"/>
                    </a:cubicBezTo>
                    <a:cubicBezTo>
                      <a:pt x="2327" y="3058"/>
                      <a:pt x="2992" y="2415"/>
                      <a:pt x="3036" y="1617"/>
                    </a:cubicBezTo>
                    <a:lnTo>
                      <a:pt x="2771" y="1617"/>
                    </a:lnTo>
                    <a:lnTo>
                      <a:pt x="2771" y="1573"/>
                    </a:lnTo>
                    <a:cubicBezTo>
                      <a:pt x="2748" y="2238"/>
                      <a:pt x="2194" y="2770"/>
                      <a:pt x="1530" y="2770"/>
                    </a:cubicBezTo>
                    <a:cubicBezTo>
                      <a:pt x="843" y="2770"/>
                      <a:pt x="267" y="2216"/>
                      <a:pt x="267" y="1529"/>
                    </a:cubicBezTo>
                    <a:cubicBezTo>
                      <a:pt x="267" y="842"/>
                      <a:pt x="843" y="266"/>
                      <a:pt x="1530" y="266"/>
                    </a:cubicBezTo>
                    <a:cubicBezTo>
                      <a:pt x="2194" y="266"/>
                      <a:pt x="2748" y="820"/>
                      <a:pt x="2771" y="1484"/>
                    </a:cubicBezTo>
                    <a:lnTo>
                      <a:pt x="2771" y="1352"/>
                    </a:lnTo>
                    <a:lnTo>
                      <a:pt x="3036" y="1352"/>
                    </a:lnTo>
                    <a:cubicBezTo>
                      <a:pt x="2948" y="598"/>
                      <a:pt x="2305"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87" name="Google Shape;1287;p19"/>
            <p:cNvSpPr/>
            <p:nvPr/>
          </p:nvSpPr>
          <p:spPr>
            <a:xfrm flipH="1">
              <a:off x="652475" y="2210165"/>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8" name="Google Shape;1288;p19"/>
            <p:cNvSpPr/>
            <p:nvPr/>
          </p:nvSpPr>
          <p:spPr>
            <a:xfrm flipH="1">
              <a:off x="-138608" y="2249518"/>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89" name="Google Shape;1289;p19"/>
          <p:cNvGrpSpPr/>
          <p:nvPr/>
        </p:nvGrpSpPr>
        <p:grpSpPr>
          <a:xfrm flipH="1">
            <a:off x="-47427" y="348456"/>
            <a:ext cx="399902" cy="651901"/>
            <a:chOff x="8772496" y="3715501"/>
            <a:chExt cx="399902" cy="651901"/>
          </a:xfrm>
        </p:grpSpPr>
        <p:sp>
          <p:nvSpPr>
            <p:cNvPr id="1290" name="Google Shape;1290;p19"/>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1" name="Google Shape;1291;p19"/>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92" name="Google Shape;1292;p19"/>
          <p:cNvGrpSpPr/>
          <p:nvPr/>
        </p:nvGrpSpPr>
        <p:grpSpPr>
          <a:xfrm flipH="1">
            <a:off x="197546" y="-178428"/>
            <a:ext cx="1239039" cy="568423"/>
            <a:chOff x="208301" y="226025"/>
            <a:chExt cx="1239039" cy="568423"/>
          </a:xfrm>
        </p:grpSpPr>
        <p:sp>
          <p:nvSpPr>
            <p:cNvPr id="1293" name="Google Shape;1293;p19"/>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4" name="Google Shape;1294;p19"/>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19"/>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96" name="Google Shape;1296;p19"/>
          <p:cNvGrpSpPr/>
          <p:nvPr/>
        </p:nvGrpSpPr>
        <p:grpSpPr>
          <a:xfrm rot="10800000" flipH="1">
            <a:off x="7646627" y="-687376"/>
            <a:ext cx="1178127" cy="1094369"/>
            <a:chOff x="7825118" y="4065849"/>
            <a:chExt cx="1178127" cy="1094369"/>
          </a:xfrm>
        </p:grpSpPr>
        <p:sp>
          <p:nvSpPr>
            <p:cNvPr id="1297" name="Google Shape;1297;p19"/>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19"/>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99" name="Google Shape;1299;p19"/>
          <p:cNvGrpSpPr/>
          <p:nvPr/>
        </p:nvGrpSpPr>
        <p:grpSpPr>
          <a:xfrm rot="10800000" flipH="1">
            <a:off x="-299732" y="1967164"/>
            <a:ext cx="831921" cy="487879"/>
            <a:chOff x="-294886" y="1687485"/>
            <a:chExt cx="831921" cy="487879"/>
          </a:xfrm>
        </p:grpSpPr>
        <p:grpSp>
          <p:nvGrpSpPr>
            <p:cNvPr id="1300" name="Google Shape;1300;p19"/>
            <p:cNvGrpSpPr/>
            <p:nvPr/>
          </p:nvGrpSpPr>
          <p:grpSpPr>
            <a:xfrm rot="5400000">
              <a:off x="-85365" y="1781564"/>
              <a:ext cx="184279" cy="603321"/>
              <a:chOff x="3638102" y="4583399"/>
              <a:chExt cx="182798" cy="598473"/>
            </a:xfrm>
          </p:grpSpPr>
          <p:sp>
            <p:nvSpPr>
              <p:cNvPr id="1301" name="Google Shape;1301;p19"/>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19"/>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3" name="Google Shape;1303;p19"/>
            <p:cNvGrpSpPr/>
            <p:nvPr/>
          </p:nvGrpSpPr>
          <p:grpSpPr>
            <a:xfrm rot="5400000">
              <a:off x="143235" y="1477964"/>
              <a:ext cx="184279" cy="603321"/>
              <a:chOff x="3638102" y="4583399"/>
              <a:chExt cx="182798" cy="598473"/>
            </a:xfrm>
          </p:grpSpPr>
          <p:sp>
            <p:nvSpPr>
              <p:cNvPr id="1304" name="Google Shape;1304;p19"/>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19"/>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306" name="Google Shape;1306;p19"/>
          <p:cNvGrpSpPr/>
          <p:nvPr/>
        </p:nvGrpSpPr>
        <p:grpSpPr>
          <a:xfrm flipH="1">
            <a:off x="6222752" y="4736636"/>
            <a:ext cx="507036" cy="690583"/>
            <a:chOff x="2409497" y="4753383"/>
            <a:chExt cx="507036" cy="690583"/>
          </a:xfrm>
        </p:grpSpPr>
        <p:grpSp>
          <p:nvGrpSpPr>
            <p:cNvPr id="1307" name="Google Shape;1307;p19"/>
            <p:cNvGrpSpPr/>
            <p:nvPr/>
          </p:nvGrpSpPr>
          <p:grpSpPr>
            <a:xfrm>
              <a:off x="2733735" y="4845493"/>
              <a:ext cx="182798" cy="598473"/>
              <a:chOff x="3638102" y="4583399"/>
              <a:chExt cx="182798" cy="598473"/>
            </a:xfrm>
          </p:grpSpPr>
          <p:sp>
            <p:nvSpPr>
              <p:cNvPr id="1308" name="Google Shape;1308;p19"/>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19"/>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10" name="Google Shape;1310;p19"/>
            <p:cNvGrpSpPr/>
            <p:nvPr/>
          </p:nvGrpSpPr>
          <p:grpSpPr>
            <a:xfrm>
              <a:off x="2409497" y="4753383"/>
              <a:ext cx="182798" cy="598473"/>
              <a:chOff x="3638102" y="4583399"/>
              <a:chExt cx="182798" cy="598473"/>
            </a:xfrm>
          </p:grpSpPr>
          <p:sp>
            <p:nvSpPr>
              <p:cNvPr id="1311" name="Google Shape;1311;p19"/>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19"/>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BLANK_10">
    <p:spTree>
      <p:nvGrpSpPr>
        <p:cNvPr id="1313" name="Shape 1313"/>
        <p:cNvGrpSpPr/>
        <p:nvPr/>
      </p:nvGrpSpPr>
      <p:grpSpPr>
        <a:xfrm>
          <a:off x="0" y="0"/>
          <a:ext cx="0" cy="0"/>
          <a:chOff x="0" y="0"/>
          <a:chExt cx="0" cy="0"/>
        </a:xfrm>
      </p:grpSpPr>
      <p:sp>
        <p:nvSpPr>
          <p:cNvPr id="1314" name="Google Shape;1314;p20"/>
          <p:cNvSpPr txBox="1"/>
          <p:nvPr>
            <p:ph type="title"/>
          </p:nvPr>
        </p:nvSpPr>
        <p:spPr>
          <a:xfrm>
            <a:off x="720000" y="540000"/>
            <a:ext cx="7704000" cy="5727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15" name="Google Shape;1315;p20"/>
          <p:cNvSpPr txBox="1"/>
          <p:nvPr>
            <p:ph type="subTitle" idx="1"/>
          </p:nvPr>
        </p:nvSpPr>
        <p:spPr>
          <a:xfrm>
            <a:off x="3470550" y="3649417"/>
            <a:ext cx="2202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316" name="Google Shape;1316;p20"/>
          <p:cNvSpPr txBox="1"/>
          <p:nvPr>
            <p:ph type="subTitle" idx="2"/>
          </p:nvPr>
        </p:nvSpPr>
        <p:spPr>
          <a:xfrm>
            <a:off x="3470550" y="1640101"/>
            <a:ext cx="2202900" cy="430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Exo"/>
              <a:buNone/>
              <a:defRPr sz="2000" b="1">
                <a:latin typeface="Exo"/>
                <a:ea typeface="Exo"/>
                <a:cs typeface="Exo"/>
                <a:sym typeface="Exo"/>
              </a:defRPr>
            </a:lvl1pPr>
            <a:lvl2pPr lvl="1" algn="ctr" rtl="0">
              <a:lnSpc>
                <a:spcPct val="100000"/>
              </a:lnSpc>
              <a:spcBef>
                <a:spcPts val="0"/>
              </a:spcBef>
              <a:spcAft>
                <a:spcPts val="0"/>
              </a:spcAft>
              <a:buSzPts val="2000"/>
              <a:buFont typeface="Exo"/>
              <a:buNone/>
              <a:defRPr sz="2000" b="1">
                <a:latin typeface="Exo"/>
                <a:ea typeface="Exo"/>
                <a:cs typeface="Exo"/>
                <a:sym typeface="Exo"/>
              </a:defRPr>
            </a:lvl2pPr>
            <a:lvl3pPr lvl="2" algn="ctr" rtl="0">
              <a:lnSpc>
                <a:spcPct val="100000"/>
              </a:lnSpc>
              <a:spcBef>
                <a:spcPts val="0"/>
              </a:spcBef>
              <a:spcAft>
                <a:spcPts val="0"/>
              </a:spcAft>
              <a:buSzPts val="2000"/>
              <a:buFont typeface="Exo"/>
              <a:buNone/>
              <a:defRPr sz="2000" b="1">
                <a:latin typeface="Exo"/>
                <a:ea typeface="Exo"/>
                <a:cs typeface="Exo"/>
                <a:sym typeface="Exo"/>
              </a:defRPr>
            </a:lvl3pPr>
            <a:lvl4pPr lvl="3" algn="ctr" rtl="0">
              <a:lnSpc>
                <a:spcPct val="100000"/>
              </a:lnSpc>
              <a:spcBef>
                <a:spcPts val="0"/>
              </a:spcBef>
              <a:spcAft>
                <a:spcPts val="0"/>
              </a:spcAft>
              <a:buSzPts val="2000"/>
              <a:buFont typeface="Exo"/>
              <a:buNone/>
              <a:defRPr sz="2000" b="1">
                <a:latin typeface="Exo"/>
                <a:ea typeface="Exo"/>
                <a:cs typeface="Exo"/>
                <a:sym typeface="Exo"/>
              </a:defRPr>
            </a:lvl4pPr>
            <a:lvl5pPr lvl="4" algn="ctr" rtl="0">
              <a:lnSpc>
                <a:spcPct val="100000"/>
              </a:lnSpc>
              <a:spcBef>
                <a:spcPts val="0"/>
              </a:spcBef>
              <a:spcAft>
                <a:spcPts val="0"/>
              </a:spcAft>
              <a:buSzPts val="2000"/>
              <a:buFont typeface="Exo"/>
              <a:buNone/>
              <a:defRPr sz="2000" b="1">
                <a:latin typeface="Exo"/>
                <a:ea typeface="Exo"/>
                <a:cs typeface="Exo"/>
                <a:sym typeface="Exo"/>
              </a:defRPr>
            </a:lvl5pPr>
            <a:lvl6pPr lvl="5" algn="ctr" rtl="0">
              <a:lnSpc>
                <a:spcPct val="100000"/>
              </a:lnSpc>
              <a:spcBef>
                <a:spcPts val="0"/>
              </a:spcBef>
              <a:spcAft>
                <a:spcPts val="0"/>
              </a:spcAft>
              <a:buSzPts val="2000"/>
              <a:buFont typeface="Exo"/>
              <a:buNone/>
              <a:defRPr sz="2000" b="1">
                <a:latin typeface="Exo"/>
                <a:ea typeface="Exo"/>
                <a:cs typeface="Exo"/>
                <a:sym typeface="Exo"/>
              </a:defRPr>
            </a:lvl6pPr>
            <a:lvl7pPr lvl="6" algn="ctr" rtl="0">
              <a:lnSpc>
                <a:spcPct val="100000"/>
              </a:lnSpc>
              <a:spcBef>
                <a:spcPts val="0"/>
              </a:spcBef>
              <a:spcAft>
                <a:spcPts val="0"/>
              </a:spcAft>
              <a:buSzPts val="2000"/>
              <a:buFont typeface="Exo"/>
              <a:buNone/>
              <a:defRPr sz="2000" b="1">
                <a:latin typeface="Exo"/>
                <a:ea typeface="Exo"/>
                <a:cs typeface="Exo"/>
                <a:sym typeface="Exo"/>
              </a:defRPr>
            </a:lvl7pPr>
            <a:lvl8pPr lvl="7" algn="ctr" rtl="0">
              <a:lnSpc>
                <a:spcPct val="100000"/>
              </a:lnSpc>
              <a:spcBef>
                <a:spcPts val="0"/>
              </a:spcBef>
              <a:spcAft>
                <a:spcPts val="0"/>
              </a:spcAft>
              <a:buSzPts val="2000"/>
              <a:buFont typeface="Exo"/>
              <a:buNone/>
              <a:defRPr sz="2000" b="1">
                <a:latin typeface="Exo"/>
                <a:ea typeface="Exo"/>
                <a:cs typeface="Exo"/>
                <a:sym typeface="Exo"/>
              </a:defRPr>
            </a:lvl8pPr>
            <a:lvl9pPr lvl="8" algn="ctr" rtl="0">
              <a:lnSpc>
                <a:spcPct val="100000"/>
              </a:lnSpc>
              <a:spcBef>
                <a:spcPts val="0"/>
              </a:spcBef>
              <a:spcAft>
                <a:spcPts val="0"/>
              </a:spcAft>
              <a:buSzPts val="2000"/>
              <a:buFont typeface="Exo"/>
              <a:buNone/>
              <a:defRPr sz="2000" b="1">
                <a:latin typeface="Exo"/>
                <a:ea typeface="Exo"/>
                <a:cs typeface="Exo"/>
                <a:sym typeface="Exo"/>
              </a:defRPr>
            </a:lvl9pPr>
          </a:lstStyle>
          <a:p/>
        </p:txBody>
      </p:sp>
      <p:sp>
        <p:nvSpPr>
          <p:cNvPr id="1317" name="Google Shape;1317;p20"/>
          <p:cNvSpPr txBox="1"/>
          <p:nvPr>
            <p:ph type="subTitle" idx="3"/>
          </p:nvPr>
        </p:nvSpPr>
        <p:spPr>
          <a:xfrm>
            <a:off x="954912" y="3649267"/>
            <a:ext cx="2202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p:txBody>
      </p:sp>
      <p:sp>
        <p:nvSpPr>
          <p:cNvPr id="1318" name="Google Shape;1318;p20"/>
          <p:cNvSpPr txBox="1"/>
          <p:nvPr>
            <p:ph type="subTitle" idx="4"/>
          </p:nvPr>
        </p:nvSpPr>
        <p:spPr>
          <a:xfrm>
            <a:off x="954912" y="1640101"/>
            <a:ext cx="2202900" cy="430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Exo"/>
              <a:buNone/>
              <a:defRPr sz="2000" b="1">
                <a:latin typeface="Exo"/>
                <a:ea typeface="Exo"/>
                <a:cs typeface="Exo"/>
                <a:sym typeface="Exo"/>
              </a:defRPr>
            </a:lvl1pPr>
            <a:lvl2pPr lvl="1" algn="r" rtl="0">
              <a:lnSpc>
                <a:spcPct val="100000"/>
              </a:lnSpc>
              <a:spcBef>
                <a:spcPts val="0"/>
              </a:spcBef>
              <a:spcAft>
                <a:spcPts val="0"/>
              </a:spcAft>
              <a:buSzPts val="2000"/>
              <a:buFont typeface="Exo"/>
              <a:buNone/>
              <a:defRPr sz="2000" b="1">
                <a:latin typeface="Exo"/>
                <a:ea typeface="Exo"/>
                <a:cs typeface="Exo"/>
                <a:sym typeface="Exo"/>
              </a:defRPr>
            </a:lvl2pPr>
            <a:lvl3pPr lvl="2" algn="r" rtl="0">
              <a:lnSpc>
                <a:spcPct val="100000"/>
              </a:lnSpc>
              <a:spcBef>
                <a:spcPts val="0"/>
              </a:spcBef>
              <a:spcAft>
                <a:spcPts val="0"/>
              </a:spcAft>
              <a:buSzPts val="2000"/>
              <a:buFont typeface="Exo"/>
              <a:buNone/>
              <a:defRPr sz="2000" b="1">
                <a:latin typeface="Exo"/>
                <a:ea typeface="Exo"/>
                <a:cs typeface="Exo"/>
                <a:sym typeface="Exo"/>
              </a:defRPr>
            </a:lvl3pPr>
            <a:lvl4pPr lvl="3" algn="r" rtl="0">
              <a:lnSpc>
                <a:spcPct val="100000"/>
              </a:lnSpc>
              <a:spcBef>
                <a:spcPts val="0"/>
              </a:spcBef>
              <a:spcAft>
                <a:spcPts val="0"/>
              </a:spcAft>
              <a:buSzPts val="2000"/>
              <a:buFont typeface="Exo"/>
              <a:buNone/>
              <a:defRPr sz="2000" b="1">
                <a:latin typeface="Exo"/>
                <a:ea typeface="Exo"/>
                <a:cs typeface="Exo"/>
                <a:sym typeface="Exo"/>
              </a:defRPr>
            </a:lvl4pPr>
            <a:lvl5pPr lvl="4" algn="r" rtl="0">
              <a:lnSpc>
                <a:spcPct val="100000"/>
              </a:lnSpc>
              <a:spcBef>
                <a:spcPts val="0"/>
              </a:spcBef>
              <a:spcAft>
                <a:spcPts val="0"/>
              </a:spcAft>
              <a:buSzPts val="2000"/>
              <a:buFont typeface="Exo"/>
              <a:buNone/>
              <a:defRPr sz="2000" b="1">
                <a:latin typeface="Exo"/>
                <a:ea typeface="Exo"/>
                <a:cs typeface="Exo"/>
                <a:sym typeface="Exo"/>
              </a:defRPr>
            </a:lvl5pPr>
            <a:lvl6pPr lvl="5" algn="r" rtl="0">
              <a:lnSpc>
                <a:spcPct val="100000"/>
              </a:lnSpc>
              <a:spcBef>
                <a:spcPts val="0"/>
              </a:spcBef>
              <a:spcAft>
                <a:spcPts val="0"/>
              </a:spcAft>
              <a:buSzPts val="2000"/>
              <a:buFont typeface="Exo"/>
              <a:buNone/>
              <a:defRPr sz="2000" b="1">
                <a:latin typeface="Exo"/>
                <a:ea typeface="Exo"/>
                <a:cs typeface="Exo"/>
                <a:sym typeface="Exo"/>
              </a:defRPr>
            </a:lvl6pPr>
            <a:lvl7pPr lvl="6" algn="r" rtl="0">
              <a:lnSpc>
                <a:spcPct val="100000"/>
              </a:lnSpc>
              <a:spcBef>
                <a:spcPts val="0"/>
              </a:spcBef>
              <a:spcAft>
                <a:spcPts val="0"/>
              </a:spcAft>
              <a:buSzPts val="2000"/>
              <a:buFont typeface="Exo"/>
              <a:buNone/>
              <a:defRPr sz="2000" b="1">
                <a:latin typeface="Exo"/>
                <a:ea typeface="Exo"/>
                <a:cs typeface="Exo"/>
                <a:sym typeface="Exo"/>
              </a:defRPr>
            </a:lvl7pPr>
            <a:lvl8pPr lvl="7" algn="r" rtl="0">
              <a:lnSpc>
                <a:spcPct val="100000"/>
              </a:lnSpc>
              <a:spcBef>
                <a:spcPts val="0"/>
              </a:spcBef>
              <a:spcAft>
                <a:spcPts val="0"/>
              </a:spcAft>
              <a:buSzPts val="2000"/>
              <a:buFont typeface="Exo"/>
              <a:buNone/>
              <a:defRPr sz="2000" b="1">
                <a:latin typeface="Exo"/>
                <a:ea typeface="Exo"/>
                <a:cs typeface="Exo"/>
                <a:sym typeface="Exo"/>
              </a:defRPr>
            </a:lvl8pPr>
            <a:lvl9pPr lvl="8" algn="r" rtl="0">
              <a:lnSpc>
                <a:spcPct val="100000"/>
              </a:lnSpc>
              <a:spcBef>
                <a:spcPts val="0"/>
              </a:spcBef>
              <a:spcAft>
                <a:spcPts val="0"/>
              </a:spcAft>
              <a:buSzPts val="2000"/>
              <a:buFont typeface="Exo"/>
              <a:buNone/>
              <a:defRPr sz="2000" b="1">
                <a:latin typeface="Exo"/>
                <a:ea typeface="Exo"/>
                <a:cs typeface="Exo"/>
                <a:sym typeface="Exo"/>
              </a:defRPr>
            </a:lvl9pPr>
          </a:lstStyle>
          <a:p/>
        </p:txBody>
      </p:sp>
      <p:sp>
        <p:nvSpPr>
          <p:cNvPr id="1319" name="Google Shape;1319;p20"/>
          <p:cNvSpPr txBox="1"/>
          <p:nvPr>
            <p:ph type="subTitle" idx="5"/>
          </p:nvPr>
        </p:nvSpPr>
        <p:spPr>
          <a:xfrm>
            <a:off x="5986188" y="3649267"/>
            <a:ext cx="2202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320" name="Google Shape;1320;p20"/>
          <p:cNvSpPr txBox="1"/>
          <p:nvPr>
            <p:ph type="subTitle" idx="6"/>
          </p:nvPr>
        </p:nvSpPr>
        <p:spPr>
          <a:xfrm>
            <a:off x="5986188" y="1640101"/>
            <a:ext cx="2202900" cy="430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Exo"/>
              <a:buNone/>
              <a:defRPr sz="2000" b="1">
                <a:latin typeface="Exo"/>
                <a:ea typeface="Exo"/>
                <a:cs typeface="Exo"/>
                <a:sym typeface="Exo"/>
              </a:defRPr>
            </a:lvl1pPr>
            <a:lvl2pPr lvl="1" algn="ctr" rtl="0">
              <a:lnSpc>
                <a:spcPct val="100000"/>
              </a:lnSpc>
              <a:spcBef>
                <a:spcPts val="0"/>
              </a:spcBef>
              <a:spcAft>
                <a:spcPts val="0"/>
              </a:spcAft>
              <a:buSzPts val="2000"/>
              <a:buFont typeface="Exo"/>
              <a:buNone/>
              <a:defRPr sz="2000" b="1">
                <a:latin typeface="Exo"/>
                <a:ea typeface="Exo"/>
                <a:cs typeface="Exo"/>
                <a:sym typeface="Exo"/>
              </a:defRPr>
            </a:lvl2pPr>
            <a:lvl3pPr lvl="2" algn="ctr" rtl="0">
              <a:lnSpc>
                <a:spcPct val="100000"/>
              </a:lnSpc>
              <a:spcBef>
                <a:spcPts val="0"/>
              </a:spcBef>
              <a:spcAft>
                <a:spcPts val="0"/>
              </a:spcAft>
              <a:buSzPts val="2000"/>
              <a:buFont typeface="Exo"/>
              <a:buNone/>
              <a:defRPr sz="2000" b="1">
                <a:latin typeface="Exo"/>
                <a:ea typeface="Exo"/>
                <a:cs typeface="Exo"/>
                <a:sym typeface="Exo"/>
              </a:defRPr>
            </a:lvl3pPr>
            <a:lvl4pPr lvl="3" algn="ctr" rtl="0">
              <a:lnSpc>
                <a:spcPct val="100000"/>
              </a:lnSpc>
              <a:spcBef>
                <a:spcPts val="0"/>
              </a:spcBef>
              <a:spcAft>
                <a:spcPts val="0"/>
              </a:spcAft>
              <a:buSzPts val="2000"/>
              <a:buFont typeface="Exo"/>
              <a:buNone/>
              <a:defRPr sz="2000" b="1">
                <a:latin typeface="Exo"/>
                <a:ea typeface="Exo"/>
                <a:cs typeface="Exo"/>
                <a:sym typeface="Exo"/>
              </a:defRPr>
            </a:lvl4pPr>
            <a:lvl5pPr lvl="4" algn="ctr" rtl="0">
              <a:lnSpc>
                <a:spcPct val="100000"/>
              </a:lnSpc>
              <a:spcBef>
                <a:spcPts val="0"/>
              </a:spcBef>
              <a:spcAft>
                <a:spcPts val="0"/>
              </a:spcAft>
              <a:buSzPts val="2000"/>
              <a:buFont typeface="Exo"/>
              <a:buNone/>
              <a:defRPr sz="2000" b="1">
                <a:latin typeface="Exo"/>
                <a:ea typeface="Exo"/>
                <a:cs typeface="Exo"/>
                <a:sym typeface="Exo"/>
              </a:defRPr>
            </a:lvl5pPr>
            <a:lvl6pPr lvl="5" algn="ctr" rtl="0">
              <a:lnSpc>
                <a:spcPct val="100000"/>
              </a:lnSpc>
              <a:spcBef>
                <a:spcPts val="0"/>
              </a:spcBef>
              <a:spcAft>
                <a:spcPts val="0"/>
              </a:spcAft>
              <a:buSzPts val="2000"/>
              <a:buFont typeface="Exo"/>
              <a:buNone/>
              <a:defRPr sz="2000" b="1">
                <a:latin typeface="Exo"/>
                <a:ea typeface="Exo"/>
                <a:cs typeface="Exo"/>
                <a:sym typeface="Exo"/>
              </a:defRPr>
            </a:lvl6pPr>
            <a:lvl7pPr lvl="6" algn="ctr" rtl="0">
              <a:lnSpc>
                <a:spcPct val="100000"/>
              </a:lnSpc>
              <a:spcBef>
                <a:spcPts val="0"/>
              </a:spcBef>
              <a:spcAft>
                <a:spcPts val="0"/>
              </a:spcAft>
              <a:buSzPts val="2000"/>
              <a:buFont typeface="Exo"/>
              <a:buNone/>
              <a:defRPr sz="2000" b="1">
                <a:latin typeface="Exo"/>
                <a:ea typeface="Exo"/>
                <a:cs typeface="Exo"/>
                <a:sym typeface="Exo"/>
              </a:defRPr>
            </a:lvl7pPr>
            <a:lvl8pPr lvl="7" algn="ctr" rtl="0">
              <a:lnSpc>
                <a:spcPct val="100000"/>
              </a:lnSpc>
              <a:spcBef>
                <a:spcPts val="0"/>
              </a:spcBef>
              <a:spcAft>
                <a:spcPts val="0"/>
              </a:spcAft>
              <a:buSzPts val="2000"/>
              <a:buFont typeface="Exo"/>
              <a:buNone/>
              <a:defRPr sz="2000" b="1">
                <a:latin typeface="Exo"/>
                <a:ea typeface="Exo"/>
                <a:cs typeface="Exo"/>
                <a:sym typeface="Exo"/>
              </a:defRPr>
            </a:lvl8pPr>
            <a:lvl9pPr lvl="8" algn="ctr" rtl="0">
              <a:lnSpc>
                <a:spcPct val="100000"/>
              </a:lnSpc>
              <a:spcBef>
                <a:spcPts val="0"/>
              </a:spcBef>
              <a:spcAft>
                <a:spcPts val="0"/>
              </a:spcAft>
              <a:buSzPts val="2000"/>
              <a:buFont typeface="Exo"/>
              <a:buNone/>
              <a:defRPr sz="2000" b="1">
                <a:latin typeface="Exo"/>
                <a:ea typeface="Exo"/>
                <a:cs typeface="Exo"/>
                <a:sym typeface="Exo"/>
              </a:defRPr>
            </a:lvl9pPr>
          </a:lstStyle>
          <a:p/>
        </p:txBody>
      </p:sp>
      <p:sp>
        <p:nvSpPr>
          <p:cNvPr id="1321" name="Google Shape;1321;p20"/>
          <p:cNvSpPr txBox="1"/>
          <p:nvPr>
            <p:ph type="title" idx="7" hasCustomPrompt="1"/>
          </p:nvPr>
        </p:nvSpPr>
        <p:spPr>
          <a:xfrm>
            <a:off x="4023225" y="2660200"/>
            <a:ext cx="1097400" cy="430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200"/>
              <a:buNone/>
              <a:defRPr sz="28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r>
              <a:t>xx%</a:t>
            </a:r>
          </a:p>
        </p:txBody>
      </p:sp>
      <p:sp>
        <p:nvSpPr>
          <p:cNvPr id="1322" name="Google Shape;1322;p20"/>
          <p:cNvSpPr txBox="1"/>
          <p:nvPr>
            <p:ph type="title" idx="8" hasCustomPrompt="1"/>
          </p:nvPr>
        </p:nvSpPr>
        <p:spPr>
          <a:xfrm>
            <a:off x="6538876" y="2660200"/>
            <a:ext cx="1097400" cy="430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200"/>
              <a:buNone/>
              <a:defRPr sz="28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r>
              <a:t>xx%</a:t>
            </a:r>
          </a:p>
        </p:txBody>
      </p:sp>
      <p:sp>
        <p:nvSpPr>
          <p:cNvPr id="1323" name="Google Shape;1323;p20"/>
          <p:cNvSpPr txBox="1"/>
          <p:nvPr>
            <p:ph type="title" idx="9" hasCustomPrompt="1"/>
          </p:nvPr>
        </p:nvSpPr>
        <p:spPr>
          <a:xfrm>
            <a:off x="1507724" y="2660200"/>
            <a:ext cx="1097400" cy="430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200"/>
              <a:buNone/>
              <a:defRPr sz="28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r>
              <a:t>xx%</a:t>
            </a:r>
          </a:p>
        </p:txBody>
      </p:sp>
      <p:grpSp>
        <p:nvGrpSpPr>
          <p:cNvPr id="1324" name="Google Shape;1324;p20"/>
          <p:cNvGrpSpPr/>
          <p:nvPr/>
        </p:nvGrpSpPr>
        <p:grpSpPr>
          <a:xfrm rot="5400000">
            <a:off x="8311521" y="3244896"/>
            <a:ext cx="878357" cy="184270"/>
            <a:chOff x="919039" y="1581426"/>
            <a:chExt cx="600134" cy="125902"/>
          </a:xfrm>
        </p:grpSpPr>
        <p:sp>
          <p:nvSpPr>
            <p:cNvPr id="1325" name="Google Shape;1325;p20"/>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6" name="Google Shape;1326;p20"/>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20"/>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20"/>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29" name="Google Shape;1329;p20"/>
          <p:cNvGrpSpPr/>
          <p:nvPr/>
        </p:nvGrpSpPr>
        <p:grpSpPr>
          <a:xfrm>
            <a:off x="-773679" y="2325160"/>
            <a:ext cx="1480613" cy="764959"/>
            <a:chOff x="-740185" y="1995240"/>
            <a:chExt cx="1480613" cy="764959"/>
          </a:xfrm>
        </p:grpSpPr>
        <p:sp>
          <p:nvSpPr>
            <p:cNvPr id="1330" name="Google Shape;1330;p20"/>
            <p:cNvSpPr/>
            <p:nvPr/>
          </p:nvSpPr>
          <p:spPr>
            <a:xfrm>
              <a:off x="-740185"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20"/>
            <p:cNvSpPr/>
            <p:nvPr/>
          </p:nvSpPr>
          <p:spPr>
            <a:xfrm>
              <a:off x="641708"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20"/>
            <p:cNvSpPr/>
            <p:nvPr/>
          </p:nvSpPr>
          <p:spPr>
            <a:xfrm>
              <a:off x="479086" y="20281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20"/>
            <p:cNvSpPr/>
            <p:nvPr/>
          </p:nvSpPr>
          <p:spPr>
            <a:xfrm>
              <a:off x="-348481" y="20281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20"/>
            <p:cNvSpPr/>
            <p:nvPr/>
          </p:nvSpPr>
          <p:spPr>
            <a:xfrm>
              <a:off x="-448622" y="21532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20"/>
            <p:cNvSpPr/>
            <p:nvPr/>
          </p:nvSpPr>
          <p:spPr>
            <a:xfrm>
              <a:off x="469788" y="19952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20"/>
            <p:cNvSpPr/>
            <p:nvPr/>
          </p:nvSpPr>
          <p:spPr>
            <a:xfrm>
              <a:off x="470498" y="20281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37" name="Google Shape;1337;p20"/>
          <p:cNvGrpSpPr/>
          <p:nvPr/>
        </p:nvGrpSpPr>
        <p:grpSpPr>
          <a:xfrm>
            <a:off x="3211553" y="4591772"/>
            <a:ext cx="574994" cy="750873"/>
            <a:chOff x="3287753" y="4591772"/>
            <a:chExt cx="574994" cy="750873"/>
          </a:xfrm>
        </p:grpSpPr>
        <p:grpSp>
          <p:nvGrpSpPr>
            <p:cNvPr id="1338" name="Google Shape;1338;p20"/>
            <p:cNvGrpSpPr/>
            <p:nvPr/>
          </p:nvGrpSpPr>
          <p:grpSpPr>
            <a:xfrm>
              <a:off x="3287753" y="4591772"/>
              <a:ext cx="182798" cy="598473"/>
              <a:chOff x="3638102" y="4583399"/>
              <a:chExt cx="182798" cy="598473"/>
            </a:xfrm>
          </p:grpSpPr>
          <p:sp>
            <p:nvSpPr>
              <p:cNvPr id="1339" name="Google Shape;1339;p20"/>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20"/>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1" name="Google Shape;1341;p20"/>
            <p:cNvGrpSpPr/>
            <p:nvPr/>
          </p:nvGrpSpPr>
          <p:grpSpPr>
            <a:xfrm>
              <a:off x="3679949" y="4744172"/>
              <a:ext cx="182798" cy="598473"/>
              <a:chOff x="3638102" y="4583399"/>
              <a:chExt cx="182798" cy="598473"/>
            </a:xfrm>
          </p:grpSpPr>
          <p:sp>
            <p:nvSpPr>
              <p:cNvPr id="1342" name="Google Shape;1342;p20"/>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20"/>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344" name="Google Shape;1344;p20"/>
          <p:cNvGrpSpPr/>
          <p:nvPr/>
        </p:nvGrpSpPr>
        <p:grpSpPr>
          <a:xfrm flipH="1">
            <a:off x="-62554" y="3606644"/>
            <a:ext cx="399902" cy="651901"/>
            <a:chOff x="8772496" y="3715501"/>
            <a:chExt cx="399902" cy="651901"/>
          </a:xfrm>
        </p:grpSpPr>
        <p:sp>
          <p:nvSpPr>
            <p:cNvPr id="1345" name="Google Shape;1345;p20"/>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20"/>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7" name="Google Shape;1347;p20"/>
          <p:cNvGrpSpPr/>
          <p:nvPr/>
        </p:nvGrpSpPr>
        <p:grpSpPr>
          <a:xfrm rot="10800000">
            <a:off x="1508060" y="-251561"/>
            <a:ext cx="184279" cy="603321"/>
            <a:chOff x="3638102" y="4583399"/>
            <a:chExt cx="182798" cy="598473"/>
          </a:xfrm>
        </p:grpSpPr>
        <p:sp>
          <p:nvSpPr>
            <p:cNvPr id="1348" name="Google Shape;1348;p20"/>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20"/>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0" name="Google Shape;1350;p20"/>
          <p:cNvGrpSpPr/>
          <p:nvPr/>
        </p:nvGrpSpPr>
        <p:grpSpPr>
          <a:xfrm>
            <a:off x="-78583" y="-177539"/>
            <a:ext cx="922020" cy="547899"/>
            <a:chOff x="5990" y="-634739"/>
            <a:chExt cx="922020" cy="547899"/>
          </a:xfrm>
        </p:grpSpPr>
        <p:sp>
          <p:nvSpPr>
            <p:cNvPr id="1351" name="Google Shape;1351;p20"/>
            <p:cNvSpPr/>
            <p:nvPr/>
          </p:nvSpPr>
          <p:spPr>
            <a:xfrm>
              <a:off x="5990" y="-634739"/>
              <a:ext cx="824011" cy="512130"/>
            </a:xfrm>
            <a:custGeom>
              <a:avLst/>
              <a:gdLst/>
              <a:ahLst/>
              <a:cxnLst/>
              <a:rect l="l" t="t" r="r" b="b"/>
              <a:pathLst>
                <a:path w="25525" h="15864" extrusionOk="0">
                  <a:moveTo>
                    <a:pt x="1" y="0"/>
                  </a:moveTo>
                  <a:lnTo>
                    <a:pt x="1" y="5650"/>
                  </a:lnTo>
                  <a:lnTo>
                    <a:pt x="10237" y="15864"/>
                  </a:lnTo>
                  <a:lnTo>
                    <a:pt x="25525" y="15864"/>
                  </a:lnTo>
                  <a:lnTo>
                    <a:pt x="25525" y="15576"/>
                  </a:lnTo>
                  <a:lnTo>
                    <a:pt x="10348" y="15576"/>
                  </a:lnTo>
                  <a:lnTo>
                    <a:pt x="289" y="5539"/>
                  </a:lnTo>
                  <a:lnTo>
                    <a:pt x="28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20"/>
            <p:cNvSpPr/>
            <p:nvPr/>
          </p:nvSpPr>
          <p:spPr>
            <a:xfrm>
              <a:off x="819961" y="-185044"/>
              <a:ext cx="108050" cy="98203"/>
            </a:xfrm>
            <a:custGeom>
              <a:avLst/>
              <a:gdLst/>
              <a:ahLst/>
              <a:cxnLst/>
              <a:rect l="l" t="t" r="r" b="b"/>
              <a:pathLst>
                <a:path w="3347" h="3042" extrusionOk="0">
                  <a:moveTo>
                    <a:pt x="1663" y="272"/>
                  </a:moveTo>
                  <a:cubicBezTo>
                    <a:pt x="1995" y="272"/>
                    <a:pt x="2305" y="405"/>
                    <a:pt x="2549" y="649"/>
                  </a:cubicBezTo>
                  <a:cubicBezTo>
                    <a:pt x="3036" y="1136"/>
                    <a:pt x="3036" y="1912"/>
                    <a:pt x="2549" y="2399"/>
                  </a:cubicBezTo>
                  <a:cubicBezTo>
                    <a:pt x="2305" y="2643"/>
                    <a:pt x="1984" y="2765"/>
                    <a:pt x="1663" y="2765"/>
                  </a:cubicBezTo>
                  <a:cubicBezTo>
                    <a:pt x="1341" y="2765"/>
                    <a:pt x="1020" y="2643"/>
                    <a:pt x="776" y="2399"/>
                  </a:cubicBezTo>
                  <a:cubicBezTo>
                    <a:pt x="289" y="1912"/>
                    <a:pt x="289" y="1136"/>
                    <a:pt x="776" y="649"/>
                  </a:cubicBezTo>
                  <a:cubicBezTo>
                    <a:pt x="1020" y="405"/>
                    <a:pt x="1352" y="272"/>
                    <a:pt x="1663" y="272"/>
                  </a:cubicBezTo>
                  <a:close/>
                  <a:moveTo>
                    <a:pt x="1674" y="1"/>
                  </a:moveTo>
                  <a:cubicBezTo>
                    <a:pt x="1286" y="1"/>
                    <a:pt x="898" y="150"/>
                    <a:pt x="599" y="449"/>
                  </a:cubicBezTo>
                  <a:cubicBezTo>
                    <a:pt x="1" y="1048"/>
                    <a:pt x="1" y="2000"/>
                    <a:pt x="599" y="2599"/>
                  </a:cubicBezTo>
                  <a:cubicBezTo>
                    <a:pt x="887" y="2909"/>
                    <a:pt x="1286" y="3042"/>
                    <a:pt x="1663" y="3042"/>
                  </a:cubicBezTo>
                  <a:cubicBezTo>
                    <a:pt x="2061" y="3042"/>
                    <a:pt x="2460" y="2909"/>
                    <a:pt x="2748" y="2599"/>
                  </a:cubicBezTo>
                  <a:cubicBezTo>
                    <a:pt x="3346" y="2000"/>
                    <a:pt x="3346" y="1048"/>
                    <a:pt x="2748" y="449"/>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3" name="Google Shape;1353;p20"/>
          <p:cNvGrpSpPr/>
          <p:nvPr/>
        </p:nvGrpSpPr>
        <p:grpSpPr>
          <a:xfrm rot="10800000" flipH="1">
            <a:off x="8129918" y="3837249"/>
            <a:ext cx="1178127" cy="1094369"/>
            <a:chOff x="7825118" y="4065849"/>
            <a:chExt cx="1178127" cy="1094369"/>
          </a:xfrm>
        </p:grpSpPr>
        <p:sp>
          <p:nvSpPr>
            <p:cNvPr id="1354" name="Google Shape;1354;p20"/>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5" name="Google Shape;1355;p20"/>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6" name="Google Shape;1356;p20"/>
          <p:cNvGrpSpPr/>
          <p:nvPr/>
        </p:nvGrpSpPr>
        <p:grpSpPr>
          <a:xfrm>
            <a:off x="5749654" y="4616445"/>
            <a:ext cx="793250" cy="225666"/>
            <a:chOff x="5021550" y="4713050"/>
            <a:chExt cx="793250" cy="225666"/>
          </a:xfrm>
        </p:grpSpPr>
        <p:sp>
          <p:nvSpPr>
            <p:cNvPr id="1357" name="Google Shape;1357;p20"/>
            <p:cNvSpPr/>
            <p:nvPr/>
          </p:nvSpPr>
          <p:spPr>
            <a:xfrm>
              <a:off x="57541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8" name="Google Shape;1358;p20"/>
            <p:cNvSpPr/>
            <p:nvPr/>
          </p:nvSpPr>
          <p:spPr>
            <a:xfrm>
              <a:off x="5632206"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9" name="Google Shape;1359;p20"/>
            <p:cNvSpPr/>
            <p:nvPr/>
          </p:nvSpPr>
          <p:spPr>
            <a:xfrm>
              <a:off x="5510240"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20"/>
            <p:cNvSpPr/>
            <p:nvPr/>
          </p:nvSpPr>
          <p:spPr>
            <a:xfrm>
              <a:off x="53882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20"/>
            <p:cNvSpPr/>
            <p:nvPr/>
          </p:nvSpPr>
          <p:spPr>
            <a:xfrm>
              <a:off x="5265483"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20"/>
            <p:cNvSpPr/>
            <p:nvPr/>
          </p:nvSpPr>
          <p:spPr>
            <a:xfrm>
              <a:off x="5143516"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20"/>
            <p:cNvSpPr/>
            <p:nvPr/>
          </p:nvSpPr>
          <p:spPr>
            <a:xfrm>
              <a:off x="5021550"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64" name="Google Shape;1364;p20"/>
          <p:cNvGrpSpPr/>
          <p:nvPr/>
        </p:nvGrpSpPr>
        <p:grpSpPr>
          <a:xfrm rot="10800000">
            <a:off x="7794407" y="-327761"/>
            <a:ext cx="184279" cy="603321"/>
            <a:chOff x="3638102" y="4583399"/>
            <a:chExt cx="182798" cy="598473"/>
          </a:xfrm>
        </p:grpSpPr>
        <p:sp>
          <p:nvSpPr>
            <p:cNvPr id="1365" name="Google Shape;1365;p20"/>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20"/>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67" name="Google Shape;1367;p20"/>
          <p:cNvGrpSpPr/>
          <p:nvPr/>
        </p:nvGrpSpPr>
        <p:grpSpPr>
          <a:xfrm>
            <a:off x="8341565" y="220697"/>
            <a:ext cx="1178127" cy="1094369"/>
            <a:chOff x="7825118" y="4065849"/>
            <a:chExt cx="1178127" cy="1094369"/>
          </a:xfrm>
        </p:grpSpPr>
        <p:sp>
          <p:nvSpPr>
            <p:cNvPr id="1368" name="Google Shape;1368;p20"/>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20"/>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70" name="Google Shape;1370;p20"/>
          <p:cNvGrpSpPr/>
          <p:nvPr/>
        </p:nvGrpSpPr>
        <p:grpSpPr>
          <a:xfrm>
            <a:off x="4913265" y="-764692"/>
            <a:ext cx="819137" cy="1183093"/>
            <a:chOff x="4312241" y="155173"/>
            <a:chExt cx="711736" cy="1027883"/>
          </a:xfrm>
        </p:grpSpPr>
        <p:sp>
          <p:nvSpPr>
            <p:cNvPr id="1371" name="Google Shape;1371;p20"/>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20"/>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20"/>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20"/>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20"/>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20"/>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20"/>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20"/>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20"/>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84" name="Shape 84"/>
        <p:cNvGrpSpPr/>
        <p:nvPr/>
      </p:nvGrpSpPr>
      <p:grpSpPr>
        <a:xfrm>
          <a:off x="0" y="0"/>
          <a:ext cx="0" cy="0"/>
          <a:chOff x="0" y="0"/>
          <a:chExt cx="0" cy="0"/>
        </a:xfrm>
      </p:grpSpPr>
      <p:sp>
        <p:nvSpPr>
          <p:cNvPr id="85" name="Google Shape;85;p3"/>
          <p:cNvSpPr txBox="1"/>
          <p:nvPr>
            <p:ph type="title"/>
          </p:nvPr>
        </p:nvSpPr>
        <p:spPr>
          <a:xfrm>
            <a:off x="3416663" y="1775741"/>
            <a:ext cx="3975600" cy="934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6" name="Google Shape;86;p3"/>
          <p:cNvSpPr txBox="1"/>
          <p:nvPr>
            <p:ph type="title" idx="2" hasCustomPrompt="1"/>
          </p:nvPr>
        </p:nvSpPr>
        <p:spPr>
          <a:xfrm>
            <a:off x="1751738" y="1775741"/>
            <a:ext cx="1512600" cy="93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6000">
                <a:solidFill>
                  <a:schemeClr val="dk2"/>
                </a:solidFill>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87" name="Google Shape;87;p3"/>
          <p:cNvSpPr txBox="1"/>
          <p:nvPr>
            <p:ph type="subTitle" idx="1"/>
          </p:nvPr>
        </p:nvSpPr>
        <p:spPr>
          <a:xfrm>
            <a:off x="1983150" y="3347483"/>
            <a:ext cx="5177700" cy="448800"/>
          </a:xfrm>
          <a:prstGeom prst="rect">
            <a:avLst/>
          </a:prstGeom>
          <a:solidFill>
            <a:schemeClr val="lt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grpSp>
        <p:nvGrpSpPr>
          <p:cNvPr id="88" name="Google Shape;88;p3"/>
          <p:cNvGrpSpPr/>
          <p:nvPr/>
        </p:nvGrpSpPr>
        <p:grpSpPr>
          <a:xfrm rot="10800000">
            <a:off x="-93950" y="3479039"/>
            <a:ext cx="1794619" cy="937714"/>
            <a:chOff x="7447476" y="612577"/>
            <a:chExt cx="1794619" cy="937714"/>
          </a:xfrm>
        </p:grpSpPr>
        <p:sp>
          <p:nvSpPr>
            <p:cNvPr id="89" name="Google Shape;89;p3"/>
            <p:cNvSpPr/>
            <p:nvPr/>
          </p:nvSpPr>
          <p:spPr>
            <a:xfrm>
              <a:off x="7866602" y="1081065"/>
              <a:ext cx="1375493" cy="469226"/>
            </a:xfrm>
            <a:custGeom>
              <a:avLst/>
              <a:gdLst/>
              <a:ahLst/>
              <a:cxnLst/>
              <a:rect l="l" t="t" r="r" b="b"/>
              <a:pathLst>
                <a:path w="42608" h="14535" extrusionOk="0">
                  <a:moveTo>
                    <a:pt x="4299" y="0"/>
                  </a:moveTo>
                  <a:lnTo>
                    <a:pt x="1" y="4321"/>
                  </a:lnTo>
                  <a:cubicBezTo>
                    <a:pt x="67" y="4365"/>
                    <a:pt x="134" y="4432"/>
                    <a:pt x="200" y="4498"/>
                  </a:cubicBezTo>
                  <a:lnTo>
                    <a:pt x="4432" y="288"/>
                  </a:lnTo>
                  <a:lnTo>
                    <a:pt x="27474" y="288"/>
                  </a:lnTo>
                  <a:lnTo>
                    <a:pt x="41721" y="14535"/>
                  </a:lnTo>
                  <a:lnTo>
                    <a:pt x="42607" y="14535"/>
                  </a:lnTo>
                  <a:lnTo>
                    <a:pt x="42607" y="14269"/>
                  </a:lnTo>
                  <a:lnTo>
                    <a:pt x="41832" y="14269"/>
                  </a:lnTo>
                  <a:lnTo>
                    <a:pt x="2758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3"/>
            <p:cNvSpPr/>
            <p:nvPr/>
          </p:nvSpPr>
          <p:spPr>
            <a:xfrm>
              <a:off x="7526149" y="694834"/>
              <a:ext cx="1715944" cy="710280"/>
            </a:xfrm>
            <a:custGeom>
              <a:avLst/>
              <a:gdLst/>
              <a:ahLst/>
              <a:cxnLst/>
              <a:rect l="l" t="t" r="r" b="b"/>
              <a:pathLst>
                <a:path w="53154" h="22002" extrusionOk="0">
                  <a:moveTo>
                    <a:pt x="222" y="0"/>
                  </a:moveTo>
                  <a:cubicBezTo>
                    <a:pt x="155" y="89"/>
                    <a:pt x="89" y="133"/>
                    <a:pt x="0" y="199"/>
                  </a:cubicBezTo>
                  <a:lnTo>
                    <a:pt x="8929" y="9106"/>
                  </a:lnTo>
                  <a:lnTo>
                    <a:pt x="40258" y="9106"/>
                  </a:lnTo>
                  <a:lnTo>
                    <a:pt x="53153" y="22001"/>
                  </a:lnTo>
                  <a:lnTo>
                    <a:pt x="53153" y="21625"/>
                  </a:lnTo>
                  <a:lnTo>
                    <a:pt x="40369" y="8840"/>
                  </a:lnTo>
                  <a:lnTo>
                    <a:pt x="9040" y="8840"/>
                  </a:lnTo>
                  <a:lnTo>
                    <a:pt x="2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3"/>
            <p:cNvSpPr/>
            <p:nvPr/>
          </p:nvSpPr>
          <p:spPr>
            <a:xfrm>
              <a:off x="7447476" y="612577"/>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3"/>
            <p:cNvSpPr/>
            <p:nvPr/>
          </p:nvSpPr>
          <p:spPr>
            <a:xfrm>
              <a:off x="7786509" y="1209098"/>
              <a:ext cx="98720" cy="98720"/>
            </a:xfrm>
            <a:custGeom>
              <a:avLst/>
              <a:gdLst/>
              <a:ahLst/>
              <a:cxnLst/>
              <a:rect l="l" t="t" r="r" b="b"/>
              <a:pathLst>
                <a:path w="3058" h="3058" extrusionOk="0">
                  <a:moveTo>
                    <a:pt x="1529" y="288"/>
                  </a:moveTo>
                  <a:cubicBezTo>
                    <a:pt x="2216" y="288"/>
                    <a:pt x="2770" y="842"/>
                    <a:pt x="2770" y="1529"/>
                  </a:cubicBezTo>
                  <a:cubicBezTo>
                    <a:pt x="2770" y="2216"/>
                    <a:pt x="2216" y="2792"/>
                    <a:pt x="1529" y="2792"/>
                  </a:cubicBezTo>
                  <a:cubicBezTo>
                    <a:pt x="842" y="2792"/>
                    <a:pt x="266" y="2216"/>
                    <a:pt x="266" y="1529"/>
                  </a:cubicBezTo>
                  <a:cubicBezTo>
                    <a:pt x="266" y="842"/>
                    <a:pt x="842" y="288"/>
                    <a:pt x="1529" y="288"/>
                  </a:cubicBezTo>
                  <a:close/>
                  <a:moveTo>
                    <a:pt x="1529" y="0"/>
                  </a:moveTo>
                  <a:cubicBezTo>
                    <a:pt x="687" y="0"/>
                    <a:pt x="0" y="687"/>
                    <a:pt x="0" y="1529"/>
                  </a:cubicBezTo>
                  <a:cubicBezTo>
                    <a:pt x="0" y="2371"/>
                    <a:pt x="687" y="3058"/>
                    <a:pt x="1529" y="3058"/>
                  </a:cubicBezTo>
                  <a:cubicBezTo>
                    <a:pt x="2371" y="3058"/>
                    <a:pt x="3058" y="2371"/>
                    <a:pt x="3058" y="1529"/>
                  </a:cubicBezTo>
                  <a:cubicBezTo>
                    <a:pt x="3058" y="1153"/>
                    <a:pt x="2903" y="798"/>
                    <a:pt x="2681" y="532"/>
                  </a:cubicBezTo>
                  <a:lnTo>
                    <a:pt x="2548" y="665"/>
                  </a:lnTo>
                  <a:lnTo>
                    <a:pt x="2371" y="466"/>
                  </a:lnTo>
                  <a:lnTo>
                    <a:pt x="2482" y="355"/>
                  </a:lnTo>
                  <a:cubicBezTo>
                    <a:pt x="2216" y="133"/>
                    <a:pt x="1883"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 name="Google Shape;93;p3"/>
          <p:cNvGrpSpPr/>
          <p:nvPr/>
        </p:nvGrpSpPr>
        <p:grpSpPr>
          <a:xfrm rot="10800000">
            <a:off x="-93953" y="4641087"/>
            <a:ext cx="878375" cy="275404"/>
            <a:chOff x="8363724" y="112839"/>
            <a:chExt cx="878375" cy="275404"/>
          </a:xfrm>
        </p:grpSpPr>
        <p:grpSp>
          <p:nvGrpSpPr>
            <p:cNvPr id="94" name="Google Shape;94;p3"/>
            <p:cNvGrpSpPr/>
            <p:nvPr/>
          </p:nvGrpSpPr>
          <p:grpSpPr>
            <a:xfrm>
              <a:off x="8363724" y="112839"/>
              <a:ext cx="878375" cy="275404"/>
              <a:chOff x="6611124" y="570039"/>
              <a:chExt cx="878375" cy="275404"/>
            </a:xfrm>
          </p:grpSpPr>
          <p:sp>
            <p:nvSpPr>
              <p:cNvPr id="95" name="Google Shape;95;p3"/>
              <p:cNvSpPr/>
              <p:nvPr/>
            </p:nvSpPr>
            <p:spPr>
              <a:xfrm>
                <a:off x="6675495" y="570039"/>
                <a:ext cx="814003" cy="195309"/>
              </a:xfrm>
              <a:custGeom>
                <a:avLst/>
                <a:gdLst/>
                <a:ahLst/>
                <a:cxnLst/>
                <a:rect l="l" t="t" r="r" b="b"/>
                <a:pathLst>
                  <a:path w="25215" h="6050" extrusionOk="0">
                    <a:moveTo>
                      <a:pt x="5916" y="1"/>
                    </a:moveTo>
                    <a:lnTo>
                      <a:pt x="0" y="5894"/>
                    </a:lnTo>
                    <a:cubicBezTo>
                      <a:pt x="89" y="5938"/>
                      <a:pt x="178" y="5983"/>
                      <a:pt x="244" y="6049"/>
                    </a:cubicBezTo>
                    <a:lnTo>
                      <a:pt x="6027" y="266"/>
                    </a:lnTo>
                    <a:lnTo>
                      <a:pt x="25214" y="266"/>
                    </a:lnTo>
                    <a:lnTo>
                      <a:pt x="25214"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3"/>
              <p:cNvSpPr/>
              <p:nvPr/>
            </p:nvSpPr>
            <p:spPr>
              <a:xfrm>
                <a:off x="6611124" y="755310"/>
                <a:ext cx="89423" cy="90133"/>
              </a:xfrm>
              <a:custGeom>
                <a:avLst/>
                <a:gdLst/>
                <a:ahLst/>
                <a:cxnLst/>
                <a:rect l="l" t="t" r="r" b="b"/>
                <a:pathLst>
                  <a:path w="2770" h="2792" extrusionOk="0">
                    <a:moveTo>
                      <a:pt x="1374" y="0"/>
                    </a:moveTo>
                    <a:cubicBezTo>
                      <a:pt x="621" y="0"/>
                      <a:pt x="0" y="620"/>
                      <a:pt x="0" y="1396"/>
                    </a:cubicBezTo>
                    <a:cubicBezTo>
                      <a:pt x="0" y="2171"/>
                      <a:pt x="621" y="2792"/>
                      <a:pt x="1374" y="2792"/>
                    </a:cubicBezTo>
                    <a:cubicBezTo>
                      <a:pt x="2149" y="2792"/>
                      <a:pt x="2770" y="2171"/>
                      <a:pt x="2770" y="1396"/>
                    </a:cubicBezTo>
                    <a:cubicBezTo>
                      <a:pt x="2770" y="953"/>
                      <a:pt x="2570" y="576"/>
                      <a:pt x="2238" y="310"/>
                    </a:cubicBezTo>
                    <a:lnTo>
                      <a:pt x="2083" y="487"/>
                    </a:lnTo>
                    <a:lnTo>
                      <a:pt x="1884" y="288"/>
                    </a:lnTo>
                    <a:lnTo>
                      <a:pt x="1994" y="155"/>
                    </a:lnTo>
                    <a:cubicBezTo>
                      <a:pt x="1817" y="66"/>
                      <a:pt x="1596" y="0"/>
                      <a:pt x="1374"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7" name="Google Shape;97;p3"/>
            <p:cNvSpPr/>
            <p:nvPr/>
          </p:nvSpPr>
          <p:spPr>
            <a:xfrm>
              <a:off x="8424512" y="303114"/>
              <a:ext cx="11493" cy="10750"/>
            </a:xfrm>
            <a:custGeom>
              <a:avLst/>
              <a:gdLst/>
              <a:ahLst/>
              <a:cxnLst/>
              <a:rect l="l" t="t" r="r" b="b"/>
              <a:pathLst>
                <a:path w="356" h="333" extrusionOk="0">
                  <a:moveTo>
                    <a:pt x="111" y="0"/>
                  </a:moveTo>
                  <a:lnTo>
                    <a:pt x="1" y="133"/>
                  </a:lnTo>
                  <a:lnTo>
                    <a:pt x="200" y="332"/>
                  </a:lnTo>
                  <a:lnTo>
                    <a:pt x="355" y="155"/>
                  </a:lnTo>
                  <a:cubicBezTo>
                    <a:pt x="289" y="89"/>
                    <a:pt x="200" y="44"/>
                    <a:pt x="111" y="0"/>
                  </a:cubicBezTo>
                  <a:close/>
                </a:path>
              </a:pathLst>
            </a:custGeom>
            <a:solidFill>
              <a:srgbClr val="FF4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 name="Google Shape;98;p3"/>
          <p:cNvGrpSpPr/>
          <p:nvPr/>
        </p:nvGrpSpPr>
        <p:grpSpPr>
          <a:xfrm rot="10800000">
            <a:off x="-93948" y="4383287"/>
            <a:ext cx="1626382" cy="472696"/>
            <a:chOff x="7615712" y="156599"/>
            <a:chExt cx="1626382" cy="472696"/>
          </a:xfrm>
        </p:grpSpPr>
        <p:sp>
          <p:nvSpPr>
            <p:cNvPr id="99" name="Google Shape;99;p3"/>
            <p:cNvSpPr/>
            <p:nvPr/>
          </p:nvSpPr>
          <p:spPr>
            <a:xfrm>
              <a:off x="7677781" y="212980"/>
              <a:ext cx="1564313" cy="416315"/>
            </a:xfrm>
            <a:custGeom>
              <a:avLst/>
              <a:gdLst/>
              <a:ahLst/>
              <a:cxnLst/>
              <a:rect l="l" t="t" r="r" b="b"/>
              <a:pathLst>
                <a:path w="48457" h="12896" extrusionOk="0">
                  <a:moveTo>
                    <a:pt x="576" y="0"/>
                  </a:moveTo>
                  <a:cubicBezTo>
                    <a:pt x="421" y="244"/>
                    <a:pt x="222" y="444"/>
                    <a:pt x="0" y="599"/>
                  </a:cubicBezTo>
                  <a:lnTo>
                    <a:pt x="12275" y="12895"/>
                  </a:lnTo>
                  <a:lnTo>
                    <a:pt x="43582" y="12895"/>
                  </a:lnTo>
                  <a:lnTo>
                    <a:pt x="48456" y="8021"/>
                  </a:lnTo>
                  <a:lnTo>
                    <a:pt x="48456" y="6847"/>
                  </a:lnTo>
                  <a:lnTo>
                    <a:pt x="43227" y="12053"/>
                  </a:lnTo>
                  <a:lnTo>
                    <a:pt x="12629" y="12053"/>
                  </a:lnTo>
                  <a:lnTo>
                    <a:pt x="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3"/>
            <p:cNvSpPr/>
            <p:nvPr/>
          </p:nvSpPr>
          <p:spPr>
            <a:xfrm>
              <a:off x="7615712" y="156599"/>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1" name="Google Shape;101;p3"/>
          <p:cNvGrpSpPr/>
          <p:nvPr/>
        </p:nvGrpSpPr>
        <p:grpSpPr>
          <a:xfrm>
            <a:off x="6818051" y="4453801"/>
            <a:ext cx="1180669" cy="249201"/>
            <a:chOff x="3186414" y="611522"/>
            <a:chExt cx="803285" cy="169548"/>
          </a:xfrm>
        </p:grpSpPr>
        <p:sp>
          <p:nvSpPr>
            <p:cNvPr id="102" name="Google Shape;102;p3"/>
            <p:cNvSpPr/>
            <p:nvPr/>
          </p:nvSpPr>
          <p:spPr>
            <a:xfrm>
              <a:off x="3186414" y="611522"/>
              <a:ext cx="803285" cy="169548"/>
            </a:xfrm>
            <a:custGeom>
              <a:avLst/>
              <a:gdLst/>
              <a:ahLst/>
              <a:cxnLst/>
              <a:rect l="l" t="t" r="r" b="b"/>
              <a:pathLst>
                <a:path w="24883" h="5252" extrusionOk="0">
                  <a:moveTo>
                    <a:pt x="2194" y="1"/>
                  </a:moveTo>
                  <a:lnTo>
                    <a:pt x="1" y="2349"/>
                  </a:lnTo>
                  <a:lnTo>
                    <a:pt x="1" y="5252"/>
                  </a:lnTo>
                  <a:lnTo>
                    <a:pt x="24882" y="5252"/>
                  </a:lnTo>
                  <a:lnTo>
                    <a:pt x="248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3"/>
            <p:cNvSpPr/>
            <p:nvPr/>
          </p:nvSpPr>
          <p:spPr>
            <a:xfrm>
              <a:off x="3537618" y="670180"/>
              <a:ext cx="55106" cy="55106"/>
            </a:xfrm>
            <a:custGeom>
              <a:avLst/>
              <a:gdLst/>
              <a:ahLst/>
              <a:cxnLst/>
              <a:rect l="l" t="t" r="r" b="b"/>
              <a:pathLst>
                <a:path w="1707" h="1707" extrusionOk="0">
                  <a:moveTo>
                    <a:pt x="865" y="0"/>
                  </a:moveTo>
                  <a:cubicBezTo>
                    <a:pt x="377" y="0"/>
                    <a:pt x="1" y="377"/>
                    <a:pt x="1" y="842"/>
                  </a:cubicBezTo>
                  <a:cubicBezTo>
                    <a:pt x="1" y="1308"/>
                    <a:pt x="377"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3"/>
            <p:cNvSpPr/>
            <p:nvPr/>
          </p:nvSpPr>
          <p:spPr>
            <a:xfrm>
              <a:off x="3456072"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3"/>
            <p:cNvSpPr/>
            <p:nvPr/>
          </p:nvSpPr>
          <p:spPr>
            <a:xfrm>
              <a:off x="3374526"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3"/>
            <p:cNvSpPr/>
            <p:nvPr/>
          </p:nvSpPr>
          <p:spPr>
            <a:xfrm>
              <a:off x="3511146"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3"/>
            <p:cNvSpPr/>
            <p:nvPr/>
          </p:nvSpPr>
          <p:spPr>
            <a:xfrm>
              <a:off x="3429600"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3"/>
            <p:cNvSpPr/>
            <p:nvPr/>
          </p:nvSpPr>
          <p:spPr>
            <a:xfrm>
              <a:off x="3589819" y="693069"/>
              <a:ext cx="27214" cy="8619"/>
            </a:xfrm>
            <a:custGeom>
              <a:avLst/>
              <a:gdLst/>
              <a:ahLst/>
              <a:cxnLst/>
              <a:rect l="l" t="t" r="r" b="b"/>
              <a:pathLst>
                <a:path w="843" h="267" extrusionOk="0">
                  <a:moveTo>
                    <a:pt x="1" y="0"/>
                  </a:moveTo>
                  <a:lnTo>
                    <a:pt x="1" y="266"/>
                  </a:lnTo>
                  <a:lnTo>
                    <a:pt x="843" y="266"/>
                  </a:lnTo>
                  <a:lnTo>
                    <a:pt x="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 name="Google Shape;109;p3"/>
          <p:cNvGrpSpPr/>
          <p:nvPr/>
        </p:nvGrpSpPr>
        <p:grpSpPr>
          <a:xfrm>
            <a:off x="2747600" y="4525471"/>
            <a:ext cx="793250" cy="225666"/>
            <a:chOff x="5021550" y="4713050"/>
            <a:chExt cx="793250" cy="225666"/>
          </a:xfrm>
        </p:grpSpPr>
        <p:sp>
          <p:nvSpPr>
            <p:cNvPr id="110" name="Google Shape;110;p3"/>
            <p:cNvSpPr/>
            <p:nvPr/>
          </p:nvSpPr>
          <p:spPr>
            <a:xfrm>
              <a:off x="57541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3"/>
            <p:cNvSpPr/>
            <p:nvPr/>
          </p:nvSpPr>
          <p:spPr>
            <a:xfrm>
              <a:off x="5632206"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3"/>
            <p:cNvSpPr/>
            <p:nvPr/>
          </p:nvSpPr>
          <p:spPr>
            <a:xfrm>
              <a:off x="5510240"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3"/>
            <p:cNvSpPr/>
            <p:nvPr/>
          </p:nvSpPr>
          <p:spPr>
            <a:xfrm>
              <a:off x="53882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3"/>
            <p:cNvSpPr/>
            <p:nvPr/>
          </p:nvSpPr>
          <p:spPr>
            <a:xfrm>
              <a:off x="5265483"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3"/>
            <p:cNvSpPr/>
            <p:nvPr/>
          </p:nvSpPr>
          <p:spPr>
            <a:xfrm>
              <a:off x="5143516"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3"/>
            <p:cNvSpPr/>
            <p:nvPr/>
          </p:nvSpPr>
          <p:spPr>
            <a:xfrm>
              <a:off x="5021550"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 name="Google Shape;117;p3"/>
          <p:cNvGrpSpPr/>
          <p:nvPr/>
        </p:nvGrpSpPr>
        <p:grpSpPr>
          <a:xfrm>
            <a:off x="4840589" y="4276281"/>
            <a:ext cx="819137" cy="1183093"/>
            <a:chOff x="4312241" y="155173"/>
            <a:chExt cx="711736" cy="1027883"/>
          </a:xfrm>
        </p:grpSpPr>
        <p:sp>
          <p:nvSpPr>
            <p:cNvPr id="118" name="Google Shape;118;p3"/>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3"/>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3"/>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3"/>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3"/>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3"/>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3"/>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3"/>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3"/>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 name="Google Shape;127;p3"/>
          <p:cNvGrpSpPr/>
          <p:nvPr/>
        </p:nvGrpSpPr>
        <p:grpSpPr>
          <a:xfrm flipH="1">
            <a:off x="8198661" y="3138240"/>
            <a:ext cx="1591472" cy="841159"/>
            <a:chOff x="661553" y="1919040"/>
            <a:chExt cx="1591472" cy="841159"/>
          </a:xfrm>
        </p:grpSpPr>
        <p:sp>
          <p:nvSpPr>
            <p:cNvPr id="128" name="Google Shape;128;p3"/>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3"/>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3"/>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3"/>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3"/>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3"/>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3"/>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3"/>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3"/>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3"/>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 name="Google Shape;138;p3"/>
          <p:cNvGrpSpPr/>
          <p:nvPr/>
        </p:nvGrpSpPr>
        <p:grpSpPr>
          <a:xfrm>
            <a:off x="8627936" y="4642014"/>
            <a:ext cx="182798" cy="598473"/>
            <a:chOff x="3638102" y="4583399"/>
            <a:chExt cx="182798" cy="598473"/>
          </a:xfrm>
        </p:grpSpPr>
        <p:sp>
          <p:nvSpPr>
            <p:cNvPr id="139" name="Google Shape;139;p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1" name="Google Shape;141;p3"/>
          <p:cNvGrpSpPr/>
          <p:nvPr/>
        </p:nvGrpSpPr>
        <p:grpSpPr>
          <a:xfrm>
            <a:off x="208301" y="226025"/>
            <a:ext cx="1239039" cy="568423"/>
            <a:chOff x="208301" y="226025"/>
            <a:chExt cx="1239039" cy="568423"/>
          </a:xfrm>
        </p:grpSpPr>
        <p:sp>
          <p:nvSpPr>
            <p:cNvPr id="142" name="Google Shape;142;p3"/>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3"/>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3"/>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 name="Google Shape;145;p3"/>
          <p:cNvGrpSpPr/>
          <p:nvPr/>
        </p:nvGrpSpPr>
        <p:grpSpPr>
          <a:xfrm>
            <a:off x="-138609" y="2109682"/>
            <a:ext cx="889837" cy="986391"/>
            <a:chOff x="-138609" y="2210165"/>
            <a:chExt cx="889837" cy="986391"/>
          </a:xfrm>
        </p:grpSpPr>
        <p:grpSp>
          <p:nvGrpSpPr>
            <p:cNvPr id="146" name="Google Shape;146;p3"/>
            <p:cNvGrpSpPr/>
            <p:nvPr/>
          </p:nvGrpSpPr>
          <p:grpSpPr>
            <a:xfrm flipH="1">
              <a:off x="-138609" y="2517039"/>
              <a:ext cx="889837" cy="679518"/>
              <a:chOff x="-350462" y="2364639"/>
              <a:chExt cx="889837" cy="679518"/>
            </a:xfrm>
          </p:grpSpPr>
          <p:sp>
            <p:nvSpPr>
              <p:cNvPr id="147" name="Google Shape;147;p3"/>
              <p:cNvSpPr/>
              <p:nvPr/>
            </p:nvSpPr>
            <p:spPr>
              <a:xfrm>
                <a:off x="-350462" y="2364639"/>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3"/>
              <p:cNvSpPr/>
              <p:nvPr/>
            </p:nvSpPr>
            <p:spPr>
              <a:xfrm>
                <a:off x="-36448" y="2744446"/>
                <a:ext cx="575823" cy="299711"/>
              </a:xfrm>
              <a:custGeom>
                <a:avLst/>
                <a:gdLst/>
                <a:ahLst/>
                <a:cxnLst/>
                <a:rect l="l" t="t" r="r" b="b"/>
                <a:pathLst>
                  <a:path w="17837" h="9284" extrusionOk="0">
                    <a:moveTo>
                      <a:pt x="0" y="1"/>
                    </a:moveTo>
                    <a:cubicBezTo>
                      <a:pt x="0" y="67"/>
                      <a:pt x="23" y="111"/>
                      <a:pt x="23" y="178"/>
                    </a:cubicBezTo>
                    <a:cubicBezTo>
                      <a:pt x="23" y="200"/>
                      <a:pt x="0" y="244"/>
                      <a:pt x="0" y="266"/>
                    </a:cubicBezTo>
                    <a:lnTo>
                      <a:pt x="8819" y="266"/>
                    </a:lnTo>
                    <a:lnTo>
                      <a:pt x="17836" y="9284"/>
                    </a:lnTo>
                    <a:lnTo>
                      <a:pt x="17836" y="8885"/>
                    </a:lnTo>
                    <a:lnTo>
                      <a:pt x="89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3"/>
              <p:cNvSpPr/>
              <p:nvPr/>
            </p:nvSpPr>
            <p:spPr>
              <a:xfrm>
                <a:off x="-252452" y="2403991"/>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3"/>
              <p:cNvSpPr/>
              <p:nvPr/>
            </p:nvSpPr>
            <p:spPr>
              <a:xfrm>
                <a:off x="-134458" y="2700832"/>
                <a:ext cx="98042" cy="98720"/>
              </a:xfrm>
              <a:custGeom>
                <a:avLst/>
                <a:gdLst/>
                <a:ahLst/>
                <a:cxnLst/>
                <a:rect l="l" t="t" r="r" b="b"/>
                <a:pathLst>
                  <a:path w="3037" h="3058" extrusionOk="0">
                    <a:moveTo>
                      <a:pt x="1530" y="0"/>
                    </a:moveTo>
                    <a:cubicBezTo>
                      <a:pt x="688" y="0"/>
                      <a:pt x="1" y="687"/>
                      <a:pt x="1" y="1529"/>
                    </a:cubicBezTo>
                    <a:cubicBezTo>
                      <a:pt x="1" y="2371"/>
                      <a:pt x="688" y="3058"/>
                      <a:pt x="1530" y="3058"/>
                    </a:cubicBezTo>
                    <a:cubicBezTo>
                      <a:pt x="2327" y="3058"/>
                      <a:pt x="2992" y="2415"/>
                      <a:pt x="3036" y="1617"/>
                    </a:cubicBezTo>
                    <a:lnTo>
                      <a:pt x="2771" y="1617"/>
                    </a:lnTo>
                    <a:lnTo>
                      <a:pt x="2771" y="1573"/>
                    </a:lnTo>
                    <a:cubicBezTo>
                      <a:pt x="2748" y="2238"/>
                      <a:pt x="2194" y="2770"/>
                      <a:pt x="1530" y="2770"/>
                    </a:cubicBezTo>
                    <a:cubicBezTo>
                      <a:pt x="843" y="2770"/>
                      <a:pt x="267" y="2216"/>
                      <a:pt x="267" y="1529"/>
                    </a:cubicBezTo>
                    <a:cubicBezTo>
                      <a:pt x="267" y="842"/>
                      <a:pt x="843" y="266"/>
                      <a:pt x="1530" y="266"/>
                    </a:cubicBezTo>
                    <a:cubicBezTo>
                      <a:pt x="2194" y="266"/>
                      <a:pt x="2748" y="820"/>
                      <a:pt x="2771" y="1484"/>
                    </a:cubicBezTo>
                    <a:lnTo>
                      <a:pt x="2771" y="1352"/>
                    </a:lnTo>
                    <a:lnTo>
                      <a:pt x="3036" y="1352"/>
                    </a:lnTo>
                    <a:cubicBezTo>
                      <a:pt x="2948" y="598"/>
                      <a:pt x="2305"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1" name="Google Shape;151;p3"/>
            <p:cNvSpPr/>
            <p:nvPr/>
          </p:nvSpPr>
          <p:spPr>
            <a:xfrm flipH="1">
              <a:off x="652475" y="2210165"/>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3"/>
            <p:cNvSpPr/>
            <p:nvPr/>
          </p:nvSpPr>
          <p:spPr>
            <a:xfrm flipH="1">
              <a:off x="-138608" y="2249518"/>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 name="Google Shape;153;p3"/>
          <p:cNvGrpSpPr/>
          <p:nvPr/>
        </p:nvGrpSpPr>
        <p:grpSpPr>
          <a:xfrm>
            <a:off x="8349702" y="1232506"/>
            <a:ext cx="399883" cy="381256"/>
            <a:chOff x="6113337" y="393160"/>
            <a:chExt cx="399883" cy="381256"/>
          </a:xfrm>
        </p:grpSpPr>
        <p:sp>
          <p:nvSpPr>
            <p:cNvPr id="154" name="Google Shape;154;p3"/>
            <p:cNvSpPr/>
            <p:nvPr/>
          </p:nvSpPr>
          <p:spPr>
            <a:xfrm>
              <a:off x="6113337" y="393160"/>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3"/>
            <p:cNvSpPr/>
            <p:nvPr/>
          </p:nvSpPr>
          <p:spPr>
            <a:xfrm>
              <a:off x="6222775" y="502599"/>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 name="Google Shape;156;p3"/>
          <p:cNvGrpSpPr/>
          <p:nvPr/>
        </p:nvGrpSpPr>
        <p:grpSpPr>
          <a:xfrm>
            <a:off x="2747588" y="377375"/>
            <a:ext cx="881930" cy="325254"/>
            <a:chOff x="4761438" y="4276425"/>
            <a:chExt cx="881930" cy="325254"/>
          </a:xfrm>
        </p:grpSpPr>
        <p:sp>
          <p:nvSpPr>
            <p:cNvPr id="157" name="Google Shape;157;p3"/>
            <p:cNvSpPr/>
            <p:nvPr/>
          </p:nvSpPr>
          <p:spPr>
            <a:xfrm>
              <a:off x="5424363" y="4473985"/>
              <a:ext cx="124918" cy="127694"/>
            </a:xfrm>
            <a:custGeom>
              <a:avLst/>
              <a:gdLst/>
              <a:ahLst/>
              <a:cxnLst/>
              <a:rect l="l" t="t" r="r" b="b"/>
              <a:pathLst>
                <a:path w="2970" h="3036" extrusionOk="0">
                  <a:moveTo>
                    <a:pt x="2593" y="399"/>
                  </a:moveTo>
                  <a:lnTo>
                    <a:pt x="2593" y="2659"/>
                  </a:lnTo>
                  <a:lnTo>
                    <a:pt x="399" y="2659"/>
                  </a:lnTo>
                  <a:lnTo>
                    <a:pt x="399" y="399"/>
                  </a:lnTo>
                  <a:close/>
                  <a:moveTo>
                    <a:pt x="1" y="1"/>
                  </a:moveTo>
                  <a:lnTo>
                    <a:pt x="1" y="3036"/>
                  </a:lnTo>
                  <a:lnTo>
                    <a:pt x="2969" y="3036"/>
                  </a:lnTo>
                  <a:lnTo>
                    <a:pt x="29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3"/>
            <p:cNvSpPr/>
            <p:nvPr/>
          </p:nvSpPr>
          <p:spPr>
            <a:xfrm>
              <a:off x="5235220" y="4473985"/>
              <a:ext cx="124918" cy="127694"/>
            </a:xfrm>
            <a:custGeom>
              <a:avLst/>
              <a:gdLst/>
              <a:ahLst/>
              <a:cxnLst/>
              <a:rect l="l" t="t" r="r" b="b"/>
              <a:pathLst>
                <a:path w="2970" h="3036" extrusionOk="0">
                  <a:moveTo>
                    <a:pt x="2571" y="399"/>
                  </a:moveTo>
                  <a:lnTo>
                    <a:pt x="2571" y="2659"/>
                  </a:lnTo>
                  <a:lnTo>
                    <a:pt x="399" y="2659"/>
                  </a:lnTo>
                  <a:lnTo>
                    <a:pt x="399"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3"/>
            <p:cNvSpPr/>
            <p:nvPr/>
          </p:nvSpPr>
          <p:spPr>
            <a:xfrm>
              <a:off x="5046076"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3"/>
            <p:cNvSpPr/>
            <p:nvPr/>
          </p:nvSpPr>
          <p:spPr>
            <a:xfrm>
              <a:off x="4856933"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3"/>
            <p:cNvSpPr/>
            <p:nvPr/>
          </p:nvSpPr>
          <p:spPr>
            <a:xfrm>
              <a:off x="5360094" y="4529884"/>
              <a:ext cx="64310" cy="15899"/>
            </a:xfrm>
            <a:custGeom>
              <a:avLst/>
              <a:gdLst/>
              <a:ahLst/>
              <a:cxnLst/>
              <a:rect l="l" t="t" r="r" b="b"/>
              <a:pathLst>
                <a:path w="1529"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3"/>
            <p:cNvSpPr/>
            <p:nvPr/>
          </p:nvSpPr>
          <p:spPr>
            <a:xfrm>
              <a:off x="5170951"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3"/>
            <p:cNvSpPr/>
            <p:nvPr/>
          </p:nvSpPr>
          <p:spPr>
            <a:xfrm>
              <a:off x="4981808"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3"/>
            <p:cNvSpPr/>
            <p:nvPr/>
          </p:nvSpPr>
          <p:spPr>
            <a:xfrm>
              <a:off x="4761438" y="4529884"/>
              <a:ext cx="99766" cy="15899"/>
            </a:xfrm>
            <a:custGeom>
              <a:avLst/>
              <a:gdLst/>
              <a:ahLst/>
              <a:cxnLst/>
              <a:rect l="l" t="t" r="r" b="b"/>
              <a:pathLst>
                <a:path w="2372" h="378" extrusionOk="0">
                  <a:moveTo>
                    <a:pt x="0" y="1"/>
                  </a:moveTo>
                  <a:lnTo>
                    <a:pt x="0" y="378"/>
                  </a:lnTo>
                  <a:lnTo>
                    <a:pt x="2371" y="378"/>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3"/>
            <p:cNvSpPr/>
            <p:nvPr/>
          </p:nvSpPr>
          <p:spPr>
            <a:xfrm>
              <a:off x="5544569" y="4529884"/>
              <a:ext cx="98799" cy="15899"/>
            </a:xfrm>
            <a:custGeom>
              <a:avLst/>
              <a:gdLst/>
              <a:ahLst/>
              <a:cxnLst/>
              <a:rect l="l" t="t" r="r" b="b"/>
              <a:pathLst>
                <a:path w="2349" h="378" extrusionOk="0">
                  <a:moveTo>
                    <a:pt x="0" y="1"/>
                  </a:moveTo>
                  <a:lnTo>
                    <a:pt x="0" y="378"/>
                  </a:lnTo>
                  <a:lnTo>
                    <a:pt x="2349" y="378"/>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3"/>
            <p:cNvSpPr/>
            <p:nvPr/>
          </p:nvSpPr>
          <p:spPr>
            <a:xfrm>
              <a:off x="5424363" y="4276425"/>
              <a:ext cx="124918" cy="127694"/>
            </a:xfrm>
            <a:custGeom>
              <a:avLst/>
              <a:gdLst/>
              <a:ahLst/>
              <a:cxnLst/>
              <a:rect l="l" t="t" r="r" b="b"/>
              <a:pathLst>
                <a:path w="2970" h="3036" extrusionOk="0">
                  <a:moveTo>
                    <a:pt x="2593" y="377"/>
                  </a:moveTo>
                  <a:lnTo>
                    <a:pt x="2593" y="2637"/>
                  </a:lnTo>
                  <a:lnTo>
                    <a:pt x="399" y="2637"/>
                  </a:lnTo>
                  <a:lnTo>
                    <a:pt x="399" y="377"/>
                  </a:lnTo>
                  <a:close/>
                  <a:moveTo>
                    <a:pt x="1" y="0"/>
                  </a:moveTo>
                  <a:lnTo>
                    <a:pt x="1" y="3036"/>
                  </a:lnTo>
                  <a:lnTo>
                    <a:pt x="2969" y="3036"/>
                  </a:lnTo>
                  <a:lnTo>
                    <a:pt x="2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3"/>
            <p:cNvSpPr/>
            <p:nvPr/>
          </p:nvSpPr>
          <p:spPr>
            <a:xfrm>
              <a:off x="5235220" y="4276425"/>
              <a:ext cx="124918" cy="127694"/>
            </a:xfrm>
            <a:custGeom>
              <a:avLst/>
              <a:gdLst/>
              <a:ahLst/>
              <a:cxnLst/>
              <a:rect l="l" t="t" r="r" b="b"/>
              <a:pathLst>
                <a:path w="2970" h="3036" extrusionOk="0">
                  <a:moveTo>
                    <a:pt x="2571" y="377"/>
                  </a:moveTo>
                  <a:lnTo>
                    <a:pt x="2571" y="2637"/>
                  </a:lnTo>
                  <a:lnTo>
                    <a:pt x="399" y="2637"/>
                  </a:lnTo>
                  <a:lnTo>
                    <a:pt x="399"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3"/>
            <p:cNvSpPr/>
            <p:nvPr/>
          </p:nvSpPr>
          <p:spPr>
            <a:xfrm>
              <a:off x="5046076"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3"/>
            <p:cNvSpPr/>
            <p:nvPr/>
          </p:nvSpPr>
          <p:spPr>
            <a:xfrm>
              <a:off x="4856933"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3"/>
            <p:cNvSpPr/>
            <p:nvPr/>
          </p:nvSpPr>
          <p:spPr>
            <a:xfrm>
              <a:off x="5360094" y="4331399"/>
              <a:ext cx="64310" cy="16824"/>
            </a:xfrm>
            <a:custGeom>
              <a:avLst/>
              <a:gdLst/>
              <a:ahLst/>
              <a:cxnLst/>
              <a:rect l="l" t="t" r="r" b="b"/>
              <a:pathLst>
                <a:path w="1529"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3"/>
            <p:cNvSpPr/>
            <p:nvPr/>
          </p:nvSpPr>
          <p:spPr>
            <a:xfrm>
              <a:off x="5170951"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3"/>
            <p:cNvSpPr/>
            <p:nvPr/>
          </p:nvSpPr>
          <p:spPr>
            <a:xfrm>
              <a:off x="4981808"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3"/>
            <p:cNvSpPr/>
            <p:nvPr/>
          </p:nvSpPr>
          <p:spPr>
            <a:xfrm>
              <a:off x="4761438" y="4331399"/>
              <a:ext cx="99766" cy="16824"/>
            </a:xfrm>
            <a:custGeom>
              <a:avLst/>
              <a:gdLst/>
              <a:ahLst/>
              <a:cxnLst/>
              <a:rect l="l" t="t" r="r" b="b"/>
              <a:pathLst>
                <a:path w="2372" h="400" extrusionOk="0">
                  <a:moveTo>
                    <a:pt x="0" y="1"/>
                  </a:moveTo>
                  <a:lnTo>
                    <a:pt x="0" y="400"/>
                  </a:lnTo>
                  <a:lnTo>
                    <a:pt x="2371" y="400"/>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3"/>
            <p:cNvSpPr/>
            <p:nvPr/>
          </p:nvSpPr>
          <p:spPr>
            <a:xfrm>
              <a:off x="5544569" y="4331399"/>
              <a:ext cx="98799" cy="16824"/>
            </a:xfrm>
            <a:custGeom>
              <a:avLst/>
              <a:gdLst/>
              <a:ahLst/>
              <a:cxnLst/>
              <a:rect l="l" t="t" r="r" b="b"/>
              <a:pathLst>
                <a:path w="2349" h="400" extrusionOk="0">
                  <a:moveTo>
                    <a:pt x="0" y="1"/>
                  </a:moveTo>
                  <a:lnTo>
                    <a:pt x="0" y="400"/>
                  </a:lnTo>
                  <a:lnTo>
                    <a:pt x="2349" y="400"/>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BLANK_11">
    <p:spTree>
      <p:nvGrpSpPr>
        <p:cNvPr id="1380" name="Shape 1380"/>
        <p:cNvGrpSpPr/>
        <p:nvPr/>
      </p:nvGrpSpPr>
      <p:grpSpPr>
        <a:xfrm>
          <a:off x="0" y="0"/>
          <a:ext cx="0" cy="0"/>
          <a:chOff x="0" y="0"/>
          <a:chExt cx="0" cy="0"/>
        </a:xfrm>
      </p:grpSpPr>
      <p:sp>
        <p:nvSpPr>
          <p:cNvPr id="1381" name="Google Shape;1381;p21"/>
          <p:cNvSpPr txBox="1"/>
          <p:nvPr>
            <p:ph type="title"/>
          </p:nvPr>
        </p:nvSpPr>
        <p:spPr>
          <a:xfrm>
            <a:off x="4823200" y="1623450"/>
            <a:ext cx="3600900" cy="1028700"/>
          </a:xfrm>
          <a:prstGeom prst="rect">
            <a:avLst/>
          </a:prstGeom>
          <a:solidFill>
            <a:schemeClr val="lt2"/>
          </a:solidFill>
        </p:spPr>
        <p:txBody>
          <a:bodyPr spcFirstLastPara="1" wrap="square" lIns="91425" tIns="91425" rIns="91425" bIns="91425" anchor="b" anchorCtr="0">
            <a:noAutofit/>
          </a:bodyPr>
          <a:lstStyle>
            <a:lvl1pPr lvl="0" algn="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82" name="Google Shape;1382;p21"/>
          <p:cNvSpPr txBox="1"/>
          <p:nvPr>
            <p:ph type="subTitle" idx="1"/>
          </p:nvPr>
        </p:nvSpPr>
        <p:spPr>
          <a:xfrm>
            <a:off x="4823200" y="2728350"/>
            <a:ext cx="3600900" cy="791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p:txBody>
      </p:sp>
      <p:grpSp>
        <p:nvGrpSpPr>
          <p:cNvPr id="1383" name="Google Shape;1383;p21"/>
          <p:cNvGrpSpPr/>
          <p:nvPr/>
        </p:nvGrpSpPr>
        <p:grpSpPr>
          <a:xfrm rot="5400000">
            <a:off x="-437017" y="2013232"/>
            <a:ext cx="819137" cy="1183093"/>
            <a:chOff x="4312241" y="155173"/>
            <a:chExt cx="711736" cy="1027883"/>
          </a:xfrm>
        </p:grpSpPr>
        <p:sp>
          <p:nvSpPr>
            <p:cNvPr id="1384" name="Google Shape;1384;p21"/>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21"/>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21"/>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21"/>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21"/>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21"/>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21"/>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21"/>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21"/>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93" name="Google Shape;1393;p21"/>
          <p:cNvGrpSpPr/>
          <p:nvPr/>
        </p:nvGrpSpPr>
        <p:grpSpPr>
          <a:xfrm rot="10800000">
            <a:off x="5231778" y="-194300"/>
            <a:ext cx="562123" cy="750873"/>
            <a:chOff x="7685903" y="4591772"/>
            <a:chExt cx="562123" cy="750873"/>
          </a:xfrm>
        </p:grpSpPr>
        <p:grpSp>
          <p:nvGrpSpPr>
            <p:cNvPr id="1394" name="Google Shape;1394;p21"/>
            <p:cNvGrpSpPr/>
            <p:nvPr/>
          </p:nvGrpSpPr>
          <p:grpSpPr>
            <a:xfrm>
              <a:off x="7685903" y="4591772"/>
              <a:ext cx="182798" cy="598473"/>
              <a:chOff x="3638102" y="4583399"/>
              <a:chExt cx="182798" cy="598473"/>
            </a:xfrm>
          </p:grpSpPr>
          <p:sp>
            <p:nvSpPr>
              <p:cNvPr id="1395" name="Google Shape;1395;p21"/>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21"/>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97" name="Google Shape;1397;p21"/>
            <p:cNvGrpSpPr/>
            <p:nvPr/>
          </p:nvGrpSpPr>
          <p:grpSpPr>
            <a:xfrm>
              <a:off x="8065228" y="4744172"/>
              <a:ext cx="182798" cy="598473"/>
              <a:chOff x="3638102" y="4583399"/>
              <a:chExt cx="182798" cy="598473"/>
            </a:xfrm>
          </p:grpSpPr>
          <p:sp>
            <p:nvSpPr>
              <p:cNvPr id="1398" name="Google Shape;1398;p21"/>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21"/>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400" name="Google Shape;1400;p21"/>
          <p:cNvGrpSpPr/>
          <p:nvPr/>
        </p:nvGrpSpPr>
        <p:grpSpPr>
          <a:xfrm flipH="1">
            <a:off x="-29854" y="4371703"/>
            <a:ext cx="399902" cy="651901"/>
            <a:chOff x="8772496" y="3715501"/>
            <a:chExt cx="399902" cy="651901"/>
          </a:xfrm>
        </p:grpSpPr>
        <p:sp>
          <p:nvSpPr>
            <p:cNvPr id="1401" name="Google Shape;1401;p21"/>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21"/>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3" name="Google Shape;1403;p21"/>
          <p:cNvGrpSpPr/>
          <p:nvPr/>
        </p:nvGrpSpPr>
        <p:grpSpPr>
          <a:xfrm rot="5400000">
            <a:off x="67035" y="3592664"/>
            <a:ext cx="184279" cy="603321"/>
            <a:chOff x="3638102" y="4583399"/>
            <a:chExt cx="182798" cy="598473"/>
          </a:xfrm>
        </p:grpSpPr>
        <p:sp>
          <p:nvSpPr>
            <p:cNvPr id="1404" name="Google Shape;1404;p21"/>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21"/>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6" name="Google Shape;1406;p21"/>
          <p:cNvGrpSpPr/>
          <p:nvPr/>
        </p:nvGrpSpPr>
        <p:grpSpPr>
          <a:xfrm rot="-5400000">
            <a:off x="3696168" y="-390063"/>
            <a:ext cx="1178127" cy="1094369"/>
            <a:chOff x="7825118" y="4065849"/>
            <a:chExt cx="1178127" cy="1094369"/>
          </a:xfrm>
        </p:grpSpPr>
        <p:sp>
          <p:nvSpPr>
            <p:cNvPr id="1407" name="Google Shape;1407;p21"/>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21"/>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9" name="Google Shape;1409;p21"/>
          <p:cNvGrpSpPr/>
          <p:nvPr/>
        </p:nvGrpSpPr>
        <p:grpSpPr>
          <a:xfrm flipH="1">
            <a:off x="7701018" y="-56867"/>
            <a:ext cx="1468333" cy="494947"/>
            <a:chOff x="-21957" y="3648039"/>
            <a:chExt cx="1468333" cy="494947"/>
          </a:xfrm>
        </p:grpSpPr>
        <p:sp>
          <p:nvSpPr>
            <p:cNvPr id="1410" name="Google Shape;1410;p21"/>
            <p:cNvSpPr/>
            <p:nvPr/>
          </p:nvSpPr>
          <p:spPr>
            <a:xfrm>
              <a:off x="1113676" y="3810286"/>
              <a:ext cx="332700" cy="332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1" name="Google Shape;1411;p21"/>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2" name="Google Shape;1412;p21"/>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13" name="Google Shape;1413;p21"/>
          <p:cNvGrpSpPr/>
          <p:nvPr/>
        </p:nvGrpSpPr>
        <p:grpSpPr>
          <a:xfrm>
            <a:off x="8550430" y="3443850"/>
            <a:ext cx="1239039" cy="568423"/>
            <a:chOff x="208301" y="226025"/>
            <a:chExt cx="1239039" cy="568423"/>
          </a:xfrm>
        </p:grpSpPr>
        <p:sp>
          <p:nvSpPr>
            <p:cNvPr id="1414" name="Google Shape;1414;p21"/>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21"/>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21"/>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17" name="Google Shape;1417;p21"/>
          <p:cNvGrpSpPr/>
          <p:nvPr/>
        </p:nvGrpSpPr>
        <p:grpSpPr>
          <a:xfrm rot="10800000" flipH="1">
            <a:off x="8811923" y="675103"/>
            <a:ext cx="399902" cy="651901"/>
            <a:chOff x="8772496" y="3715501"/>
            <a:chExt cx="399902" cy="651901"/>
          </a:xfrm>
        </p:grpSpPr>
        <p:sp>
          <p:nvSpPr>
            <p:cNvPr id="1418" name="Google Shape;1418;p21"/>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21"/>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20" name="Google Shape;1420;p21"/>
          <p:cNvGrpSpPr/>
          <p:nvPr/>
        </p:nvGrpSpPr>
        <p:grpSpPr>
          <a:xfrm>
            <a:off x="2124375" y="4537679"/>
            <a:ext cx="878357" cy="184270"/>
            <a:chOff x="919039" y="1581426"/>
            <a:chExt cx="600134" cy="125902"/>
          </a:xfrm>
        </p:grpSpPr>
        <p:sp>
          <p:nvSpPr>
            <p:cNvPr id="1421" name="Google Shape;1421;p21"/>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21"/>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21"/>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21"/>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25" name="Google Shape;1425;p21"/>
          <p:cNvGrpSpPr/>
          <p:nvPr/>
        </p:nvGrpSpPr>
        <p:grpSpPr>
          <a:xfrm>
            <a:off x="6044250" y="4813527"/>
            <a:ext cx="184279" cy="603321"/>
            <a:chOff x="3638102" y="4583399"/>
            <a:chExt cx="182798" cy="598473"/>
          </a:xfrm>
        </p:grpSpPr>
        <p:sp>
          <p:nvSpPr>
            <p:cNvPr id="1426" name="Google Shape;1426;p21"/>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21"/>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28" name="Google Shape;1428;p21"/>
          <p:cNvGrpSpPr/>
          <p:nvPr/>
        </p:nvGrpSpPr>
        <p:grpSpPr>
          <a:xfrm rot="5400000">
            <a:off x="67035" y="1099914"/>
            <a:ext cx="184279" cy="603321"/>
            <a:chOff x="3638102" y="4583399"/>
            <a:chExt cx="182798" cy="598473"/>
          </a:xfrm>
        </p:grpSpPr>
        <p:sp>
          <p:nvSpPr>
            <p:cNvPr id="1429" name="Google Shape;1429;p21"/>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21"/>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BLANK_14">
    <p:spTree>
      <p:nvGrpSpPr>
        <p:cNvPr id="1431" name="Shape 1431"/>
        <p:cNvGrpSpPr/>
        <p:nvPr/>
      </p:nvGrpSpPr>
      <p:grpSpPr>
        <a:xfrm>
          <a:off x="0" y="0"/>
          <a:ext cx="0" cy="0"/>
          <a:chOff x="0" y="0"/>
          <a:chExt cx="0" cy="0"/>
        </a:xfrm>
      </p:grpSpPr>
      <p:sp>
        <p:nvSpPr>
          <p:cNvPr id="1432" name="Google Shape;1432;p22"/>
          <p:cNvSpPr txBox="1"/>
          <p:nvPr>
            <p:ph type="title"/>
          </p:nvPr>
        </p:nvSpPr>
        <p:spPr>
          <a:xfrm>
            <a:off x="720000" y="540000"/>
            <a:ext cx="7704000" cy="5727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33" name="Google Shape;1433;p22"/>
          <p:cNvSpPr txBox="1"/>
          <p:nvPr>
            <p:ph type="body" idx="1"/>
          </p:nvPr>
        </p:nvSpPr>
        <p:spPr>
          <a:xfrm>
            <a:off x="720000" y="1364320"/>
            <a:ext cx="7704000" cy="1072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grpSp>
        <p:nvGrpSpPr>
          <p:cNvPr id="1434" name="Google Shape;1434;p22"/>
          <p:cNvGrpSpPr/>
          <p:nvPr/>
        </p:nvGrpSpPr>
        <p:grpSpPr>
          <a:xfrm rot="10800000" flipH="1">
            <a:off x="-723438" y="4021355"/>
            <a:ext cx="1591472" cy="841159"/>
            <a:chOff x="661553" y="1919040"/>
            <a:chExt cx="1591472" cy="841159"/>
          </a:xfrm>
        </p:grpSpPr>
        <p:sp>
          <p:nvSpPr>
            <p:cNvPr id="1435" name="Google Shape;1435;p22"/>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22"/>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22"/>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22"/>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9" name="Google Shape;1439;p22"/>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0" name="Google Shape;1440;p22"/>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22"/>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22"/>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22"/>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4" name="Google Shape;1444;p22"/>
          <p:cNvGrpSpPr/>
          <p:nvPr/>
        </p:nvGrpSpPr>
        <p:grpSpPr>
          <a:xfrm rot="-5400000" flipH="1">
            <a:off x="7970880" y="384772"/>
            <a:ext cx="1468333" cy="494947"/>
            <a:chOff x="-21957" y="3648039"/>
            <a:chExt cx="1468333" cy="494947"/>
          </a:xfrm>
        </p:grpSpPr>
        <p:sp>
          <p:nvSpPr>
            <p:cNvPr id="1445" name="Google Shape;1445;p22"/>
            <p:cNvSpPr/>
            <p:nvPr/>
          </p:nvSpPr>
          <p:spPr>
            <a:xfrm>
              <a:off x="1113676" y="3810286"/>
              <a:ext cx="332700" cy="332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22"/>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22"/>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8" name="Google Shape;1448;p22"/>
          <p:cNvGrpSpPr/>
          <p:nvPr/>
        </p:nvGrpSpPr>
        <p:grpSpPr>
          <a:xfrm>
            <a:off x="7780589" y="4378505"/>
            <a:ext cx="1239039" cy="568423"/>
            <a:chOff x="208301" y="226025"/>
            <a:chExt cx="1239039" cy="568423"/>
          </a:xfrm>
        </p:grpSpPr>
        <p:sp>
          <p:nvSpPr>
            <p:cNvPr id="1449" name="Google Shape;1449;p22"/>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22"/>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22"/>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2" name="Google Shape;1452;p22"/>
          <p:cNvGrpSpPr/>
          <p:nvPr/>
        </p:nvGrpSpPr>
        <p:grpSpPr>
          <a:xfrm>
            <a:off x="3611291" y="4617731"/>
            <a:ext cx="182798" cy="598473"/>
            <a:chOff x="3638102" y="4583399"/>
            <a:chExt cx="182798" cy="598473"/>
          </a:xfrm>
        </p:grpSpPr>
        <p:sp>
          <p:nvSpPr>
            <p:cNvPr id="1453" name="Google Shape;1453;p22"/>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22"/>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5" name="Google Shape;1455;p22"/>
          <p:cNvGrpSpPr/>
          <p:nvPr/>
        </p:nvGrpSpPr>
        <p:grpSpPr>
          <a:xfrm>
            <a:off x="-226541" y="2499055"/>
            <a:ext cx="889837" cy="986391"/>
            <a:chOff x="-138609" y="2210165"/>
            <a:chExt cx="889837" cy="986391"/>
          </a:xfrm>
        </p:grpSpPr>
        <p:grpSp>
          <p:nvGrpSpPr>
            <p:cNvPr id="1456" name="Google Shape;1456;p22"/>
            <p:cNvGrpSpPr/>
            <p:nvPr/>
          </p:nvGrpSpPr>
          <p:grpSpPr>
            <a:xfrm flipH="1">
              <a:off x="-138609" y="2517039"/>
              <a:ext cx="889837" cy="679518"/>
              <a:chOff x="-350462" y="2364639"/>
              <a:chExt cx="889837" cy="679518"/>
            </a:xfrm>
          </p:grpSpPr>
          <p:sp>
            <p:nvSpPr>
              <p:cNvPr id="1457" name="Google Shape;1457;p22"/>
              <p:cNvSpPr/>
              <p:nvPr/>
            </p:nvSpPr>
            <p:spPr>
              <a:xfrm>
                <a:off x="-350462" y="2364639"/>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22"/>
              <p:cNvSpPr/>
              <p:nvPr/>
            </p:nvSpPr>
            <p:spPr>
              <a:xfrm>
                <a:off x="-36448" y="2744446"/>
                <a:ext cx="575823" cy="299711"/>
              </a:xfrm>
              <a:custGeom>
                <a:avLst/>
                <a:gdLst/>
                <a:ahLst/>
                <a:cxnLst/>
                <a:rect l="l" t="t" r="r" b="b"/>
                <a:pathLst>
                  <a:path w="17837" h="9284" extrusionOk="0">
                    <a:moveTo>
                      <a:pt x="0" y="1"/>
                    </a:moveTo>
                    <a:cubicBezTo>
                      <a:pt x="0" y="67"/>
                      <a:pt x="23" y="111"/>
                      <a:pt x="23" y="178"/>
                    </a:cubicBezTo>
                    <a:cubicBezTo>
                      <a:pt x="23" y="200"/>
                      <a:pt x="0" y="244"/>
                      <a:pt x="0" y="266"/>
                    </a:cubicBezTo>
                    <a:lnTo>
                      <a:pt x="8819" y="266"/>
                    </a:lnTo>
                    <a:lnTo>
                      <a:pt x="17836" y="9284"/>
                    </a:lnTo>
                    <a:lnTo>
                      <a:pt x="17836" y="8885"/>
                    </a:lnTo>
                    <a:lnTo>
                      <a:pt x="89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22"/>
              <p:cNvSpPr/>
              <p:nvPr/>
            </p:nvSpPr>
            <p:spPr>
              <a:xfrm>
                <a:off x="-252452" y="2403991"/>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22"/>
              <p:cNvSpPr/>
              <p:nvPr/>
            </p:nvSpPr>
            <p:spPr>
              <a:xfrm>
                <a:off x="-134458" y="2700832"/>
                <a:ext cx="98042" cy="98720"/>
              </a:xfrm>
              <a:custGeom>
                <a:avLst/>
                <a:gdLst/>
                <a:ahLst/>
                <a:cxnLst/>
                <a:rect l="l" t="t" r="r" b="b"/>
                <a:pathLst>
                  <a:path w="3037" h="3058" extrusionOk="0">
                    <a:moveTo>
                      <a:pt x="1530" y="0"/>
                    </a:moveTo>
                    <a:cubicBezTo>
                      <a:pt x="688" y="0"/>
                      <a:pt x="1" y="687"/>
                      <a:pt x="1" y="1529"/>
                    </a:cubicBezTo>
                    <a:cubicBezTo>
                      <a:pt x="1" y="2371"/>
                      <a:pt x="688" y="3058"/>
                      <a:pt x="1530" y="3058"/>
                    </a:cubicBezTo>
                    <a:cubicBezTo>
                      <a:pt x="2327" y="3058"/>
                      <a:pt x="2992" y="2415"/>
                      <a:pt x="3036" y="1617"/>
                    </a:cubicBezTo>
                    <a:lnTo>
                      <a:pt x="2771" y="1617"/>
                    </a:lnTo>
                    <a:lnTo>
                      <a:pt x="2771" y="1573"/>
                    </a:lnTo>
                    <a:cubicBezTo>
                      <a:pt x="2748" y="2238"/>
                      <a:pt x="2194" y="2770"/>
                      <a:pt x="1530" y="2770"/>
                    </a:cubicBezTo>
                    <a:cubicBezTo>
                      <a:pt x="843" y="2770"/>
                      <a:pt x="267" y="2216"/>
                      <a:pt x="267" y="1529"/>
                    </a:cubicBezTo>
                    <a:cubicBezTo>
                      <a:pt x="267" y="842"/>
                      <a:pt x="843" y="266"/>
                      <a:pt x="1530" y="266"/>
                    </a:cubicBezTo>
                    <a:cubicBezTo>
                      <a:pt x="2194" y="266"/>
                      <a:pt x="2748" y="820"/>
                      <a:pt x="2771" y="1484"/>
                    </a:cubicBezTo>
                    <a:lnTo>
                      <a:pt x="2771" y="1352"/>
                    </a:lnTo>
                    <a:lnTo>
                      <a:pt x="3036" y="1352"/>
                    </a:lnTo>
                    <a:cubicBezTo>
                      <a:pt x="2948" y="598"/>
                      <a:pt x="2305"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61" name="Google Shape;1461;p22"/>
            <p:cNvSpPr/>
            <p:nvPr/>
          </p:nvSpPr>
          <p:spPr>
            <a:xfrm flipH="1">
              <a:off x="652475" y="2210165"/>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22"/>
            <p:cNvSpPr/>
            <p:nvPr/>
          </p:nvSpPr>
          <p:spPr>
            <a:xfrm flipH="1">
              <a:off x="-138608" y="2249518"/>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3" name="Google Shape;1463;p22"/>
          <p:cNvGrpSpPr/>
          <p:nvPr/>
        </p:nvGrpSpPr>
        <p:grpSpPr>
          <a:xfrm flipH="1">
            <a:off x="-33131" y="348456"/>
            <a:ext cx="399902" cy="651901"/>
            <a:chOff x="8772496" y="3715501"/>
            <a:chExt cx="399902" cy="651901"/>
          </a:xfrm>
        </p:grpSpPr>
        <p:sp>
          <p:nvSpPr>
            <p:cNvPr id="1464" name="Google Shape;1464;p22"/>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22"/>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6" name="Google Shape;1466;p22"/>
          <p:cNvGrpSpPr/>
          <p:nvPr/>
        </p:nvGrpSpPr>
        <p:grpSpPr>
          <a:xfrm>
            <a:off x="7473264" y="-178428"/>
            <a:ext cx="1239039" cy="568423"/>
            <a:chOff x="208301" y="226025"/>
            <a:chExt cx="1239039" cy="568423"/>
          </a:xfrm>
        </p:grpSpPr>
        <p:sp>
          <p:nvSpPr>
            <p:cNvPr id="1467" name="Google Shape;1467;p22"/>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8" name="Google Shape;1468;p22"/>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9" name="Google Shape;1469;p22"/>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70" name="Google Shape;1470;p22"/>
          <p:cNvGrpSpPr/>
          <p:nvPr/>
        </p:nvGrpSpPr>
        <p:grpSpPr>
          <a:xfrm rot="10800000">
            <a:off x="8606260" y="2729164"/>
            <a:ext cx="831921" cy="487879"/>
            <a:chOff x="-294886" y="1687485"/>
            <a:chExt cx="831921" cy="487879"/>
          </a:xfrm>
        </p:grpSpPr>
        <p:grpSp>
          <p:nvGrpSpPr>
            <p:cNvPr id="1471" name="Google Shape;1471;p22"/>
            <p:cNvGrpSpPr/>
            <p:nvPr/>
          </p:nvGrpSpPr>
          <p:grpSpPr>
            <a:xfrm rot="5400000">
              <a:off x="-85365" y="1781564"/>
              <a:ext cx="184279" cy="603321"/>
              <a:chOff x="3638102" y="4583399"/>
              <a:chExt cx="182798" cy="598473"/>
            </a:xfrm>
          </p:grpSpPr>
          <p:sp>
            <p:nvSpPr>
              <p:cNvPr id="1472" name="Google Shape;1472;p22"/>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3" name="Google Shape;1473;p22"/>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74" name="Google Shape;1474;p22"/>
            <p:cNvGrpSpPr/>
            <p:nvPr/>
          </p:nvGrpSpPr>
          <p:grpSpPr>
            <a:xfrm rot="5400000">
              <a:off x="143235" y="1477964"/>
              <a:ext cx="184279" cy="603321"/>
              <a:chOff x="3638102" y="4583399"/>
              <a:chExt cx="182798" cy="598473"/>
            </a:xfrm>
          </p:grpSpPr>
          <p:sp>
            <p:nvSpPr>
              <p:cNvPr id="1475" name="Google Shape;1475;p22"/>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22"/>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477" name="Google Shape;1477;p22"/>
          <p:cNvGrpSpPr/>
          <p:nvPr/>
        </p:nvGrpSpPr>
        <p:grpSpPr>
          <a:xfrm>
            <a:off x="2408660" y="4736636"/>
            <a:ext cx="507036" cy="690583"/>
            <a:chOff x="2409497" y="4753383"/>
            <a:chExt cx="507036" cy="690583"/>
          </a:xfrm>
        </p:grpSpPr>
        <p:grpSp>
          <p:nvGrpSpPr>
            <p:cNvPr id="1478" name="Google Shape;1478;p22"/>
            <p:cNvGrpSpPr/>
            <p:nvPr/>
          </p:nvGrpSpPr>
          <p:grpSpPr>
            <a:xfrm>
              <a:off x="2733735" y="4845493"/>
              <a:ext cx="182798" cy="598473"/>
              <a:chOff x="3638102" y="4583399"/>
              <a:chExt cx="182798" cy="598473"/>
            </a:xfrm>
          </p:grpSpPr>
          <p:sp>
            <p:nvSpPr>
              <p:cNvPr id="1479" name="Google Shape;1479;p22"/>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0" name="Google Shape;1480;p22"/>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1" name="Google Shape;1481;p22"/>
            <p:cNvGrpSpPr/>
            <p:nvPr/>
          </p:nvGrpSpPr>
          <p:grpSpPr>
            <a:xfrm>
              <a:off x="2409497" y="4753383"/>
              <a:ext cx="182798" cy="598473"/>
              <a:chOff x="3638102" y="4583399"/>
              <a:chExt cx="182798" cy="598473"/>
            </a:xfrm>
          </p:grpSpPr>
          <p:sp>
            <p:nvSpPr>
              <p:cNvPr id="1482" name="Google Shape;1482;p22"/>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22"/>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484" name="Google Shape;1484;p22"/>
          <p:cNvGrpSpPr/>
          <p:nvPr/>
        </p:nvGrpSpPr>
        <p:grpSpPr>
          <a:xfrm rot="-5400000">
            <a:off x="9033918" y="3329861"/>
            <a:ext cx="182798" cy="598473"/>
            <a:chOff x="3638102" y="4583399"/>
            <a:chExt cx="182798" cy="598473"/>
          </a:xfrm>
        </p:grpSpPr>
        <p:sp>
          <p:nvSpPr>
            <p:cNvPr id="1485" name="Google Shape;1485;p22"/>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22"/>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7" name="Google Shape;1487;p22"/>
          <p:cNvGrpSpPr/>
          <p:nvPr/>
        </p:nvGrpSpPr>
        <p:grpSpPr>
          <a:xfrm>
            <a:off x="5335840" y="4601681"/>
            <a:ext cx="1180669" cy="249201"/>
            <a:chOff x="3186414" y="611522"/>
            <a:chExt cx="803285" cy="169548"/>
          </a:xfrm>
        </p:grpSpPr>
        <p:sp>
          <p:nvSpPr>
            <p:cNvPr id="1488" name="Google Shape;1488;p22"/>
            <p:cNvSpPr/>
            <p:nvPr/>
          </p:nvSpPr>
          <p:spPr>
            <a:xfrm>
              <a:off x="3186414" y="611522"/>
              <a:ext cx="803285" cy="169548"/>
            </a:xfrm>
            <a:custGeom>
              <a:avLst/>
              <a:gdLst/>
              <a:ahLst/>
              <a:cxnLst/>
              <a:rect l="l" t="t" r="r" b="b"/>
              <a:pathLst>
                <a:path w="24883" h="5252" extrusionOk="0">
                  <a:moveTo>
                    <a:pt x="2194" y="1"/>
                  </a:moveTo>
                  <a:lnTo>
                    <a:pt x="1" y="2349"/>
                  </a:lnTo>
                  <a:lnTo>
                    <a:pt x="1" y="5252"/>
                  </a:lnTo>
                  <a:lnTo>
                    <a:pt x="24882" y="5252"/>
                  </a:lnTo>
                  <a:lnTo>
                    <a:pt x="248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22"/>
            <p:cNvSpPr/>
            <p:nvPr/>
          </p:nvSpPr>
          <p:spPr>
            <a:xfrm>
              <a:off x="3537618" y="670180"/>
              <a:ext cx="55106" cy="55106"/>
            </a:xfrm>
            <a:custGeom>
              <a:avLst/>
              <a:gdLst/>
              <a:ahLst/>
              <a:cxnLst/>
              <a:rect l="l" t="t" r="r" b="b"/>
              <a:pathLst>
                <a:path w="1707" h="1707" extrusionOk="0">
                  <a:moveTo>
                    <a:pt x="865" y="0"/>
                  </a:moveTo>
                  <a:cubicBezTo>
                    <a:pt x="377" y="0"/>
                    <a:pt x="1" y="377"/>
                    <a:pt x="1" y="842"/>
                  </a:cubicBezTo>
                  <a:cubicBezTo>
                    <a:pt x="1" y="1308"/>
                    <a:pt x="377"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22"/>
            <p:cNvSpPr/>
            <p:nvPr/>
          </p:nvSpPr>
          <p:spPr>
            <a:xfrm>
              <a:off x="3456072"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22"/>
            <p:cNvSpPr/>
            <p:nvPr/>
          </p:nvSpPr>
          <p:spPr>
            <a:xfrm>
              <a:off x="3374526"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2" name="Google Shape;1492;p22"/>
            <p:cNvSpPr/>
            <p:nvPr/>
          </p:nvSpPr>
          <p:spPr>
            <a:xfrm>
              <a:off x="3511146"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22"/>
            <p:cNvSpPr/>
            <p:nvPr/>
          </p:nvSpPr>
          <p:spPr>
            <a:xfrm>
              <a:off x="3429600"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22"/>
            <p:cNvSpPr/>
            <p:nvPr/>
          </p:nvSpPr>
          <p:spPr>
            <a:xfrm>
              <a:off x="3589819" y="693069"/>
              <a:ext cx="27214" cy="8619"/>
            </a:xfrm>
            <a:custGeom>
              <a:avLst/>
              <a:gdLst/>
              <a:ahLst/>
              <a:cxnLst/>
              <a:rect l="l" t="t" r="r" b="b"/>
              <a:pathLst>
                <a:path w="843" h="267" extrusionOk="0">
                  <a:moveTo>
                    <a:pt x="1" y="0"/>
                  </a:moveTo>
                  <a:lnTo>
                    <a:pt x="1" y="266"/>
                  </a:lnTo>
                  <a:lnTo>
                    <a:pt x="843" y="266"/>
                  </a:lnTo>
                  <a:lnTo>
                    <a:pt x="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5" name="Google Shape;1495;p22"/>
          <p:cNvGrpSpPr/>
          <p:nvPr/>
        </p:nvGrpSpPr>
        <p:grpSpPr>
          <a:xfrm rot="10800000">
            <a:off x="313694" y="-687376"/>
            <a:ext cx="1178127" cy="1094369"/>
            <a:chOff x="7825118" y="4065849"/>
            <a:chExt cx="1178127" cy="1094369"/>
          </a:xfrm>
        </p:grpSpPr>
        <p:sp>
          <p:nvSpPr>
            <p:cNvPr id="1496" name="Google Shape;1496;p22"/>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22"/>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1">
  <p:cSld name="BLANK_12">
    <p:spTree>
      <p:nvGrpSpPr>
        <p:cNvPr id="1498" name="Shape 1498"/>
        <p:cNvGrpSpPr/>
        <p:nvPr/>
      </p:nvGrpSpPr>
      <p:grpSpPr>
        <a:xfrm>
          <a:off x="0" y="0"/>
          <a:ext cx="0" cy="0"/>
          <a:chOff x="0" y="0"/>
          <a:chExt cx="0" cy="0"/>
        </a:xfrm>
      </p:grpSpPr>
      <p:sp>
        <p:nvSpPr>
          <p:cNvPr id="1499" name="Google Shape;1499;p23"/>
          <p:cNvSpPr txBox="1"/>
          <p:nvPr>
            <p:ph type="title"/>
          </p:nvPr>
        </p:nvSpPr>
        <p:spPr>
          <a:xfrm>
            <a:off x="720000" y="540000"/>
            <a:ext cx="7704000" cy="5727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500" name="Google Shape;1500;p23"/>
          <p:cNvGrpSpPr/>
          <p:nvPr/>
        </p:nvGrpSpPr>
        <p:grpSpPr>
          <a:xfrm>
            <a:off x="7702701" y="-237881"/>
            <a:ext cx="1239039" cy="568423"/>
            <a:chOff x="208301" y="226025"/>
            <a:chExt cx="1239039" cy="568423"/>
          </a:xfrm>
        </p:grpSpPr>
        <p:sp>
          <p:nvSpPr>
            <p:cNvPr id="1501" name="Google Shape;1501;p23"/>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23"/>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23"/>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4" name="Google Shape;1504;p23"/>
          <p:cNvGrpSpPr/>
          <p:nvPr/>
        </p:nvGrpSpPr>
        <p:grpSpPr>
          <a:xfrm rot="-5400000" flipH="1">
            <a:off x="-436230" y="325320"/>
            <a:ext cx="1468333" cy="494947"/>
            <a:chOff x="-21957" y="3648039"/>
            <a:chExt cx="1468333" cy="494947"/>
          </a:xfrm>
        </p:grpSpPr>
        <p:sp>
          <p:nvSpPr>
            <p:cNvPr id="1505" name="Google Shape;1505;p23"/>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23"/>
            <p:cNvSpPr/>
            <p:nvPr/>
          </p:nvSpPr>
          <p:spPr>
            <a:xfrm>
              <a:off x="1113676" y="3810286"/>
              <a:ext cx="332700" cy="332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23"/>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8" name="Google Shape;1508;p23"/>
          <p:cNvGrpSpPr/>
          <p:nvPr/>
        </p:nvGrpSpPr>
        <p:grpSpPr>
          <a:xfrm rot="10800000">
            <a:off x="314532" y="-746828"/>
            <a:ext cx="1178127" cy="1094369"/>
            <a:chOff x="7825118" y="4065849"/>
            <a:chExt cx="1178127" cy="1094369"/>
          </a:xfrm>
        </p:grpSpPr>
        <p:sp>
          <p:nvSpPr>
            <p:cNvPr id="1509" name="Google Shape;1509;p23"/>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23"/>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1" name="Google Shape;1511;p23"/>
          <p:cNvGrpSpPr/>
          <p:nvPr/>
        </p:nvGrpSpPr>
        <p:grpSpPr>
          <a:xfrm>
            <a:off x="8786810" y="289003"/>
            <a:ext cx="399902" cy="651901"/>
            <a:chOff x="8772496" y="3715501"/>
            <a:chExt cx="399902" cy="651901"/>
          </a:xfrm>
        </p:grpSpPr>
        <p:sp>
          <p:nvSpPr>
            <p:cNvPr id="1512" name="Google Shape;1512;p23"/>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23"/>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4" name="Google Shape;1514;p23"/>
          <p:cNvGrpSpPr/>
          <p:nvPr/>
        </p:nvGrpSpPr>
        <p:grpSpPr>
          <a:xfrm rot="10800000">
            <a:off x="8607097" y="1907711"/>
            <a:ext cx="831921" cy="487879"/>
            <a:chOff x="-294886" y="1687485"/>
            <a:chExt cx="831921" cy="487879"/>
          </a:xfrm>
        </p:grpSpPr>
        <p:grpSp>
          <p:nvGrpSpPr>
            <p:cNvPr id="1515" name="Google Shape;1515;p23"/>
            <p:cNvGrpSpPr/>
            <p:nvPr/>
          </p:nvGrpSpPr>
          <p:grpSpPr>
            <a:xfrm rot="5400000">
              <a:off x="-85365" y="1781564"/>
              <a:ext cx="184279" cy="603321"/>
              <a:chOff x="3638102" y="4583399"/>
              <a:chExt cx="182798" cy="598473"/>
            </a:xfrm>
          </p:grpSpPr>
          <p:sp>
            <p:nvSpPr>
              <p:cNvPr id="1516" name="Google Shape;1516;p2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2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8" name="Google Shape;1518;p23"/>
            <p:cNvGrpSpPr/>
            <p:nvPr/>
          </p:nvGrpSpPr>
          <p:grpSpPr>
            <a:xfrm rot="5400000">
              <a:off x="143235" y="1477964"/>
              <a:ext cx="184279" cy="603321"/>
              <a:chOff x="3638102" y="4583399"/>
              <a:chExt cx="182798" cy="598473"/>
            </a:xfrm>
          </p:grpSpPr>
          <p:sp>
            <p:nvSpPr>
              <p:cNvPr id="1519" name="Google Shape;1519;p2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2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521" name="Google Shape;1521;p23"/>
          <p:cNvGrpSpPr/>
          <p:nvPr/>
        </p:nvGrpSpPr>
        <p:grpSpPr>
          <a:xfrm>
            <a:off x="-200583" y="2287202"/>
            <a:ext cx="889837" cy="986391"/>
            <a:chOff x="-138609" y="2210165"/>
            <a:chExt cx="889837" cy="986391"/>
          </a:xfrm>
        </p:grpSpPr>
        <p:sp>
          <p:nvSpPr>
            <p:cNvPr id="1522" name="Google Shape;1522;p23"/>
            <p:cNvSpPr/>
            <p:nvPr/>
          </p:nvSpPr>
          <p:spPr>
            <a:xfrm flipH="1">
              <a:off x="652475" y="2210165"/>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23"/>
            <p:cNvSpPr/>
            <p:nvPr/>
          </p:nvSpPr>
          <p:spPr>
            <a:xfrm flipH="1">
              <a:off x="-138608" y="2249518"/>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24" name="Google Shape;1524;p23"/>
            <p:cNvGrpSpPr/>
            <p:nvPr/>
          </p:nvGrpSpPr>
          <p:grpSpPr>
            <a:xfrm flipH="1">
              <a:off x="-138609" y="2517039"/>
              <a:ext cx="889837" cy="679518"/>
              <a:chOff x="-350462" y="2364639"/>
              <a:chExt cx="889837" cy="679518"/>
            </a:xfrm>
          </p:grpSpPr>
          <p:sp>
            <p:nvSpPr>
              <p:cNvPr id="1525" name="Google Shape;1525;p23"/>
              <p:cNvSpPr/>
              <p:nvPr/>
            </p:nvSpPr>
            <p:spPr>
              <a:xfrm>
                <a:off x="-350462" y="2364639"/>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23"/>
              <p:cNvSpPr/>
              <p:nvPr/>
            </p:nvSpPr>
            <p:spPr>
              <a:xfrm>
                <a:off x="-252452" y="2403991"/>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23"/>
              <p:cNvSpPr/>
              <p:nvPr/>
            </p:nvSpPr>
            <p:spPr>
              <a:xfrm>
                <a:off x="-134458" y="2700832"/>
                <a:ext cx="98042" cy="98720"/>
              </a:xfrm>
              <a:custGeom>
                <a:avLst/>
                <a:gdLst/>
                <a:ahLst/>
                <a:cxnLst/>
                <a:rect l="l" t="t" r="r" b="b"/>
                <a:pathLst>
                  <a:path w="3037" h="3058" extrusionOk="0">
                    <a:moveTo>
                      <a:pt x="1530" y="0"/>
                    </a:moveTo>
                    <a:cubicBezTo>
                      <a:pt x="688" y="0"/>
                      <a:pt x="1" y="687"/>
                      <a:pt x="1" y="1529"/>
                    </a:cubicBezTo>
                    <a:cubicBezTo>
                      <a:pt x="1" y="2371"/>
                      <a:pt x="688" y="3058"/>
                      <a:pt x="1530" y="3058"/>
                    </a:cubicBezTo>
                    <a:cubicBezTo>
                      <a:pt x="2327" y="3058"/>
                      <a:pt x="2992" y="2415"/>
                      <a:pt x="3036" y="1617"/>
                    </a:cubicBezTo>
                    <a:lnTo>
                      <a:pt x="2771" y="1617"/>
                    </a:lnTo>
                    <a:lnTo>
                      <a:pt x="2771" y="1573"/>
                    </a:lnTo>
                    <a:cubicBezTo>
                      <a:pt x="2748" y="2238"/>
                      <a:pt x="2194" y="2770"/>
                      <a:pt x="1530" y="2770"/>
                    </a:cubicBezTo>
                    <a:cubicBezTo>
                      <a:pt x="843" y="2770"/>
                      <a:pt x="267" y="2216"/>
                      <a:pt x="267" y="1529"/>
                    </a:cubicBezTo>
                    <a:cubicBezTo>
                      <a:pt x="267" y="842"/>
                      <a:pt x="843" y="266"/>
                      <a:pt x="1530" y="266"/>
                    </a:cubicBezTo>
                    <a:cubicBezTo>
                      <a:pt x="2194" y="266"/>
                      <a:pt x="2748" y="820"/>
                      <a:pt x="2771" y="1484"/>
                    </a:cubicBezTo>
                    <a:lnTo>
                      <a:pt x="2771" y="1352"/>
                    </a:lnTo>
                    <a:lnTo>
                      <a:pt x="3036" y="1352"/>
                    </a:lnTo>
                    <a:cubicBezTo>
                      <a:pt x="2948" y="598"/>
                      <a:pt x="2305"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23"/>
              <p:cNvSpPr/>
              <p:nvPr/>
            </p:nvSpPr>
            <p:spPr>
              <a:xfrm>
                <a:off x="-36448" y="2744446"/>
                <a:ext cx="575823" cy="299711"/>
              </a:xfrm>
              <a:custGeom>
                <a:avLst/>
                <a:gdLst/>
                <a:ahLst/>
                <a:cxnLst/>
                <a:rect l="l" t="t" r="r" b="b"/>
                <a:pathLst>
                  <a:path w="17837" h="9284" extrusionOk="0">
                    <a:moveTo>
                      <a:pt x="0" y="1"/>
                    </a:moveTo>
                    <a:cubicBezTo>
                      <a:pt x="0" y="67"/>
                      <a:pt x="23" y="111"/>
                      <a:pt x="23" y="178"/>
                    </a:cubicBezTo>
                    <a:cubicBezTo>
                      <a:pt x="23" y="200"/>
                      <a:pt x="0" y="244"/>
                      <a:pt x="0" y="266"/>
                    </a:cubicBezTo>
                    <a:lnTo>
                      <a:pt x="8819" y="266"/>
                    </a:lnTo>
                    <a:lnTo>
                      <a:pt x="17836" y="9284"/>
                    </a:lnTo>
                    <a:lnTo>
                      <a:pt x="17836" y="8885"/>
                    </a:lnTo>
                    <a:lnTo>
                      <a:pt x="89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529" name="Google Shape;1529;p23"/>
          <p:cNvGrpSpPr/>
          <p:nvPr/>
        </p:nvGrpSpPr>
        <p:grpSpPr>
          <a:xfrm>
            <a:off x="8570149" y="3265874"/>
            <a:ext cx="399883" cy="381256"/>
            <a:chOff x="7268887" y="1278648"/>
            <a:chExt cx="399883" cy="381256"/>
          </a:xfrm>
        </p:grpSpPr>
        <p:sp>
          <p:nvSpPr>
            <p:cNvPr id="1530" name="Google Shape;1530;p23"/>
            <p:cNvSpPr/>
            <p:nvPr/>
          </p:nvSpPr>
          <p:spPr>
            <a:xfrm>
              <a:off x="7268887" y="1278648"/>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23"/>
            <p:cNvSpPr/>
            <p:nvPr/>
          </p:nvSpPr>
          <p:spPr>
            <a:xfrm>
              <a:off x="7378325" y="1388086"/>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2" name="Google Shape;1532;p23"/>
          <p:cNvGrpSpPr/>
          <p:nvPr/>
        </p:nvGrpSpPr>
        <p:grpSpPr>
          <a:xfrm rot="10800000" flipH="1">
            <a:off x="-663985" y="4096717"/>
            <a:ext cx="1591472" cy="841159"/>
            <a:chOff x="661553" y="1919040"/>
            <a:chExt cx="1591472" cy="841159"/>
          </a:xfrm>
        </p:grpSpPr>
        <p:sp>
          <p:nvSpPr>
            <p:cNvPr id="1533" name="Google Shape;1533;p23"/>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23"/>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23"/>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23"/>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23"/>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23"/>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23"/>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23"/>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23"/>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2" name="Google Shape;1542;p23"/>
          <p:cNvGrpSpPr/>
          <p:nvPr/>
        </p:nvGrpSpPr>
        <p:grpSpPr>
          <a:xfrm>
            <a:off x="7781426" y="4319052"/>
            <a:ext cx="1239039" cy="568423"/>
            <a:chOff x="208301" y="226025"/>
            <a:chExt cx="1239039" cy="568423"/>
          </a:xfrm>
        </p:grpSpPr>
        <p:sp>
          <p:nvSpPr>
            <p:cNvPr id="1543" name="Google Shape;1543;p23"/>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23"/>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23"/>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6" name="Google Shape;1546;p23"/>
          <p:cNvGrpSpPr/>
          <p:nvPr/>
        </p:nvGrpSpPr>
        <p:grpSpPr>
          <a:xfrm>
            <a:off x="6040478" y="4608520"/>
            <a:ext cx="182798" cy="598473"/>
            <a:chOff x="3638102" y="4583399"/>
            <a:chExt cx="182798" cy="598473"/>
          </a:xfrm>
        </p:grpSpPr>
        <p:sp>
          <p:nvSpPr>
            <p:cNvPr id="1547" name="Google Shape;1547;p2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2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9" name="Google Shape;1549;p23"/>
          <p:cNvGrpSpPr/>
          <p:nvPr/>
        </p:nvGrpSpPr>
        <p:grpSpPr>
          <a:xfrm>
            <a:off x="4132928" y="4736693"/>
            <a:ext cx="878357" cy="184270"/>
            <a:chOff x="919039" y="1581426"/>
            <a:chExt cx="600134" cy="125902"/>
          </a:xfrm>
        </p:grpSpPr>
        <p:sp>
          <p:nvSpPr>
            <p:cNvPr id="1550" name="Google Shape;1550;p23"/>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23"/>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23"/>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23"/>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54" name="Google Shape;1554;p23"/>
          <p:cNvGrpSpPr/>
          <p:nvPr/>
        </p:nvGrpSpPr>
        <p:grpSpPr>
          <a:xfrm>
            <a:off x="2409497" y="4753383"/>
            <a:ext cx="507036" cy="690583"/>
            <a:chOff x="2409497" y="4753383"/>
            <a:chExt cx="507036" cy="690583"/>
          </a:xfrm>
        </p:grpSpPr>
        <p:grpSp>
          <p:nvGrpSpPr>
            <p:cNvPr id="1555" name="Google Shape;1555;p23"/>
            <p:cNvGrpSpPr/>
            <p:nvPr/>
          </p:nvGrpSpPr>
          <p:grpSpPr>
            <a:xfrm>
              <a:off x="2409497" y="4753383"/>
              <a:ext cx="182798" cy="598473"/>
              <a:chOff x="3638102" y="4583399"/>
              <a:chExt cx="182798" cy="598473"/>
            </a:xfrm>
          </p:grpSpPr>
          <p:sp>
            <p:nvSpPr>
              <p:cNvPr id="1556" name="Google Shape;1556;p2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7" name="Google Shape;1557;p2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58" name="Google Shape;1558;p23"/>
            <p:cNvGrpSpPr/>
            <p:nvPr/>
          </p:nvGrpSpPr>
          <p:grpSpPr>
            <a:xfrm>
              <a:off x="2733735" y="4845493"/>
              <a:ext cx="182798" cy="598473"/>
              <a:chOff x="3638102" y="4583399"/>
              <a:chExt cx="182798" cy="598473"/>
            </a:xfrm>
          </p:grpSpPr>
          <p:sp>
            <p:nvSpPr>
              <p:cNvPr id="1559" name="Google Shape;1559;p2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2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BLANK_13">
    <p:spTree>
      <p:nvGrpSpPr>
        <p:cNvPr id="1561" name="Shape 1561"/>
        <p:cNvGrpSpPr/>
        <p:nvPr/>
      </p:nvGrpSpPr>
      <p:grpSpPr>
        <a:xfrm>
          <a:off x="0" y="0"/>
          <a:ext cx="0" cy="0"/>
          <a:chOff x="0" y="0"/>
          <a:chExt cx="0" cy="0"/>
        </a:xfrm>
      </p:grpSpPr>
      <p:sp>
        <p:nvSpPr>
          <p:cNvPr id="1562" name="Google Shape;1562;p24"/>
          <p:cNvSpPr txBox="1"/>
          <p:nvPr>
            <p:ph type="title"/>
          </p:nvPr>
        </p:nvSpPr>
        <p:spPr>
          <a:xfrm>
            <a:off x="720000" y="540000"/>
            <a:ext cx="7704000" cy="5727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563" name="Google Shape;1563;p24"/>
          <p:cNvGrpSpPr/>
          <p:nvPr/>
        </p:nvGrpSpPr>
        <p:grpSpPr>
          <a:xfrm>
            <a:off x="208310" y="1707222"/>
            <a:ext cx="444699" cy="714806"/>
            <a:chOff x="8348444" y="2302425"/>
            <a:chExt cx="444699" cy="714806"/>
          </a:xfrm>
        </p:grpSpPr>
        <p:sp>
          <p:nvSpPr>
            <p:cNvPr id="1564" name="Google Shape;1564;p24"/>
            <p:cNvSpPr/>
            <p:nvPr/>
          </p:nvSpPr>
          <p:spPr>
            <a:xfrm>
              <a:off x="8348444" y="2302425"/>
              <a:ext cx="368261" cy="714806"/>
            </a:xfrm>
            <a:custGeom>
              <a:avLst/>
              <a:gdLst/>
              <a:ahLst/>
              <a:cxnLst/>
              <a:rect l="l" t="t" r="r" b="b"/>
              <a:pathLst>
                <a:path w="9395" h="18236" extrusionOk="0">
                  <a:moveTo>
                    <a:pt x="4476" y="1"/>
                  </a:moveTo>
                  <a:lnTo>
                    <a:pt x="0" y="4587"/>
                  </a:lnTo>
                  <a:lnTo>
                    <a:pt x="0" y="18235"/>
                  </a:lnTo>
                  <a:lnTo>
                    <a:pt x="9395" y="18235"/>
                  </a:lnTo>
                  <a:lnTo>
                    <a:pt x="9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24"/>
            <p:cNvSpPr/>
            <p:nvPr/>
          </p:nvSpPr>
          <p:spPr>
            <a:xfrm>
              <a:off x="8652425" y="2518678"/>
              <a:ext cx="140719" cy="38257"/>
            </a:xfrm>
            <a:custGeom>
              <a:avLst/>
              <a:gdLst/>
              <a:ahLst/>
              <a:cxnLst/>
              <a:rect l="l" t="t" r="r" b="b"/>
              <a:pathLst>
                <a:path w="3590" h="976" extrusionOk="0">
                  <a:moveTo>
                    <a:pt x="0" y="1"/>
                  </a:moveTo>
                  <a:lnTo>
                    <a:pt x="0" y="976"/>
                  </a:lnTo>
                  <a:lnTo>
                    <a:pt x="3589" y="976"/>
                  </a:lnTo>
                  <a:lnTo>
                    <a:pt x="3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24"/>
            <p:cNvSpPr/>
            <p:nvPr/>
          </p:nvSpPr>
          <p:spPr>
            <a:xfrm>
              <a:off x="8652425" y="2645482"/>
              <a:ext cx="140719" cy="38257"/>
            </a:xfrm>
            <a:custGeom>
              <a:avLst/>
              <a:gdLst/>
              <a:ahLst/>
              <a:cxnLst/>
              <a:rect l="l" t="t" r="r" b="b"/>
              <a:pathLst>
                <a:path w="3590" h="976" extrusionOk="0">
                  <a:moveTo>
                    <a:pt x="0" y="1"/>
                  </a:moveTo>
                  <a:lnTo>
                    <a:pt x="0" y="975"/>
                  </a:lnTo>
                  <a:lnTo>
                    <a:pt x="3589" y="975"/>
                  </a:lnTo>
                  <a:lnTo>
                    <a:pt x="3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24"/>
            <p:cNvSpPr/>
            <p:nvPr/>
          </p:nvSpPr>
          <p:spPr>
            <a:xfrm>
              <a:off x="8652425" y="2772286"/>
              <a:ext cx="140719" cy="37394"/>
            </a:xfrm>
            <a:custGeom>
              <a:avLst/>
              <a:gdLst/>
              <a:ahLst/>
              <a:cxnLst/>
              <a:rect l="l" t="t" r="r" b="b"/>
              <a:pathLst>
                <a:path w="3590" h="954" extrusionOk="0">
                  <a:moveTo>
                    <a:pt x="0" y="0"/>
                  </a:moveTo>
                  <a:lnTo>
                    <a:pt x="0" y="953"/>
                  </a:lnTo>
                  <a:lnTo>
                    <a:pt x="3589" y="953"/>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24"/>
            <p:cNvSpPr/>
            <p:nvPr/>
          </p:nvSpPr>
          <p:spPr>
            <a:xfrm>
              <a:off x="8652425" y="2899090"/>
              <a:ext cx="140719" cy="37355"/>
            </a:xfrm>
            <a:custGeom>
              <a:avLst/>
              <a:gdLst/>
              <a:ahLst/>
              <a:cxnLst/>
              <a:rect l="l" t="t" r="r" b="b"/>
              <a:pathLst>
                <a:path w="3590" h="953" extrusionOk="0">
                  <a:moveTo>
                    <a:pt x="0" y="0"/>
                  </a:moveTo>
                  <a:lnTo>
                    <a:pt x="0" y="953"/>
                  </a:lnTo>
                  <a:lnTo>
                    <a:pt x="3589" y="953"/>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9" name="Google Shape;1569;p24"/>
          <p:cNvGrpSpPr/>
          <p:nvPr/>
        </p:nvGrpSpPr>
        <p:grpSpPr>
          <a:xfrm rot="-5400000" flipH="1">
            <a:off x="-262506" y="-37943"/>
            <a:ext cx="819137" cy="1183093"/>
            <a:chOff x="4312241" y="155173"/>
            <a:chExt cx="711736" cy="1027883"/>
          </a:xfrm>
        </p:grpSpPr>
        <p:sp>
          <p:nvSpPr>
            <p:cNvPr id="1570" name="Google Shape;1570;p24"/>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24"/>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24"/>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24"/>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24"/>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24"/>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24"/>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24"/>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24"/>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79" name="Google Shape;1579;p24"/>
          <p:cNvGrpSpPr/>
          <p:nvPr/>
        </p:nvGrpSpPr>
        <p:grpSpPr>
          <a:xfrm>
            <a:off x="6923307" y="4708603"/>
            <a:ext cx="399902" cy="651901"/>
            <a:chOff x="8772496" y="3715501"/>
            <a:chExt cx="399902" cy="651901"/>
          </a:xfrm>
        </p:grpSpPr>
        <p:sp>
          <p:nvSpPr>
            <p:cNvPr id="1580" name="Google Shape;1580;p24"/>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24"/>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82" name="Google Shape;1582;p24"/>
          <p:cNvGrpSpPr/>
          <p:nvPr/>
        </p:nvGrpSpPr>
        <p:grpSpPr>
          <a:xfrm rot="10800000" flipH="1">
            <a:off x="7953734" y="-746828"/>
            <a:ext cx="1178127" cy="1094369"/>
            <a:chOff x="7825118" y="4065849"/>
            <a:chExt cx="1178127" cy="1094369"/>
          </a:xfrm>
        </p:grpSpPr>
        <p:sp>
          <p:nvSpPr>
            <p:cNvPr id="1583" name="Google Shape;1583;p24"/>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24"/>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85" name="Google Shape;1585;p24"/>
          <p:cNvGrpSpPr/>
          <p:nvPr/>
        </p:nvGrpSpPr>
        <p:grpSpPr>
          <a:xfrm rot="10800000" flipH="1">
            <a:off x="-816385" y="3089665"/>
            <a:ext cx="1591472" cy="841159"/>
            <a:chOff x="661553" y="1919040"/>
            <a:chExt cx="1591472" cy="841159"/>
          </a:xfrm>
        </p:grpSpPr>
        <p:sp>
          <p:nvSpPr>
            <p:cNvPr id="1586" name="Google Shape;1586;p24"/>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24"/>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24"/>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24"/>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24"/>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24"/>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24"/>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24"/>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24"/>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24"/>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6" name="Google Shape;1596;p24"/>
          <p:cNvGrpSpPr/>
          <p:nvPr/>
        </p:nvGrpSpPr>
        <p:grpSpPr>
          <a:xfrm rot="10800000">
            <a:off x="3213165" y="4591931"/>
            <a:ext cx="819137" cy="1183093"/>
            <a:chOff x="4312241" y="155173"/>
            <a:chExt cx="711736" cy="1027883"/>
          </a:xfrm>
        </p:grpSpPr>
        <p:sp>
          <p:nvSpPr>
            <p:cNvPr id="1597" name="Google Shape;1597;p24"/>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24"/>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24"/>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24"/>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24"/>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24"/>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24"/>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24"/>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24"/>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06" name="Google Shape;1606;p24"/>
          <p:cNvGrpSpPr/>
          <p:nvPr/>
        </p:nvGrpSpPr>
        <p:grpSpPr>
          <a:xfrm>
            <a:off x="8581738" y="402022"/>
            <a:ext cx="1178127" cy="1094369"/>
            <a:chOff x="7825118" y="4065849"/>
            <a:chExt cx="1178127" cy="1094369"/>
          </a:xfrm>
        </p:grpSpPr>
        <p:sp>
          <p:nvSpPr>
            <p:cNvPr id="1607" name="Google Shape;1607;p24"/>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24"/>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09" name="Google Shape;1609;p24"/>
          <p:cNvGrpSpPr/>
          <p:nvPr/>
        </p:nvGrpSpPr>
        <p:grpSpPr>
          <a:xfrm flipH="1">
            <a:off x="-91404" y="4572022"/>
            <a:ext cx="1178127" cy="1094369"/>
            <a:chOff x="7825118" y="4065849"/>
            <a:chExt cx="1178127" cy="1094369"/>
          </a:xfrm>
        </p:grpSpPr>
        <p:sp>
          <p:nvSpPr>
            <p:cNvPr id="1610" name="Google Shape;1610;p24"/>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24"/>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12" name="Google Shape;1612;p24"/>
          <p:cNvGrpSpPr/>
          <p:nvPr/>
        </p:nvGrpSpPr>
        <p:grpSpPr>
          <a:xfrm>
            <a:off x="7789375" y="4193983"/>
            <a:ext cx="1178136" cy="679753"/>
            <a:chOff x="2176527" y="4297299"/>
            <a:chExt cx="1178136" cy="679753"/>
          </a:xfrm>
        </p:grpSpPr>
        <p:sp>
          <p:nvSpPr>
            <p:cNvPr id="1613" name="Google Shape;1613;p24"/>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24"/>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24"/>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24"/>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24"/>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18" name="Google Shape;1618;p24"/>
          <p:cNvGrpSpPr/>
          <p:nvPr/>
        </p:nvGrpSpPr>
        <p:grpSpPr>
          <a:xfrm rot="10800000">
            <a:off x="6722332" y="-304347"/>
            <a:ext cx="399902" cy="651901"/>
            <a:chOff x="8772496" y="3715501"/>
            <a:chExt cx="399902" cy="651901"/>
          </a:xfrm>
        </p:grpSpPr>
        <p:sp>
          <p:nvSpPr>
            <p:cNvPr id="1619" name="Google Shape;1619;p24"/>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0" name="Google Shape;1620;p24"/>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21" name="Google Shape;1621;p24"/>
          <p:cNvGrpSpPr/>
          <p:nvPr/>
        </p:nvGrpSpPr>
        <p:grpSpPr>
          <a:xfrm flipH="1">
            <a:off x="8542638" y="2603127"/>
            <a:ext cx="831921" cy="487879"/>
            <a:chOff x="-294886" y="1687485"/>
            <a:chExt cx="831921" cy="487879"/>
          </a:xfrm>
        </p:grpSpPr>
        <p:grpSp>
          <p:nvGrpSpPr>
            <p:cNvPr id="1622" name="Google Shape;1622;p24"/>
            <p:cNvGrpSpPr/>
            <p:nvPr/>
          </p:nvGrpSpPr>
          <p:grpSpPr>
            <a:xfrm rot="5400000">
              <a:off x="-85365" y="1781564"/>
              <a:ext cx="184279" cy="603321"/>
              <a:chOff x="3638102" y="4583399"/>
              <a:chExt cx="182798" cy="598473"/>
            </a:xfrm>
          </p:grpSpPr>
          <p:sp>
            <p:nvSpPr>
              <p:cNvPr id="1623" name="Google Shape;1623;p24"/>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4" name="Google Shape;1624;p24"/>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25" name="Google Shape;1625;p24"/>
            <p:cNvGrpSpPr/>
            <p:nvPr/>
          </p:nvGrpSpPr>
          <p:grpSpPr>
            <a:xfrm rot="5400000">
              <a:off x="143235" y="1477964"/>
              <a:ext cx="184279" cy="603321"/>
              <a:chOff x="3638102" y="4583399"/>
              <a:chExt cx="182798" cy="598473"/>
            </a:xfrm>
          </p:grpSpPr>
          <p:sp>
            <p:nvSpPr>
              <p:cNvPr id="1626" name="Google Shape;1626;p24"/>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24"/>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BLANK_4">
    <p:spTree>
      <p:nvGrpSpPr>
        <p:cNvPr id="1628" name="Shape 1628"/>
        <p:cNvGrpSpPr/>
        <p:nvPr/>
      </p:nvGrpSpPr>
      <p:grpSpPr>
        <a:xfrm>
          <a:off x="0" y="0"/>
          <a:ext cx="0" cy="0"/>
          <a:chOff x="0" y="0"/>
          <a:chExt cx="0" cy="0"/>
        </a:xfrm>
      </p:grpSpPr>
      <p:sp>
        <p:nvSpPr>
          <p:cNvPr id="1629" name="Google Shape;1629;p25"/>
          <p:cNvSpPr txBox="1"/>
          <p:nvPr>
            <p:ph type="title"/>
          </p:nvPr>
        </p:nvSpPr>
        <p:spPr>
          <a:xfrm>
            <a:off x="2685600" y="855095"/>
            <a:ext cx="3772800" cy="8250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30" name="Google Shape;1630;p25"/>
          <p:cNvSpPr txBox="1"/>
          <p:nvPr>
            <p:ph type="subTitle" idx="1"/>
          </p:nvPr>
        </p:nvSpPr>
        <p:spPr>
          <a:xfrm>
            <a:off x="2685600" y="1725956"/>
            <a:ext cx="3772800" cy="77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p:txBody>
      </p:sp>
      <p:sp>
        <p:nvSpPr>
          <p:cNvPr id="1631" name="Google Shape;1631;p25"/>
          <p:cNvSpPr txBox="1"/>
          <p:nvPr/>
        </p:nvSpPr>
        <p:spPr>
          <a:xfrm>
            <a:off x="2685600" y="3445507"/>
            <a:ext cx="3772800" cy="615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1200">
                <a:solidFill>
                  <a:schemeClr val="dk1"/>
                </a:solidFill>
                <a:latin typeface="PT Sans"/>
                <a:ea typeface="PT Sans"/>
                <a:cs typeface="PT Sans"/>
                <a:sym typeface="PT Sans"/>
              </a:rPr>
              <a:t>Credits: This presentation template was created by </a:t>
            </a:r>
            <a:r>
              <a:rPr lang="en-GB" sz="1200" b="1">
                <a:solidFill>
                  <a:schemeClr val="dk1"/>
                </a:solidFill>
                <a:uFill>
                  <a:noFill/>
                </a:uFill>
                <a:latin typeface="PT Sans"/>
                <a:ea typeface="PT Sans"/>
                <a:cs typeface="PT Sans"/>
                <a:sym typeface="PT Sans"/>
                <a:hlinkClick r:id="rId2"/>
              </a:rPr>
              <a:t>Slidesgo</a:t>
            </a:r>
            <a:r>
              <a:rPr lang="en-GB" sz="1200">
                <a:solidFill>
                  <a:schemeClr val="dk1"/>
                </a:solidFill>
                <a:latin typeface="PT Sans"/>
                <a:ea typeface="PT Sans"/>
                <a:cs typeface="PT Sans"/>
                <a:sym typeface="PT Sans"/>
              </a:rPr>
              <a:t>, including icons by </a:t>
            </a:r>
            <a:r>
              <a:rPr lang="en-GB" sz="1200" b="1">
                <a:solidFill>
                  <a:schemeClr val="dk1"/>
                </a:solidFill>
                <a:uFill>
                  <a:noFill/>
                </a:uFill>
                <a:latin typeface="PT Sans"/>
                <a:ea typeface="PT Sans"/>
                <a:cs typeface="PT Sans"/>
                <a:sym typeface="PT Sans"/>
                <a:hlinkClick r:id="rId3"/>
              </a:rPr>
              <a:t>Flaticon</a:t>
            </a:r>
            <a:r>
              <a:rPr lang="en-GB" sz="1200" b="1">
                <a:solidFill>
                  <a:schemeClr val="dk1"/>
                </a:solidFill>
                <a:latin typeface="PT Sans"/>
                <a:ea typeface="PT Sans"/>
                <a:cs typeface="PT Sans"/>
                <a:sym typeface="PT Sans"/>
              </a:rPr>
              <a:t> </a:t>
            </a:r>
            <a:r>
              <a:rPr lang="en-GB" sz="1200">
                <a:solidFill>
                  <a:schemeClr val="dk1"/>
                </a:solidFill>
                <a:latin typeface="PT Sans"/>
                <a:ea typeface="PT Sans"/>
                <a:cs typeface="PT Sans"/>
                <a:sym typeface="PT Sans"/>
              </a:rPr>
              <a:t>and infographics &amp; images by </a:t>
            </a:r>
            <a:r>
              <a:rPr lang="en-GB" sz="1200" b="1">
                <a:solidFill>
                  <a:schemeClr val="dk1"/>
                </a:solidFill>
                <a:uFill>
                  <a:noFill/>
                </a:uFill>
                <a:latin typeface="PT Sans"/>
                <a:ea typeface="PT Sans"/>
                <a:cs typeface="PT Sans"/>
                <a:sym typeface="PT Sans"/>
                <a:hlinkClick r:id="rId4"/>
              </a:rPr>
              <a:t>Freepik</a:t>
            </a:r>
            <a:endParaRPr sz="1200" b="1">
              <a:solidFill>
                <a:schemeClr val="dk1"/>
              </a:solidFill>
              <a:latin typeface="PT Sans"/>
              <a:ea typeface="PT Sans"/>
              <a:cs typeface="PT Sans"/>
              <a:sym typeface="PT Sans"/>
            </a:endParaRPr>
          </a:p>
        </p:txBody>
      </p:sp>
      <p:grpSp>
        <p:nvGrpSpPr>
          <p:cNvPr id="1632" name="Google Shape;1632;p25"/>
          <p:cNvGrpSpPr/>
          <p:nvPr/>
        </p:nvGrpSpPr>
        <p:grpSpPr>
          <a:xfrm>
            <a:off x="2723264" y="252406"/>
            <a:ext cx="1180669" cy="249201"/>
            <a:chOff x="3186414" y="611522"/>
            <a:chExt cx="803285" cy="169548"/>
          </a:xfrm>
        </p:grpSpPr>
        <p:sp>
          <p:nvSpPr>
            <p:cNvPr id="1633" name="Google Shape;1633;p25"/>
            <p:cNvSpPr/>
            <p:nvPr/>
          </p:nvSpPr>
          <p:spPr>
            <a:xfrm>
              <a:off x="3186414" y="611522"/>
              <a:ext cx="803285" cy="169548"/>
            </a:xfrm>
            <a:custGeom>
              <a:avLst/>
              <a:gdLst/>
              <a:ahLst/>
              <a:cxnLst/>
              <a:rect l="l" t="t" r="r" b="b"/>
              <a:pathLst>
                <a:path w="24883" h="5252" extrusionOk="0">
                  <a:moveTo>
                    <a:pt x="2194" y="1"/>
                  </a:moveTo>
                  <a:lnTo>
                    <a:pt x="1" y="2349"/>
                  </a:lnTo>
                  <a:lnTo>
                    <a:pt x="1" y="5252"/>
                  </a:lnTo>
                  <a:lnTo>
                    <a:pt x="24882" y="5252"/>
                  </a:lnTo>
                  <a:lnTo>
                    <a:pt x="248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25"/>
            <p:cNvSpPr/>
            <p:nvPr/>
          </p:nvSpPr>
          <p:spPr>
            <a:xfrm>
              <a:off x="3537618" y="670180"/>
              <a:ext cx="55106" cy="55106"/>
            </a:xfrm>
            <a:custGeom>
              <a:avLst/>
              <a:gdLst/>
              <a:ahLst/>
              <a:cxnLst/>
              <a:rect l="l" t="t" r="r" b="b"/>
              <a:pathLst>
                <a:path w="1707" h="1707" extrusionOk="0">
                  <a:moveTo>
                    <a:pt x="865" y="0"/>
                  </a:moveTo>
                  <a:cubicBezTo>
                    <a:pt x="377" y="0"/>
                    <a:pt x="1" y="377"/>
                    <a:pt x="1" y="842"/>
                  </a:cubicBezTo>
                  <a:cubicBezTo>
                    <a:pt x="1" y="1308"/>
                    <a:pt x="377"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25"/>
            <p:cNvSpPr/>
            <p:nvPr/>
          </p:nvSpPr>
          <p:spPr>
            <a:xfrm>
              <a:off x="3456072"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25"/>
            <p:cNvSpPr/>
            <p:nvPr/>
          </p:nvSpPr>
          <p:spPr>
            <a:xfrm>
              <a:off x="3374526"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7" name="Google Shape;1637;p25"/>
            <p:cNvSpPr/>
            <p:nvPr/>
          </p:nvSpPr>
          <p:spPr>
            <a:xfrm>
              <a:off x="3511146"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8" name="Google Shape;1638;p25"/>
            <p:cNvSpPr/>
            <p:nvPr/>
          </p:nvSpPr>
          <p:spPr>
            <a:xfrm>
              <a:off x="3429600"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25"/>
            <p:cNvSpPr/>
            <p:nvPr/>
          </p:nvSpPr>
          <p:spPr>
            <a:xfrm>
              <a:off x="3589819" y="693069"/>
              <a:ext cx="27214" cy="8619"/>
            </a:xfrm>
            <a:custGeom>
              <a:avLst/>
              <a:gdLst/>
              <a:ahLst/>
              <a:cxnLst/>
              <a:rect l="l" t="t" r="r" b="b"/>
              <a:pathLst>
                <a:path w="843" h="267" extrusionOk="0">
                  <a:moveTo>
                    <a:pt x="1" y="0"/>
                  </a:moveTo>
                  <a:lnTo>
                    <a:pt x="1" y="266"/>
                  </a:lnTo>
                  <a:lnTo>
                    <a:pt x="843" y="266"/>
                  </a:lnTo>
                  <a:lnTo>
                    <a:pt x="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40" name="Google Shape;1640;p25"/>
          <p:cNvGrpSpPr/>
          <p:nvPr/>
        </p:nvGrpSpPr>
        <p:grpSpPr>
          <a:xfrm>
            <a:off x="4878848" y="-578797"/>
            <a:ext cx="819137" cy="1183093"/>
            <a:chOff x="4312241" y="155173"/>
            <a:chExt cx="711736" cy="1027883"/>
          </a:xfrm>
        </p:grpSpPr>
        <p:sp>
          <p:nvSpPr>
            <p:cNvPr id="1641" name="Google Shape;1641;p25"/>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2" name="Google Shape;1642;p25"/>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3" name="Google Shape;1643;p25"/>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4" name="Google Shape;1644;p25"/>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25"/>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25"/>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25"/>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25"/>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25"/>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0" name="Google Shape;1650;p25"/>
          <p:cNvGrpSpPr/>
          <p:nvPr/>
        </p:nvGrpSpPr>
        <p:grpSpPr>
          <a:xfrm>
            <a:off x="6444294" y="359666"/>
            <a:ext cx="399883" cy="381256"/>
            <a:chOff x="6113337" y="393160"/>
            <a:chExt cx="399883" cy="381256"/>
          </a:xfrm>
        </p:grpSpPr>
        <p:sp>
          <p:nvSpPr>
            <p:cNvPr id="1651" name="Google Shape;1651;p25"/>
            <p:cNvSpPr/>
            <p:nvPr/>
          </p:nvSpPr>
          <p:spPr>
            <a:xfrm>
              <a:off x="6113337" y="393160"/>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25"/>
            <p:cNvSpPr/>
            <p:nvPr/>
          </p:nvSpPr>
          <p:spPr>
            <a:xfrm>
              <a:off x="6222775" y="502599"/>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3" name="Google Shape;1653;p25"/>
          <p:cNvGrpSpPr/>
          <p:nvPr/>
        </p:nvGrpSpPr>
        <p:grpSpPr>
          <a:xfrm>
            <a:off x="8561306" y="4223289"/>
            <a:ext cx="878375" cy="275404"/>
            <a:chOff x="8363724" y="112839"/>
            <a:chExt cx="878375" cy="275404"/>
          </a:xfrm>
        </p:grpSpPr>
        <p:grpSp>
          <p:nvGrpSpPr>
            <p:cNvPr id="1654" name="Google Shape;1654;p25"/>
            <p:cNvGrpSpPr/>
            <p:nvPr/>
          </p:nvGrpSpPr>
          <p:grpSpPr>
            <a:xfrm>
              <a:off x="8363724" y="112839"/>
              <a:ext cx="878375" cy="275404"/>
              <a:chOff x="6611124" y="570039"/>
              <a:chExt cx="878375" cy="275404"/>
            </a:xfrm>
          </p:grpSpPr>
          <p:sp>
            <p:nvSpPr>
              <p:cNvPr id="1655" name="Google Shape;1655;p25"/>
              <p:cNvSpPr/>
              <p:nvPr/>
            </p:nvSpPr>
            <p:spPr>
              <a:xfrm>
                <a:off x="6675495" y="570039"/>
                <a:ext cx="814003" cy="195309"/>
              </a:xfrm>
              <a:custGeom>
                <a:avLst/>
                <a:gdLst/>
                <a:ahLst/>
                <a:cxnLst/>
                <a:rect l="l" t="t" r="r" b="b"/>
                <a:pathLst>
                  <a:path w="25215" h="6050" extrusionOk="0">
                    <a:moveTo>
                      <a:pt x="5916" y="1"/>
                    </a:moveTo>
                    <a:lnTo>
                      <a:pt x="0" y="5894"/>
                    </a:lnTo>
                    <a:cubicBezTo>
                      <a:pt x="89" y="5938"/>
                      <a:pt x="178" y="5983"/>
                      <a:pt x="244" y="6049"/>
                    </a:cubicBezTo>
                    <a:lnTo>
                      <a:pt x="6027" y="266"/>
                    </a:lnTo>
                    <a:lnTo>
                      <a:pt x="25214" y="266"/>
                    </a:lnTo>
                    <a:lnTo>
                      <a:pt x="25214"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6" name="Google Shape;1656;p25"/>
              <p:cNvSpPr/>
              <p:nvPr/>
            </p:nvSpPr>
            <p:spPr>
              <a:xfrm>
                <a:off x="6611124" y="755310"/>
                <a:ext cx="89423" cy="90133"/>
              </a:xfrm>
              <a:custGeom>
                <a:avLst/>
                <a:gdLst/>
                <a:ahLst/>
                <a:cxnLst/>
                <a:rect l="l" t="t" r="r" b="b"/>
                <a:pathLst>
                  <a:path w="2770" h="2792" extrusionOk="0">
                    <a:moveTo>
                      <a:pt x="1374" y="0"/>
                    </a:moveTo>
                    <a:cubicBezTo>
                      <a:pt x="621" y="0"/>
                      <a:pt x="0" y="620"/>
                      <a:pt x="0" y="1396"/>
                    </a:cubicBezTo>
                    <a:cubicBezTo>
                      <a:pt x="0" y="2171"/>
                      <a:pt x="621" y="2792"/>
                      <a:pt x="1374" y="2792"/>
                    </a:cubicBezTo>
                    <a:cubicBezTo>
                      <a:pt x="2149" y="2792"/>
                      <a:pt x="2770" y="2171"/>
                      <a:pt x="2770" y="1396"/>
                    </a:cubicBezTo>
                    <a:cubicBezTo>
                      <a:pt x="2770" y="953"/>
                      <a:pt x="2570" y="576"/>
                      <a:pt x="2238" y="310"/>
                    </a:cubicBezTo>
                    <a:lnTo>
                      <a:pt x="2083" y="487"/>
                    </a:lnTo>
                    <a:lnTo>
                      <a:pt x="1884" y="288"/>
                    </a:lnTo>
                    <a:lnTo>
                      <a:pt x="1994" y="155"/>
                    </a:lnTo>
                    <a:cubicBezTo>
                      <a:pt x="1817" y="66"/>
                      <a:pt x="1596" y="0"/>
                      <a:pt x="1374"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57" name="Google Shape;1657;p25"/>
            <p:cNvSpPr/>
            <p:nvPr/>
          </p:nvSpPr>
          <p:spPr>
            <a:xfrm>
              <a:off x="8424512" y="303114"/>
              <a:ext cx="11493" cy="10750"/>
            </a:xfrm>
            <a:custGeom>
              <a:avLst/>
              <a:gdLst/>
              <a:ahLst/>
              <a:cxnLst/>
              <a:rect l="l" t="t" r="r" b="b"/>
              <a:pathLst>
                <a:path w="356" h="333" extrusionOk="0">
                  <a:moveTo>
                    <a:pt x="111" y="0"/>
                  </a:moveTo>
                  <a:lnTo>
                    <a:pt x="1" y="133"/>
                  </a:lnTo>
                  <a:lnTo>
                    <a:pt x="200" y="332"/>
                  </a:lnTo>
                  <a:lnTo>
                    <a:pt x="355" y="155"/>
                  </a:lnTo>
                  <a:cubicBezTo>
                    <a:pt x="289" y="89"/>
                    <a:pt x="200" y="44"/>
                    <a:pt x="111" y="0"/>
                  </a:cubicBezTo>
                  <a:close/>
                </a:path>
              </a:pathLst>
            </a:custGeom>
            <a:solidFill>
              <a:srgbClr val="FF4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8" name="Google Shape;1658;p25"/>
          <p:cNvGrpSpPr/>
          <p:nvPr/>
        </p:nvGrpSpPr>
        <p:grpSpPr>
          <a:xfrm>
            <a:off x="7965694" y="4436197"/>
            <a:ext cx="1626382" cy="472696"/>
            <a:chOff x="7615712" y="156599"/>
            <a:chExt cx="1626382" cy="472696"/>
          </a:xfrm>
        </p:grpSpPr>
        <p:sp>
          <p:nvSpPr>
            <p:cNvPr id="1659" name="Google Shape;1659;p25"/>
            <p:cNvSpPr/>
            <p:nvPr/>
          </p:nvSpPr>
          <p:spPr>
            <a:xfrm>
              <a:off x="7677781" y="212980"/>
              <a:ext cx="1564313" cy="416315"/>
            </a:xfrm>
            <a:custGeom>
              <a:avLst/>
              <a:gdLst/>
              <a:ahLst/>
              <a:cxnLst/>
              <a:rect l="l" t="t" r="r" b="b"/>
              <a:pathLst>
                <a:path w="48457" h="12896" extrusionOk="0">
                  <a:moveTo>
                    <a:pt x="576" y="0"/>
                  </a:moveTo>
                  <a:cubicBezTo>
                    <a:pt x="421" y="244"/>
                    <a:pt x="222" y="444"/>
                    <a:pt x="0" y="599"/>
                  </a:cubicBezTo>
                  <a:lnTo>
                    <a:pt x="12275" y="12895"/>
                  </a:lnTo>
                  <a:lnTo>
                    <a:pt x="43582" y="12895"/>
                  </a:lnTo>
                  <a:lnTo>
                    <a:pt x="48456" y="8021"/>
                  </a:lnTo>
                  <a:lnTo>
                    <a:pt x="48456" y="6847"/>
                  </a:lnTo>
                  <a:lnTo>
                    <a:pt x="43227" y="12053"/>
                  </a:lnTo>
                  <a:lnTo>
                    <a:pt x="12629" y="12053"/>
                  </a:lnTo>
                  <a:lnTo>
                    <a:pt x="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0" name="Google Shape;1660;p25"/>
            <p:cNvSpPr/>
            <p:nvPr/>
          </p:nvSpPr>
          <p:spPr>
            <a:xfrm>
              <a:off x="7615712" y="156599"/>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1" name="Google Shape;1661;p25"/>
          <p:cNvGrpSpPr/>
          <p:nvPr/>
        </p:nvGrpSpPr>
        <p:grpSpPr>
          <a:xfrm>
            <a:off x="757954" y="491658"/>
            <a:ext cx="878357" cy="184270"/>
            <a:chOff x="919039" y="1581426"/>
            <a:chExt cx="600134" cy="125902"/>
          </a:xfrm>
        </p:grpSpPr>
        <p:sp>
          <p:nvSpPr>
            <p:cNvPr id="1662" name="Google Shape;1662;p25"/>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25"/>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25"/>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25"/>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6" name="Google Shape;1666;p25"/>
          <p:cNvGrpSpPr/>
          <p:nvPr/>
        </p:nvGrpSpPr>
        <p:grpSpPr>
          <a:xfrm flipH="1">
            <a:off x="8231563" y="2757240"/>
            <a:ext cx="1591472" cy="841159"/>
            <a:chOff x="661553" y="1919040"/>
            <a:chExt cx="1591472" cy="841159"/>
          </a:xfrm>
        </p:grpSpPr>
        <p:sp>
          <p:nvSpPr>
            <p:cNvPr id="1667" name="Google Shape;1667;p25"/>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25"/>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25"/>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25"/>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25"/>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25"/>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25"/>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25"/>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25"/>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25"/>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77" name="Google Shape;1677;p25"/>
          <p:cNvGrpSpPr/>
          <p:nvPr/>
        </p:nvGrpSpPr>
        <p:grpSpPr>
          <a:xfrm>
            <a:off x="4298686" y="4633640"/>
            <a:ext cx="182798" cy="598473"/>
            <a:chOff x="3638102" y="4583399"/>
            <a:chExt cx="182798" cy="598473"/>
          </a:xfrm>
        </p:grpSpPr>
        <p:sp>
          <p:nvSpPr>
            <p:cNvPr id="1678" name="Google Shape;1678;p25"/>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25"/>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0" name="Google Shape;1680;p25"/>
          <p:cNvGrpSpPr/>
          <p:nvPr/>
        </p:nvGrpSpPr>
        <p:grpSpPr>
          <a:xfrm>
            <a:off x="4982811" y="4744172"/>
            <a:ext cx="182798" cy="598473"/>
            <a:chOff x="3638102" y="4583399"/>
            <a:chExt cx="182798" cy="598473"/>
          </a:xfrm>
        </p:grpSpPr>
        <p:sp>
          <p:nvSpPr>
            <p:cNvPr id="1681" name="Google Shape;1681;p25"/>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25"/>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3" name="Google Shape;1683;p25"/>
          <p:cNvGrpSpPr/>
          <p:nvPr/>
        </p:nvGrpSpPr>
        <p:grpSpPr>
          <a:xfrm>
            <a:off x="8844101" y="274591"/>
            <a:ext cx="399902" cy="651901"/>
            <a:chOff x="8772496" y="3715501"/>
            <a:chExt cx="399902" cy="651901"/>
          </a:xfrm>
        </p:grpSpPr>
        <p:sp>
          <p:nvSpPr>
            <p:cNvPr id="1684" name="Google Shape;1684;p25"/>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5" name="Google Shape;1685;p25"/>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6" name="Google Shape;1686;p25"/>
          <p:cNvGrpSpPr/>
          <p:nvPr/>
        </p:nvGrpSpPr>
        <p:grpSpPr>
          <a:xfrm rot="5400000">
            <a:off x="66118" y="2164489"/>
            <a:ext cx="184279" cy="603321"/>
            <a:chOff x="3638102" y="4583399"/>
            <a:chExt cx="182798" cy="598473"/>
          </a:xfrm>
        </p:grpSpPr>
        <p:sp>
          <p:nvSpPr>
            <p:cNvPr id="1687" name="Google Shape;1687;p25"/>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8" name="Google Shape;1688;p25"/>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9" name="Google Shape;1689;p25"/>
          <p:cNvGrpSpPr/>
          <p:nvPr/>
        </p:nvGrpSpPr>
        <p:grpSpPr>
          <a:xfrm>
            <a:off x="-1041857" y="3743048"/>
            <a:ext cx="3434729" cy="1094377"/>
            <a:chOff x="1035175" y="739350"/>
            <a:chExt cx="2659900" cy="847500"/>
          </a:xfrm>
        </p:grpSpPr>
        <p:sp>
          <p:nvSpPr>
            <p:cNvPr id="1690" name="Google Shape;1690;p25"/>
            <p:cNvSpPr/>
            <p:nvPr/>
          </p:nvSpPr>
          <p:spPr>
            <a:xfrm>
              <a:off x="1092800" y="1117100"/>
              <a:ext cx="2529150" cy="430400"/>
            </a:xfrm>
            <a:custGeom>
              <a:avLst/>
              <a:gdLst/>
              <a:ahLst/>
              <a:cxnLst/>
              <a:rect l="l" t="t" r="r" b="b"/>
              <a:pathLst>
                <a:path w="101166" h="17216" extrusionOk="0">
                  <a:moveTo>
                    <a:pt x="55613" y="1"/>
                  </a:moveTo>
                  <a:lnTo>
                    <a:pt x="49054" y="6559"/>
                  </a:lnTo>
                  <a:lnTo>
                    <a:pt x="5960" y="6559"/>
                  </a:lnTo>
                  <a:lnTo>
                    <a:pt x="0" y="12497"/>
                  </a:lnTo>
                  <a:lnTo>
                    <a:pt x="200" y="12696"/>
                  </a:lnTo>
                  <a:lnTo>
                    <a:pt x="6071" y="6825"/>
                  </a:lnTo>
                  <a:lnTo>
                    <a:pt x="49165" y="6825"/>
                  </a:lnTo>
                  <a:lnTo>
                    <a:pt x="55723" y="289"/>
                  </a:lnTo>
                  <a:lnTo>
                    <a:pt x="63589" y="289"/>
                  </a:lnTo>
                  <a:lnTo>
                    <a:pt x="80516" y="17216"/>
                  </a:lnTo>
                  <a:lnTo>
                    <a:pt x="101166" y="17216"/>
                  </a:lnTo>
                  <a:lnTo>
                    <a:pt x="101166" y="16928"/>
                  </a:lnTo>
                  <a:lnTo>
                    <a:pt x="80627" y="16928"/>
                  </a:lnTo>
                  <a:lnTo>
                    <a:pt x="63700"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25"/>
            <p:cNvSpPr/>
            <p:nvPr/>
          </p:nvSpPr>
          <p:spPr>
            <a:xfrm>
              <a:off x="1035175" y="1417725"/>
              <a:ext cx="83675" cy="76600"/>
            </a:xfrm>
            <a:custGeom>
              <a:avLst/>
              <a:gdLst/>
              <a:ahLst/>
              <a:cxnLst/>
              <a:rect l="l" t="t" r="r" b="b"/>
              <a:pathLst>
                <a:path w="3347" h="3064" extrusionOk="0">
                  <a:moveTo>
                    <a:pt x="1663" y="283"/>
                  </a:moveTo>
                  <a:cubicBezTo>
                    <a:pt x="1984" y="283"/>
                    <a:pt x="2305" y="405"/>
                    <a:pt x="2549" y="649"/>
                  </a:cubicBezTo>
                  <a:cubicBezTo>
                    <a:pt x="3036" y="1136"/>
                    <a:pt x="3036" y="1934"/>
                    <a:pt x="2549" y="2421"/>
                  </a:cubicBezTo>
                  <a:cubicBezTo>
                    <a:pt x="2305" y="2665"/>
                    <a:pt x="1984" y="2787"/>
                    <a:pt x="1663" y="2787"/>
                  </a:cubicBezTo>
                  <a:cubicBezTo>
                    <a:pt x="1341" y="2787"/>
                    <a:pt x="1020" y="2665"/>
                    <a:pt x="776" y="2421"/>
                  </a:cubicBezTo>
                  <a:cubicBezTo>
                    <a:pt x="289" y="1934"/>
                    <a:pt x="289" y="1136"/>
                    <a:pt x="776" y="649"/>
                  </a:cubicBezTo>
                  <a:cubicBezTo>
                    <a:pt x="1020" y="405"/>
                    <a:pt x="1341" y="283"/>
                    <a:pt x="1663" y="283"/>
                  </a:cubicBezTo>
                  <a:close/>
                  <a:moveTo>
                    <a:pt x="1674" y="1"/>
                  </a:moveTo>
                  <a:cubicBezTo>
                    <a:pt x="1286" y="1"/>
                    <a:pt x="898" y="150"/>
                    <a:pt x="599" y="450"/>
                  </a:cubicBezTo>
                  <a:cubicBezTo>
                    <a:pt x="1" y="1048"/>
                    <a:pt x="1" y="2023"/>
                    <a:pt x="599" y="2621"/>
                  </a:cubicBezTo>
                  <a:cubicBezTo>
                    <a:pt x="887" y="2909"/>
                    <a:pt x="1286" y="3064"/>
                    <a:pt x="1663" y="3064"/>
                  </a:cubicBezTo>
                  <a:cubicBezTo>
                    <a:pt x="2061" y="3064"/>
                    <a:pt x="2460" y="2909"/>
                    <a:pt x="2748" y="2621"/>
                  </a:cubicBezTo>
                  <a:cubicBezTo>
                    <a:pt x="3347" y="2023"/>
                    <a:pt x="3347" y="1048"/>
                    <a:pt x="2748" y="450"/>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25"/>
            <p:cNvSpPr/>
            <p:nvPr/>
          </p:nvSpPr>
          <p:spPr>
            <a:xfrm>
              <a:off x="3611400" y="1510225"/>
              <a:ext cx="83675" cy="76625"/>
            </a:xfrm>
            <a:custGeom>
              <a:avLst/>
              <a:gdLst/>
              <a:ahLst/>
              <a:cxnLst/>
              <a:rect l="l" t="t" r="r" b="b"/>
              <a:pathLst>
                <a:path w="3347" h="3065" extrusionOk="0">
                  <a:moveTo>
                    <a:pt x="1663" y="283"/>
                  </a:moveTo>
                  <a:cubicBezTo>
                    <a:pt x="1984" y="283"/>
                    <a:pt x="2305" y="405"/>
                    <a:pt x="2549" y="649"/>
                  </a:cubicBezTo>
                  <a:cubicBezTo>
                    <a:pt x="3036" y="1136"/>
                    <a:pt x="3036" y="1934"/>
                    <a:pt x="2549" y="2422"/>
                  </a:cubicBezTo>
                  <a:cubicBezTo>
                    <a:pt x="2305" y="2665"/>
                    <a:pt x="1984" y="2787"/>
                    <a:pt x="1663" y="2787"/>
                  </a:cubicBezTo>
                  <a:cubicBezTo>
                    <a:pt x="1341" y="2787"/>
                    <a:pt x="1020" y="2665"/>
                    <a:pt x="776" y="2422"/>
                  </a:cubicBezTo>
                  <a:cubicBezTo>
                    <a:pt x="311" y="1934"/>
                    <a:pt x="311" y="1136"/>
                    <a:pt x="776" y="649"/>
                  </a:cubicBezTo>
                  <a:cubicBezTo>
                    <a:pt x="1020" y="405"/>
                    <a:pt x="1341" y="283"/>
                    <a:pt x="1663" y="283"/>
                  </a:cubicBezTo>
                  <a:close/>
                  <a:moveTo>
                    <a:pt x="1674" y="1"/>
                  </a:moveTo>
                  <a:cubicBezTo>
                    <a:pt x="1286" y="1"/>
                    <a:pt x="898" y="151"/>
                    <a:pt x="599" y="450"/>
                  </a:cubicBezTo>
                  <a:cubicBezTo>
                    <a:pt x="1" y="1048"/>
                    <a:pt x="1" y="2023"/>
                    <a:pt x="599" y="2599"/>
                  </a:cubicBezTo>
                  <a:cubicBezTo>
                    <a:pt x="887" y="2909"/>
                    <a:pt x="1286" y="3064"/>
                    <a:pt x="1663" y="3064"/>
                  </a:cubicBezTo>
                  <a:cubicBezTo>
                    <a:pt x="2062" y="3064"/>
                    <a:pt x="2460" y="2909"/>
                    <a:pt x="2748" y="2599"/>
                  </a:cubicBezTo>
                  <a:cubicBezTo>
                    <a:pt x="3347" y="2023"/>
                    <a:pt x="3347" y="1048"/>
                    <a:pt x="2748" y="450"/>
                  </a:cubicBezTo>
                  <a:cubicBezTo>
                    <a:pt x="2449" y="151"/>
                    <a:pt x="2062"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25"/>
            <p:cNvSpPr/>
            <p:nvPr/>
          </p:nvSpPr>
          <p:spPr>
            <a:xfrm>
              <a:off x="1509875" y="739350"/>
              <a:ext cx="638125" cy="396600"/>
            </a:xfrm>
            <a:custGeom>
              <a:avLst/>
              <a:gdLst/>
              <a:ahLst/>
              <a:cxnLst/>
              <a:rect l="l" t="t" r="r" b="b"/>
              <a:pathLst>
                <a:path w="25525" h="15864" extrusionOk="0">
                  <a:moveTo>
                    <a:pt x="1" y="0"/>
                  </a:moveTo>
                  <a:lnTo>
                    <a:pt x="1" y="5650"/>
                  </a:lnTo>
                  <a:lnTo>
                    <a:pt x="10237" y="15864"/>
                  </a:lnTo>
                  <a:lnTo>
                    <a:pt x="25525" y="15864"/>
                  </a:lnTo>
                  <a:lnTo>
                    <a:pt x="25525" y="15576"/>
                  </a:lnTo>
                  <a:lnTo>
                    <a:pt x="10348" y="15576"/>
                  </a:lnTo>
                  <a:lnTo>
                    <a:pt x="289" y="5539"/>
                  </a:lnTo>
                  <a:lnTo>
                    <a:pt x="28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25"/>
            <p:cNvSpPr/>
            <p:nvPr/>
          </p:nvSpPr>
          <p:spPr>
            <a:xfrm>
              <a:off x="2140225" y="1087600"/>
              <a:ext cx="83675" cy="76050"/>
            </a:xfrm>
            <a:custGeom>
              <a:avLst/>
              <a:gdLst/>
              <a:ahLst/>
              <a:cxnLst/>
              <a:rect l="l" t="t" r="r" b="b"/>
              <a:pathLst>
                <a:path w="3347" h="3042" extrusionOk="0">
                  <a:moveTo>
                    <a:pt x="1663" y="272"/>
                  </a:moveTo>
                  <a:cubicBezTo>
                    <a:pt x="1995" y="272"/>
                    <a:pt x="2305" y="405"/>
                    <a:pt x="2549" y="649"/>
                  </a:cubicBezTo>
                  <a:cubicBezTo>
                    <a:pt x="3036" y="1136"/>
                    <a:pt x="3036" y="1912"/>
                    <a:pt x="2549" y="2399"/>
                  </a:cubicBezTo>
                  <a:cubicBezTo>
                    <a:pt x="2305" y="2643"/>
                    <a:pt x="1984" y="2765"/>
                    <a:pt x="1663" y="2765"/>
                  </a:cubicBezTo>
                  <a:cubicBezTo>
                    <a:pt x="1341" y="2765"/>
                    <a:pt x="1020" y="2643"/>
                    <a:pt x="776" y="2399"/>
                  </a:cubicBezTo>
                  <a:cubicBezTo>
                    <a:pt x="289" y="1912"/>
                    <a:pt x="289" y="1136"/>
                    <a:pt x="776" y="649"/>
                  </a:cubicBezTo>
                  <a:cubicBezTo>
                    <a:pt x="1020" y="405"/>
                    <a:pt x="1352" y="272"/>
                    <a:pt x="1663" y="272"/>
                  </a:cubicBezTo>
                  <a:close/>
                  <a:moveTo>
                    <a:pt x="1674" y="1"/>
                  </a:moveTo>
                  <a:cubicBezTo>
                    <a:pt x="1286" y="1"/>
                    <a:pt x="898" y="150"/>
                    <a:pt x="599" y="449"/>
                  </a:cubicBezTo>
                  <a:cubicBezTo>
                    <a:pt x="1" y="1048"/>
                    <a:pt x="1" y="2000"/>
                    <a:pt x="599" y="2599"/>
                  </a:cubicBezTo>
                  <a:cubicBezTo>
                    <a:pt x="887" y="2909"/>
                    <a:pt x="1286" y="3042"/>
                    <a:pt x="1663" y="3042"/>
                  </a:cubicBezTo>
                  <a:cubicBezTo>
                    <a:pt x="2061" y="3042"/>
                    <a:pt x="2460" y="2909"/>
                    <a:pt x="2748" y="2599"/>
                  </a:cubicBezTo>
                  <a:cubicBezTo>
                    <a:pt x="3346" y="2000"/>
                    <a:pt x="3346" y="1048"/>
                    <a:pt x="2748" y="449"/>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5" name="Google Shape;1695;p25"/>
          <p:cNvGrpSpPr/>
          <p:nvPr/>
        </p:nvGrpSpPr>
        <p:grpSpPr>
          <a:xfrm rot="10800000">
            <a:off x="7350790" y="-210951"/>
            <a:ext cx="1178127" cy="1094369"/>
            <a:chOff x="7825118" y="4065849"/>
            <a:chExt cx="1178127" cy="1094369"/>
          </a:xfrm>
        </p:grpSpPr>
        <p:sp>
          <p:nvSpPr>
            <p:cNvPr id="1696" name="Google Shape;1696;p25"/>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25"/>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8" name="Google Shape;1698;p25"/>
          <p:cNvGrpSpPr/>
          <p:nvPr/>
        </p:nvGrpSpPr>
        <p:grpSpPr>
          <a:xfrm>
            <a:off x="7565459" y="1145977"/>
            <a:ext cx="1794619" cy="937714"/>
            <a:chOff x="7447476" y="612577"/>
            <a:chExt cx="1794619" cy="937714"/>
          </a:xfrm>
        </p:grpSpPr>
        <p:sp>
          <p:nvSpPr>
            <p:cNvPr id="1699" name="Google Shape;1699;p25"/>
            <p:cNvSpPr/>
            <p:nvPr/>
          </p:nvSpPr>
          <p:spPr>
            <a:xfrm>
              <a:off x="7866602" y="1081065"/>
              <a:ext cx="1375493" cy="469226"/>
            </a:xfrm>
            <a:custGeom>
              <a:avLst/>
              <a:gdLst/>
              <a:ahLst/>
              <a:cxnLst/>
              <a:rect l="l" t="t" r="r" b="b"/>
              <a:pathLst>
                <a:path w="42608" h="14535" extrusionOk="0">
                  <a:moveTo>
                    <a:pt x="4299" y="0"/>
                  </a:moveTo>
                  <a:lnTo>
                    <a:pt x="1" y="4321"/>
                  </a:lnTo>
                  <a:cubicBezTo>
                    <a:pt x="67" y="4365"/>
                    <a:pt x="134" y="4432"/>
                    <a:pt x="200" y="4498"/>
                  </a:cubicBezTo>
                  <a:lnTo>
                    <a:pt x="4432" y="288"/>
                  </a:lnTo>
                  <a:lnTo>
                    <a:pt x="27474" y="288"/>
                  </a:lnTo>
                  <a:lnTo>
                    <a:pt x="41721" y="14535"/>
                  </a:lnTo>
                  <a:lnTo>
                    <a:pt x="42607" y="14535"/>
                  </a:lnTo>
                  <a:lnTo>
                    <a:pt x="42607" y="14269"/>
                  </a:lnTo>
                  <a:lnTo>
                    <a:pt x="41832" y="14269"/>
                  </a:lnTo>
                  <a:lnTo>
                    <a:pt x="2758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25"/>
            <p:cNvSpPr/>
            <p:nvPr/>
          </p:nvSpPr>
          <p:spPr>
            <a:xfrm>
              <a:off x="7526149" y="694834"/>
              <a:ext cx="1715944" cy="710280"/>
            </a:xfrm>
            <a:custGeom>
              <a:avLst/>
              <a:gdLst/>
              <a:ahLst/>
              <a:cxnLst/>
              <a:rect l="l" t="t" r="r" b="b"/>
              <a:pathLst>
                <a:path w="53154" h="22002" extrusionOk="0">
                  <a:moveTo>
                    <a:pt x="222" y="0"/>
                  </a:moveTo>
                  <a:cubicBezTo>
                    <a:pt x="155" y="89"/>
                    <a:pt x="89" y="133"/>
                    <a:pt x="0" y="199"/>
                  </a:cubicBezTo>
                  <a:lnTo>
                    <a:pt x="8929" y="9106"/>
                  </a:lnTo>
                  <a:lnTo>
                    <a:pt x="40258" y="9106"/>
                  </a:lnTo>
                  <a:lnTo>
                    <a:pt x="53153" y="22001"/>
                  </a:lnTo>
                  <a:lnTo>
                    <a:pt x="53153" y="21625"/>
                  </a:lnTo>
                  <a:lnTo>
                    <a:pt x="40369" y="8840"/>
                  </a:lnTo>
                  <a:lnTo>
                    <a:pt x="9040" y="8840"/>
                  </a:lnTo>
                  <a:lnTo>
                    <a:pt x="2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25"/>
            <p:cNvSpPr/>
            <p:nvPr/>
          </p:nvSpPr>
          <p:spPr>
            <a:xfrm>
              <a:off x="7447476" y="612577"/>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25"/>
            <p:cNvSpPr/>
            <p:nvPr/>
          </p:nvSpPr>
          <p:spPr>
            <a:xfrm>
              <a:off x="7786509" y="1209098"/>
              <a:ext cx="98720" cy="98720"/>
            </a:xfrm>
            <a:custGeom>
              <a:avLst/>
              <a:gdLst/>
              <a:ahLst/>
              <a:cxnLst/>
              <a:rect l="l" t="t" r="r" b="b"/>
              <a:pathLst>
                <a:path w="3058" h="3058" extrusionOk="0">
                  <a:moveTo>
                    <a:pt x="1529" y="288"/>
                  </a:moveTo>
                  <a:cubicBezTo>
                    <a:pt x="2216" y="288"/>
                    <a:pt x="2770" y="842"/>
                    <a:pt x="2770" y="1529"/>
                  </a:cubicBezTo>
                  <a:cubicBezTo>
                    <a:pt x="2770" y="2216"/>
                    <a:pt x="2216" y="2792"/>
                    <a:pt x="1529" y="2792"/>
                  </a:cubicBezTo>
                  <a:cubicBezTo>
                    <a:pt x="842" y="2792"/>
                    <a:pt x="266" y="2216"/>
                    <a:pt x="266" y="1529"/>
                  </a:cubicBezTo>
                  <a:cubicBezTo>
                    <a:pt x="266" y="842"/>
                    <a:pt x="842" y="288"/>
                    <a:pt x="1529" y="288"/>
                  </a:cubicBezTo>
                  <a:close/>
                  <a:moveTo>
                    <a:pt x="1529" y="0"/>
                  </a:moveTo>
                  <a:cubicBezTo>
                    <a:pt x="687" y="0"/>
                    <a:pt x="0" y="687"/>
                    <a:pt x="0" y="1529"/>
                  </a:cubicBezTo>
                  <a:cubicBezTo>
                    <a:pt x="0" y="2371"/>
                    <a:pt x="687" y="3058"/>
                    <a:pt x="1529" y="3058"/>
                  </a:cubicBezTo>
                  <a:cubicBezTo>
                    <a:pt x="2371" y="3058"/>
                    <a:pt x="3058" y="2371"/>
                    <a:pt x="3058" y="1529"/>
                  </a:cubicBezTo>
                  <a:cubicBezTo>
                    <a:pt x="3058" y="1153"/>
                    <a:pt x="2903" y="798"/>
                    <a:pt x="2681" y="532"/>
                  </a:cubicBezTo>
                  <a:lnTo>
                    <a:pt x="2548" y="665"/>
                  </a:lnTo>
                  <a:lnTo>
                    <a:pt x="2371" y="466"/>
                  </a:lnTo>
                  <a:lnTo>
                    <a:pt x="2482" y="355"/>
                  </a:lnTo>
                  <a:cubicBezTo>
                    <a:pt x="2216" y="133"/>
                    <a:pt x="1883"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03" name="Google Shape;1703;p25"/>
          <p:cNvGrpSpPr/>
          <p:nvPr/>
        </p:nvGrpSpPr>
        <p:grpSpPr>
          <a:xfrm flipH="1">
            <a:off x="-56799" y="116691"/>
            <a:ext cx="399902" cy="651901"/>
            <a:chOff x="8772496" y="3715501"/>
            <a:chExt cx="399902" cy="651901"/>
          </a:xfrm>
        </p:grpSpPr>
        <p:sp>
          <p:nvSpPr>
            <p:cNvPr id="1704" name="Google Shape;1704;p25"/>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25"/>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06" name="Google Shape;1706;p25"/>
          <p:cNvGrpSpPr/>
          <p:nvPr/>
        </p:nvGrpSpPr>
        <p:grpSpPr>
          <a:xfrm>
            <a:off x="6445900" y="4633646"/>
            <a:ext cx="793250" cy="225666"/>
            <a:chOff x="5021550" y="4713050"/>
            <a:chExt cx="793250" cy="225666"/>
          </a:xfrm>
        </p:grpSpPr>
        <p:sp>
          <p:nvSpPr>
            <p:cNvPr id="1707" name="Google Shape;1707;p25"/>
            <p:cNvSpPr/>
            <p:nvPr/>
          </p:nvSpPr>
          <p:spPr>
            <a:xfrm>
              <a:off x="57541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25"/>
            <p:cNvSpPr/>
            <p:nvPr/>
          </p:nvSpPr>
          <p:spPr>
            <a:xfrm>
              <a:off x="5632206"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25"/>
            <p:cNvSpPr/>
            <p:nvPr/>
          </p:nvSpPr>
          <p:spPr>
            <a:xfrm>
              <a:off x="5510240"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25"/>
            <p:cNvSpPr/>
            <p:nvPr/>
          </p:nvSpPr>
          <p:spPr>
            <a:xfrm>
              <a:off x="53882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25"/>
            <p:cNvSpPr/>
            <p:nvPr/>
          </p:nvSpPr>
          <p:spPr>
            <a:xfrm>
              <a:off x="5265483"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25"/>
            <p:cNvSpPr/>
            <p:nvPr/>
          </p:nvSpPr>
          <p:spPr>
            <a:xfrm>
              <a:off x="5143516"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25"/>
            <p:cNvSpPr/>
            <p:nvPr/>
          </p:nvSpPr>
          <p:spPr>
            <a:xfrm>
              <a:off x="5021550"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BLANK_3">
    <p:bg>
      <p:bgPr>
        <a:solidFill>
          <a:schemeClr val="lt2"/>
        </a:solidFill>
        <a:effectLst/>
      </p:bgPr>
    </p:bg>
    <p:spTree>
      <p:nvGrpSpPr>
        <p:cNvPr id="1714" name="Shape 1714"/>
        <p:cNvGrpSpPr/>
        <p:nvPr/>
      </p:nvGrpSpPr>
      <p:grpSpPr>
        <a:xfrm>
          <a:off x="0" y="0"/>
          <a:ext cx="0" cy="0"/>
          <a:chOff x="0" y="0"/>
          <a:chExt cx="0" cy="0"/>
        </a:xfrm>
      </p:grpSpPr>
      <p:grpSp>
        <p:nvGrpSpPr>
          <p:cNvPr id="1715" name="Google Shape;1715;p26"/>
          <p:cNvGrpSpPr/>
          <p:nvPr/>
        </p:nvGrpSpPr>
        <p:grpSpPr>
          <a:xfrm flipH="1">
            <a:off x="-103660" y="4326501"/>
            <a:ext cx="878375" cy="275404"/>
            <a:chOff x="8363724" y="112839"/>
            <a:chExt cx="878375" cy="275404"/>
          </a:xfrm>
        </p:grpSpPr>
        <p:grpSp>
          <p:nvGrpSpPr>
            <p:cNvPr id="1716" name="Google Shape;1716;p26"/>
            <p:cNvGrpSpPr/>
            <p:nvPr/>
          </p:nvGrpSpPr>
          <p:grpSpPr>
            <a:xfrm>
              <a:off x="8363724" y="112839"/>
              <a:ext cx="878375" cy="275404"/>
              <a:chOff x="6611124" y="570039"/>
              <a:chExt cx="878375" cy="275404"/>
            </a:xfrm>
          </p:grpSpPr>
          <p:sp>
            <p:nvSpPr>
              <p:cNvPr id="1717" name="Google Shape;1717;p26"/>
              <p:cNvSpPr/>
              <p:nvPr/>
            </p:nvSpPr>
            <p:spPr>
              <a:xfrm>
                <a:off x="6675495" y="570039"/>
                <a:ext cx="814003" cy="195309"/>
              </a:xfrm>
              <a:custGeom>
                <a:avLst/>
                <a:gdLst/>
                <a:ahLst/>
                <a:cxnLst/>
                <a:rect l="l" t="t" r="r" b="b"/>
                <a:pathLst>
                  <a:path w="25215" h="6050" extrusionOk="0">
                    <a:moveTo>
                      <a:pt x="5916" y="1"/>
                    </a:moveTo>
                    <a:lnTo>
                      <a:pt x="0" y="5894"/>
                    </a:lnTo>
                    <a:cubicBezTo>
                      <a:pt x="89" y="5938"/>
                      <a:pt x="178" y="5983"/>
                      <a:pt x="244" y="6049"/>
                    </a:cubicBezTo>
                    <a:lnTo>
                      <a:pt x="6027" y="266"/>
                    </a:lnTo>
                    <a:lnTo>
                      <a:pt x="25214" y="266"/>
                    </a:lnTo>
                    <a:lnTo>
                      <a:pt x="2521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8" name="Google Shape;1718;p26"/>
              <p:cNvSpPr/>
              <p:nvPr/>
            </p:nvSpPr>
            <p:spPr>
              <a:xfrm>
                <a:off x="6611124" y="755310"/>
                <a:ext cx="89423" cy="90133"/>
              </a:xfrm>
              <a:custGeom>
                <a:avLst/>
                <a:gdLst/>
                <a:ahLst/>
                <a:cxnLst/>
                <a:rect l="l" t="t" r="r" b="b"/>
                <a:pathLst>
                  <a:path w="2770" h="2792" extrusionOk="0">
                    <a:moveTo>
                      <a:pt x="1374" y="0"/>
                    </a:moveTo>
                    <a:cubicBezTo>
                      <a:pt x="621" y="0"/>
                      <a:pt x="0" y="620"/>
                      <a:pt x="0" y="1396"/>
                    </a:cubicBezTo>
                    <a:cubicBezTo>
                      <a:pt x="0" y="2171"/>
                      <a:pt x="621" y="2792"/>
                      <a:pt x="1374" y="2792"/>
                    </a:cubicBezTo>
                    <a:cubicBezTo>
                      <a:pt x="2149" y="2792"/>
                      <a:pt x="2770" y="2171"/>
                      <a:pt x="2770" y="1396"/>
                    </a:cubicBezTo>
                    <a:cubicBezTo>
                      <a:pt x="2770" y="953"/>
                      <a:pt x="2570" y="576"/>
                      <a:pt x="2238" y="310"/>
                    </a:cubicBezTo>
                    <a:lnTo>
                      <a:pt x="2083" y="487"/>
                    </a:lnTo>
                    <a:lnTo>
                      <a:pt x="1884" y="288"/>
                    </a:lnTo>
                    <a:lnTo>
                      <a:pt x="1994" y="155"/>
                    </a:lnTo>
                    <a:cubicBezTo>
                      <a:pt x="1817" y="66"/>
                      <a:pt x="1596" y="0"/>
                      <a:pt x="1374"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19" name="Google Shape;1719;p26"/>
            <p:cNvSpPr/>
            <p:nvPr/>
          </p:nvSpPr>
          <p:spPr>
            <a:xfrm>
              <a:off x="8424512" y="303114"/>
              <a:ext cx="11493" cy="10750"/>
            </a:xfrm>
            <a:custGeom>
              <a:avLst/>
              <a:gdLst/>
              <a:ahLst/>
              <a:cxnLst/>
              <a:rect l="l" t="t" r="r" b="b"/>
              <a:pathLst>
                <a:path w="356" h="333" extrusionOk="0">
                  <a:moveTo>
                    <a:pt x="111" y="0"/>
                  </a:moveTo>
                  <a:lnTo>
                    <a:pt x="1" y="133"/>
                  </a:lnTo>
                  <a:lnTo>
                    <a:pt x="200" y="332"/>
                  </a:lnTo>
                  <a:lnTo>
                    <a:pt x="355" y="155"/>
                  </a:lnTo>
                  <a:cubicBezTo>
                    <a:pt x="289" y="89"/>
                    <a:pt x="200" y="44"/>
                    <a:pt x="11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20" name="Google Shape;1720;p26"/>
          <p:cNvGrpSpPr/>
          <p:nvPr/>
        </p:nvGrpSpPr>
        <p:grpSpPr>
          <a:xfrm flipH="1">
            <a:off x="-103655" y="4463209"/>
            <a:ext cx="1626382" cy="472696"/>
            <a:chOff x="7615712" y="156599"/>
            <a:chExt cx="1626382" cy="472696"/>
          </a:xfrm>
        </p:grpSpPr>
        <p:sp>
          <p:nvSpPr>
            <p:cNvPr id="1721" name="Google Shape;1721;p26"/>
            <p:cNvSpPr/>
            <p:nvPr/>
          </p:nvSpPr>
          <p:spPr>
            <a:xfrm>
              <a:off x="7677781" y="212980"/>
              <a:ext cx="1564313" cy="416315"/>
            </a:xfrm>
            <a:custGeom>
              <a:avLst/>
              <a:gdLst/>
              <a:ahLst/>
              <a:cxnLst/>
              <a:rect l="l" t="t" r="r" b="b"/>
              <a:pathLst>
                <a:path w="48457" h="12896" extrusionOk="0">
                  <a:moveTo>
                    <a:pt x="576" y="0"/>
                  </a:moveTo>
                  <a:cubicBezTo>
                    <a:pt x="421" y="244"/>
                    <a:pt x="222" y="444"/>
                    <a:pt x="0" y="599"/>
                  </a:cubicBezTo>
                  <a:lnTo>
                    <a:pt x="12275" y="12895"/>
                  </a:lnTo>
                  <a:lnTo>
                    <a:pt x="43582" y="12895"/>
                  </a:lnTo>
                  <a:lnTo>
                    <a:pt x="48456" y="8021"/>
                  </a:lnTo>
                  <a:lnTo>
                    <a:pt x="48456" y="6847"/>
                  </a:lnTo>
                  <a:lnTo>
                    <a:pt x="43227" y="12053"/>
                  </a:lnTo>
                  <a:lnTo>
                    <a:pt x="12629" y="12053"/>
                  </a:lnTo>
                  <a:lnTo>
                    <a:pt x="57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26"/>
            <p:cNvSpPr/>
            <p:nvPr/>
          </p:nvSpPr>
          <p:spPr>
            <a:xfrm>
              <a:off x="7615712" y="156599"/>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23" name="Google Shape;1723;p26"/>
          <p:cNvGrpSpPr/>
          <p:nvPr/>
        </p:nvGrpSpPr>
        <p:grpSpPr>
          <a:xfrm>
            <a:off x="6208451" y="4530001"/>
            <a:ext cx="1180669" cy="249201"/>
            <a:chOff x="3186414" y="611522"/>
            <a:chExt cx="803285" cy="169548"/>
          </a:xfrm>
        </p:grpSpPr>
        <p:sp>
          <p:nvSpPr>
            <p:cNvPr id="1724" name="Google Shape;1724;p26"/>
            <p:cNvSpPr/>
            <p:nvPr/>
          </p:nvSpPr>
          <p:spPr>
            <a:xfrm>
              <a:off x="3186414" y="611522"/>
              <a:ext cx="803285" cy="169548"/>
            </a:xfrm>
            <a:custGeom>
              <a:avLst/>
              <a:gdLst/>
              <a:ahLst/>
              <a:cxnLst/>
              <a:rect l="l" t="t" r="r" b="b"/>
              <a:pathLst>
                <a:path w="24883" h="5252" extrusionOk="0">
                  <a:moveTo>
                    <a:pt x="2194" y="1"/>
                  </a:moveTo>
                  <a:lnTo>
                    <a:pt x="1" y="2349"/>
                  </a:lnTo>
                  <a:lnTo>
                    <a:pt x="1" y="5252"/>
                  </a:lnTo>
                  <a:lnTo>
                    <a:pt x="24882" y="5252"/>
                  </a:lnTo>
                  <a:lnTo>
                    <a:pt x="248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26"/>
            <p:cNvSpPr/>
            <p:nvPr/>
          </p:nvSpPr>
          <p:spPr>
            <a:xfrm>
              <a:off x="3537618" y="670180"/>
              <a:ext cx="55106" cy="55106"/>
            </a:xfrm>
            <a:custGeom>
              <a:avLst/>
              <a:gdLst/>
              <a:ahLst/>
              <a:cxnLst/>
              <a:rect l="l" t="t" r="r" b="b"/>
              <a:pathLst>
                <a:path w="1707" h="1707" extrusionOk="0">
                  <a:moveTo>
                    <a:pt x="865" y="0"/>
                  </a:moveTo>
                  <a:cubicBezTo>
                    <a:pt x="377" y="0"/>
                    <a:pt x="1" y="377"/>
                    <a:pt x="1" y="842"/>
                  </a:cubicBezTo>
                  <a:cubicBezTo>
                    <a:pt x="1" y="1308"/>
                    <a:pt x="377"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26"/>
            <p:cNvSpPr/>
            <p:nvPr/>
          </p:nvSpPr>
          <p:spPr>
            <a:xfrm>
              <a:off x="3456072"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26"/>
            <p:cNvSpPr/>
            <p:nvPr/>
          </p:nvSpPr>
          <p:spPr>
            <a:xfrm>
              <a:off x="3374526"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26"/>
            <p:cNvSpPr/>
            <p:nvPr/>
          </p:nvSpPr>
          <p:spPr>
            <a:xfrm>
              <a:off x="3511146"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26"/>
            <p:cNvSpPr/>
            <p:nvPr/>
          </p:nvSpPr>
          <p:spPr>
            <a:xfrm>
              <a:off x="3429600"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26"/>
            <p:cNvSpPr/>
            <p:nvPr/>
          </p:nvSpPr>
          <p:spPr>
            <a:xfrm>
              <a:off x="3589819" y="693069"/>
              <a:ext cx="27214" cy="8619"/>
            </a:xfrm>
            <a:custGeom>
              <a:avLst/>
              <a:gdLst/>
              <a:ahLst/>
              <a:cxnLst/>
              <a:rect l="l" t="t" r="r" b="b"/>
              <a:pathLst>
                <a:path w="843" h="267" extrusionOk="0">
                  <a:moveTo>
                    <a:pt x="1" y="0"/>
                  </a:moveTo>
                  <a:lnTo>
                    <a:pt x="1" y="266"/>
                  </a:lnTo>
                  <a:lnTo>
                    <a:pt x="843" y="266"/>
                  </a:lnTo>
                  <a:lnTo>
                    <a:pt x="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31" name="Google Shape;1731;p26"/>
          <p:cNvGrpSpPr/>
          <p:nvPr/>
        </p:nvGrpSpPr>
        <p:grpSpPr>
          <a:xfrm>
            <a:off x="5349075" y="314328"/>
            <a:ext cx="793250" cy="225666"/>
            <a:chOff x="5021550" y="4713050"/>
            <a:chExt cx="793250" cy="225666"/>
          </a:xfrm>
        </p:grpSpPr>
        <p:sp>
          <p:nvSpPr>
            <p:cNvPr id="1732" name="Google Shape;1732;p26"/>
            <p:cNvSpPr/>
            <p:nvPr/>
          </p:nvSpPr>
          <p:spPr>
            <a:xfrm>
              <a:off x="57541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26"/>
            <p:cNvSpPr/>
            <p:nvPr/>
          </p:nvSpPr>
          <p:spPr>
            <a:xfrm>
              <a:off x="5632206"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26"/>
            <p:cNvSpPr/>
            <p:nvPr/>
          </p:nvSpPr>
          <p:spPr>
            <a:xfrm>
              <a:off x="5510240"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26"/>
            <p:cNvSpPr/>
            <p:nvPr/>
          </p:nvSpPr>
          <p:spPr>
            <a:xfrm>
              <a:off x="53882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26"/>
            <p:cNvSpPr/>
            <p:nvPr/>
          </p:nvSpPr>
          <p:spPr>
            <a:xfrm>
              <a:off x="5265483"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26"/>
            <p:cNvSpPr/>
            <p:nvPr/>
          </p:nvSpPr>
          <p:spPr>
            <a:xfrm>
              <a:off x="5143516"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26"/>
            <p:cNvSpPr/>
            <p:nvPr/>
          </p:nvSpPr>
          <p:spPr>
            <a:xfrm>
              <a:off x="5021550"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39" name="Google Shape;1739;p26"/>
          <p:cNvGrpSpPr/>
          <p:nvPr/>
        </p:nvGrpSpPr>
        <p:grpSpPr>
          <a:xfrm>
            <a:off x="327214" y="-542094"/>
            <a:ext cx="819137" cy="1183093"/>
            <a:chOff x="4312241" y="155173"/>
            <a:chExt cx="711736" cy="1027883"/>
          </a:xfrm>
        </p:grpSpPr>
        <p:sp>
          <p:nvSpPr>
            <p:cNvPr id="1740" name="Google Shape;1740;p26"/>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26"/>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26"/>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26"/>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26"/>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26"/>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26"/>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26"/>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26"/>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49" name="Google Shape;1749;p26"/>
          <p:cNvGrpSpPr/>
          <p:nvPr/>
        </p:nvGrpSpPr>
        <p:grpSpPr>
          <a:xfrm flipH="1">
            <a:off x="8198661" y="4052640"/>
            <a:ext cx="1591472" cy="841159"/>
            <a:chOff x="661553" y="1919040"/>
            <a:chExt cx="1591472" cy="841159"/>
          </a:xfrm>
        </p:grpSpPr>
        <p:sp>
          <p:nvSpPr>
            <p:cNvPr id="1750" name="Google Shape;1750;p26"/>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26"/>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26"/>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26"/>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26"/>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26"/>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26"/>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26"/>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26"/>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26"/>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60" name="Google Shape;1760;p26"/>
          <p:cNvGrpSpPr/>
          <p:nvPr/>
        </p:nvGrpSpPr>
        <p:grpSpPr>
          <a:xfrm rot="5400000">
            <a:off x="62511" y="2945039"/>
            <a:ext cx="182798" cy="598473"/>
            <a:chOff x="3638102" y="4583399"/>
            <a:chExt cx="182798" cy="598473"/>
          </a:xfrm>
        </p:grpSpPr>
        <p:sp>
          <p:nvSpPr>
            <p:cNvPr id="1761" name="Google Shape;1761;p26"/>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2" name="Google Shape;1762;p26"/>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63" name="Google Shape;1763;p26"/>
          <p:cNvGrpSpPr/>
          <p:nvPr/>
        </p:nvGrpSpPr>
        <p:grpSpPr>
          <a:xfrm flipH="1">
            <a:off x="7724076" y="224975"/>
            <a:ext cx="1239039" cy="568423"/>
            <a:chOff x="208301" y="226025"/>
            <a:chExt cx="1239039" cy="568423"/>
          </a:xfrm>
        </p:grpSpPr>
        <p:sp>
          <p:nvSpPr>
            <p:cNvPr id="1764" name="Google Shape;1764;p26"/>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5" name="Google Shape;1765;p26"/>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6" name="Google Shape;1766;p26"/>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67" name="Google Shape;1767;p26"/>
          <p:cNvGrpSpPr/>
          <p:nvPr/>
        </p:nvGrpSpPr>
        <p:grpSpPr>
          <a:xfrm>
            <a:off x="-291009" y="1423882"/>
            <a:ext cx="889837" cy="986391"/>
            <a:chOff x="-138609" y="2210165"/>
            <a:chExt cx="889837" cy="986391"/>
          </a:xfrm>
        </p:grpSpPr>
        <p:grpSp>
          <p:nvGrpSpPr>
            <p:cNvPr id="1768" name="Google Shape;1768;p26"/>
            <p:cNvGrpSpPr/>
            <p:nvPr/>
          </p:nvGrpSpPr>
          <p:grpSpPr>
            <a:xfrm flipH="1">
              <a:off x="-138609" y="2517039"/>
              <a:ext cx="889837" cy="679518"/>
              <a:chOff x="-350462" y="2364639"/>
              <a:chExt cx="889837" cy="679518"/>
            </a:xfrm>
          </p:grpSpPr>
          <p:sp>
            <p:nvSpPr>
              <p:cNvPr id="1769" name="Google Shape;1769;p26"/>
              <p:cNvSpPr/>
              <p:nvPr/>
            </p:nvSpPr>
            <p:spPr>
              <a:xfrm>
                <a:off x="-350462" y="2364639"/>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26"/>
              <p:cNvSpPr/>
              <p:nvPr/>
            </p:nvSpPr>
            <p:spPr>
              <a:xfrm>
                <a:off x="-36448" y="2744446"/>
                <a:ext cx="575823" cy="299711"/>
              </a:xfrm>
              <a:custGeom>
                <a:avLst/>
                <a:gdLst/>
                <a:ahLst/>
                <a:cxnLst/>
                <a:rect l="l" t="t" r="r" b="b"/>
                <a:pathLst>
                  <a:path w="17837" h="9284" extrusionOk="0">
                    <a:moveTo>
                      <a:pt x="0" y="1"/>
                    </a:moveTo>
                    <a:cubicBezTo>
                      <a:pt x="0" y="67"/>
                      <a:pt x="23" y="111"/>
                      <a:pt x="23" y="178"/>
                    </a:cubicBezTo>
                    <a:cubicBezTo>
                      <a:pt x="23" y="200"/>
                      <a:pt x="0" y="244"/>
                      <a:pt x="0" y="266"/>
                    </a:cubicBezTo>
                    <a:lnTo>
                      <a:pt x="8819" y="266"/>
                    </a:lnTo>
                    <a:lnTo>
                      <a:pt x="17836" y="9284"/>
                    </a:lnTo>
                    <a:lnTo>
                      <a:pt x="17836" y="8885"/>
                    </a:lnTo>
                    <a:lnTo>
                      <a:pt x="89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26"/>
              <p:cNvSpPr/>
              <p:nvPr/>
            </p:nvSpPr>
            <p:spPr>
              <a:xfrm>
                <a:off x="-252452" y="2403991"/>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26"/>
              <p:cNvSpPr/>
              <p:nvPr/>
            </p:nvSpPr>
            <p:spPr>
              <a:xfrm>
                <a:off x="-134458" y="2700832"/>
                <a:ext cx="98042" cy="98720"/>
              </a:xfrm>
              <a:custGeom>
                <a:avLst/>
                <a:gdLst/>
                <a:ahLst/>
                <a:cxnLst/>
                <a:rect l="l" t="t" r="r" b="b"/>
                <a:pathLst>
                  <a:path w="3037" h="3058" extrusionOk="0">
                    <a:moveTo>
                      <a:pt x="1530" y="0"/>
                    </a:moveTo>
                    <a:cubicBezTo>
                      <a:pt x="688" y="0"/>
                      <a:pt x="1" y="687"/>
                      <a:pt x="1" y="1529"/>
                    </a:cubicBezTo>
                    <a:cubicBezTo>
                      <a:pt x="1" y="2371"/>
                      <a:pt x="688" y="3058"/>
                      <a:pt x="1530" y="3058"/>
                    </a:cubicBezTo>
                    <a:cubicBezTo>
                      <a:pt x="2327" y="3058"/>
                      <a:pt x="2992" y="2415"/>
                      <a:pt x="3036" y="1617"/>
                    </a:cubicBezTo>
                    <a:lnTo>
                      <a:pt x="2771" y="1617"/>
                    </a:lnTo>
                    <a:lnTo>
                      <a:pt x="2771" y="1573"/>
                    </a:lnTo>
                    <a:cubicBezTo>
                      <a:pt x="2748" y="2238"/>
                      <a:pt x="2194" y="2770"/>
                      <a:pt x="1530" y="2770"/>
                    </a:cubicBezTo>
                    <a:cubicBezTo>
                      <a:pt x="843" y="2770"/>
                      <a:pt x="267" y="2216"/>
                      <a:pt x="267" y="1529"/>
                    </a:cubicBezTo>
                    <a:cubicBezTo>
                      <a:pt x="267" y="842"/>
                      <a:pt x="843" y="266"/>
                      <a:pt x="1530" y="266"/>
                    </a:cubicBezTo>
                    <a:cubicBezTo>
                      <a:pt x="2194" y="266"/>
                      <a:pt x="2748" y="820"/>
                      <a:pt x="2771" y="1484"/>
                    </a:cubicBezTo>
                    <a:lnTo>
                      <a:pt x="2771" y="1352"/>
                    </a:lnTo>
                    <a:lnTo>
                      <a:pt x="3036" y="1352"/>
                    </a:lnTo>
                    <a:cubicBezTo>
                      <a:pt x="2948" y="598"/>
                      <a:pt x="2305"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73" name="Google Shape;1773;p26"/>
            <p:cNvSpPr/>
            <p:nvPr/>
          </p:nvSpPr>
          <p:spPr>
            <a:xfrm flipH="1">
              <a:off x="652475" y="2210165"/>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26"/>
            <p:cNvSpPr/>
            <p:nvPr/>
          </p:nvSpPr>
          <p:spPr>
            <a:xfrm flipH="1">
              <a:off x="-138608" y="2249518"/>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75" name="Google Shape;1775;p26"/>
          <p:cNvGrpSpPr/>
          <p:nvPr/>
        </p:nvGrpSpPr>
        <p:grpSpPr>
          <a:xfrm>
            <a:off x="8362327" y="2257631"/>
            <a:ext cx="399883" cy="381256"/>
            <a:chOff x="6113337" y="393160"/>
            <a:chExt cx="399883" cy="381256"/>
          </a:xfrm>
        </p:grpSpPr>
        <p:sp>
          <p:nvSpPr>
            <p:cNvPr id="1776" name="Google Shape;1776;p26"/>
            <p:cNvSpPr/>
            <p:nvPr/>
          </p:nvSpPr>
          <p:spPr>
            <a:xfrm>
              <a:off x="6113337" y="393160"/>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26"/>
            <p:cNvSpPr/>
            <p:nvPr/>
          </p:nvSpPr>
          <p:spPr>
            <a:xfrm>
              <a:off x="6222775" y="502599"/>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78" name="Google Shape;1778;p26"/>
          <p:cNvGrpSpPr/>
          <p:nvPr/>
        </p:nvGrpSpPr>
        <p:grpSpPr>
          <a:xfrm>
            <a:off x="2775263" y="4536925"/>
            <a:ext cx="881930" cy="325254"/>
            <a:chOff x="4761438" y="4276425"/>
            <a:chExt cx="881930" cy="325254"/>
          </a:xfrm>
        </p:grpSpPr>
        <p:sp>
          <p:nvSpPr>
            <p:cNvPr id="1779" name="Google Shape;1779;p26"/>
            <p:cNvSpPr/>
            <p:nvPr/>
          </p:nvSpPr>
          <p:spPr>
            <a:xfrm>
              <a:off x="5424363" y="4473985"/>
              <a:ext cx="124918" cy="127694"/>
            </a:xfrm>
            <a:custGeom>
              <a:avLst/>
              <a:gdLst/>
              <a:ahLst/>
              <a:cxnLst/>
              <a:rect l="l" t="t" r="r" b="b"/>
              <a:pathLst>
                <a:path w="2970" h="3036" extrusionOk="0">
                  <a:moveTo>
                    <a:pt x="2593" y="399"/>
                  </a:moveTo>
                  <a:lnTo>
                    <a:pt x="2593" y="2659"/>
                  </a:lnTo>
                  <a:lnTo>
                    <a:pt x="399" y="2659"/>
                  </a:lnTo>
                  <a:lnTo>
                    <a:pt x="399" y="399"/>
                  </a:lnTo>
                  <a:close/>
                  <a:moveTo>
                    <a:pt x="1" y="1"/>
                  </a:moveTo>
                  <a:lnTo>
                    <a:pt x="1" y="3036"/>
                  </a:lnTo>
                  <a:lnTo>
                    <a:pt x="2969" y="3036"/>
                  </a:lnTo>
                  <a:lnTo>
                    <a:pt x="29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26"/>
            <p:cNvSpPr/>
            <p:nvPr/>
          </p:nvSpPr>
          <p:spPr>
            <a:xfrm>
              <a:off x="5235220" y="4473985"/>
              <a:ext cx="124918" cy="127694"/>
            </a:xfrm>
            <a:custGeom>
              <a:avLst/>
              <a:gdLst/>
              <a:ahLst/>
              <a:cxnLst/>
              <a:rect l="l" t="t" r="r" b="b"/>
              <a:pathLst>
                <a:path w="2970" h="3036" extrusionOk="0">
                  <a:moveTo>
                    <a:pt x="2571" y="399"/>
                  </a:moveTo>
                  <a:lnTo>
                    <a:pt x="2571" y="2659"/>
                  </a:lnTo>
                  <a:lnTo>
                    <a:pt x="399" y="2659"/>
                  </a:lnTo>
                  <a:lnTo>
                    <a:pt x="399"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26"/>
            <p:cNvSpPr/>
            <p:nvPr/>
          </p:nvSpPr>
          <p:spPr>
            <a:xfrm>
              <a:off x="5046076"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26"/>
            <p:cNvSpPr/>
            <p:nvPr/>
          </p:nvSpPr>
          <p:spPr>
            <a:xfrm>
              <a:off x="4856933"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26"/>
            <p:cNvSpPr/>
            <p:nvPr/>
          </p:nvSpPr>
          <p:spPr>
            <a:xfrm>
              <a:off x="5360094" y="4529884"/>
              <a:ext cx="64310" cy="15899"/>
            </a:xfrm>
            <a:custGeom>
              <a:avLst/>
              <a:gdLst/>
              <a:ahLst/>
              <a:cxnLst/>
              <a:rect l="l" t="t" r="r" b="b"/>
              <a:pathLst>
                <a:path w="1529"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26"/>
            <p:cNvSpPr/>
            <p:nvPr/>
          </p:nvSpPr>
          <p:spPr>
            <a:xfrm>
              <a:off x="5170951"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26"/>
            <p:cNvSpPr/>
            <p:nvPr/>
          </p:nvSpPr>
          <p:spPr>
            <a:xfrm>
              <a:off x="4981808"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26"/>
            <p:cNvSpPr/>
            <p:nvPr/>
          </p:nvSpPr>
          <p:spPr>
            <a:xfrm>
              <a:off x="4761438" y="4529884"/>
              <a:ext cx="99766" cy="15899"/>
            </a:xfrm>
            <a:custGeom>
              <a:avLst/>
              <a:gdLst/>
              <a:ahLst/>
              <a:cxnLst/>
              <a:rect l="l" t="t" r="r" b="b"/>
              <a:pathLst>
                <a:path w="2372" h="378" extrusionOk="0">
                  <a:moveTo>
                    <a:pt x="0" y="1"/>
                  </a:moveTo>
                  <a:lnTo>
                    <a:pt x="0" y="378"/>
                  </a:lnTo>
                  <a:lnTo>
                    <a:pt x="2371" y="378"/>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26"/>
            <p:cNvSpPr/>
            <p:nvPr/>
          </p:nvSpPr>
          <p:spPr>
            <a:xfrm>
              <a:off x="5544569" y="4529884"/>
              <a:ext cx="98799" cy="15899"/>
            </a:xfrm>
            <a:custGeom>
              <a:avLst/>
              <a:gdLst/>
              <a:ahLst/>
              <a:cxnLst/>
              <a:rect l="l" t="t" r="r" b="b"/>
              <a:pathLst>
                <a:path w="2349" h="378" extrusionOk="0">
                  <a:moveTo>
                    <a:pt x="0" y="1"/>
                  </a:moveTo>
                  <a:lnTo>
                    <a:pt x="0" y="378"/>
                  </a:lnTo>
                  <a:lnTo>
                    <a:pt x="2349" y="378"/>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26"/>
            <p:cNvSpPr/>
            <p:nvPr/>
          </p:nvSpPr>
          <p:spPr>
            <a:xfrm>
              <a:off x="5424363" y="4276425"/>
              <a:ext cx="124918" cy="127694"/>
            </a:xfrm>
            <a:custGeom>
              <a:avLst/>
              <a:gdLst/>
              <a:ahLst/>
              <a:cxnLst/>
              <a:rect l="l" t="t" r="r" b="b"/>
              <a:pathLst>
                <a:path w="2970" h="3036" extrusionOk="0">
                  <a:moveTo>
                    <a:pt x="2593" y="377"/>
                  </a:moveTo>
                  <a:lnTo>
                    <a:pt x="2593" y="2637"/>
                  </a:lnTo>
                  <a:lnTo>
                    <a:pt x="399" y="2637"/>
                  </a:lnTo>
                  <a:lnTo>
                    <a:pt x="399" y="377"/>
                  </a:lnTo>
                  <a:close/>
                  <a:moveTo>
                    <a:pt x="1" y="0"/>
                  </a:moveTo>
                  <a:lnTo>
                    <a:pt x="1" y="3036"/>
                  </a:lnTo>
                  <a:lnTo>
                    <a:pt x="2969" y="3036"/>
                  </a:lnTo>
                  <a:lnTo>
                    <a:pt x="2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26"/>
            <p:cNvSpPr/>
            <p:nvPr/>
          </p:nvSpPr>
          <p:spPr>
            <a:xfrm>
              <a:off x="5235220" y="4276425"/>
              <a:ext cx="124918" cy="127694"/>
            </a:xfrm>
            <a:custGeom>
              <a:avLst/>
              <a:gdLst/>
              <a:ahLst/>
              <a:cxnLst/>
              <a:rect l="l" t="t" r="r" b="b"/>
              <a:pathLst>
                <a:path w="2970" h="3036" extrusionOk="0">
                  <a:moveTo>
                    <a:pt x="2571" y="377"/>
                  </a:moveTo>
                  <a:lnTo>
                    <a:pt x="2571" y="2637"/>
                  </a:lnTo>
                  <a:lnTo>
                    <a:pt x="399" y="2637"/>
                  </a:lnTo>
                  <a:lnTo>
                    <a:pt x="399"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26"/>
            <p:cNvSpPr/>
            <p:nvPr/>
          </p:nvSpPr>
          <p:spPr>
            <a:xfrm>
              <a:off x="5046076"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26"/>
            <p:cNvSpPr/>
            <p:nvPr/>
          </p:nvSpPr>
          <p:spPr>
            <a:xfrm>
              <a:off x="4856933"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26"/>
            <p:cNvSpPr/>
            <p:nvPr/>
          </p:nvSpPr>
          <p:spPr>
            <a:xfrm>
              <a:off x="5360094" y="4331399"/>
              <a:ext cx="64310" cy="16824"/>
            </a:xfrm>
            <a:custGeom>
              <a:avLst/>
              <a:gdLst/>
              <a:ahLst/>
              <a:cxnLst/>
              <a:rect l="l" t="t" r="r" b="b"/>
              <a:pathLst>
                <a:path w="1529"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26"/>
            <p:cNvSpPr/>
            <p:nvPr/>
          </p:nvSpPr>
          <p:spPr>
            <a:xfrm>
              <a:off x="5170951"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26"/>
            <p:cNvSpPr/>
            <p:nvPr/>
          </p:nvSpPr>
          <p:spPr>
            <a:xfrm>
              <a:off x="4981808"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26"/>
            <p:cNvSpPr/>
            <p:nvPr/>
          </p:nvSpPr>
          <p:spPr>
            <a:xfrm>
              <a:off x="4761438" y="4331399"/>
              <a:ext cx="99766" cy="16824"/>
            </a:xfrm>
            <a:custGeom>
              <a:avLst/>
              <a:gdLst/>
              <a:ahLst/>
              <a:cxnLst/>
              <a:rect l="l" t="t" r="r" b="b"/>
              <a:pathLst>
                <a:path w="2372" h="400" extrusionOk="0">
                  <a:moveTo>
                    <a:pt x="0" y="1"/>
                  </a:moveTo>
                  <a:lnTo>
                    <a:pt x="0" y="400"/>
                  </a:lnTo>
                  <a:lnTo>
                    <a:pt x="2371" y="400"/>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26"/>
            <p:cNvSpPr/>
            <p:nvPr/>
          </p:nvSpPr>
          <p:spPr>
            <a:xfrm>
              <a:off x="5544569" y="4331399"/>
              <a:ext cx="98799" cy="16824"/>
            </a:xfrm>
            <a:custGeom>
              <a:avLst/>
              <a:gdLst/>
              <a:ahLst/>
              <a:cxnLst/>
              <a:rect l="l" t="t" r="r" b="b"/>
              <a:pathLst>
                <a:path w="2349" h="400" extrusionOk="0">
                  <a:moveTo>
                    <a:pt x="0" y="1"/>
                  </a:moveTo>
                  <a:lnTo>
                    <a:pt x="0" y="400"/>
                  </a:lnTo>
                  <a:lnTo>
                    <a:pt x="2349" y="400"/>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BLANK_2">
    <p:spTree>
      <p:nvGrpSpPr>
        <p:cNvPr id="1797" name="Shape 1797"/>
        <p:cNvGrpSpPr/>
        <p:nvPr/>
      </p:nvGrpSpPr>
      <p:grpSpPr>
        <a:xfrm>
          <a:off x="0" y="0"/>
          <a:ext cx="0" cy="0"/>
          <a:chOff x="0" y="0"/>
          <a:chExt cx="0" cy="0"/>
        </a:xfrm>
      </p:grpSpPr>
      <p:grpSp>
        <p:nvGrpSpPr>
          <p:cNvPr id="1798" name="Google Shape;1798;p27"/>
          <p:cNvGrpSpPr/>
          <p:nvPr/>
        </p:nvGrpSpPr>
        <p:grpSpPr>
          <a:xfrm flipH="1">
            <a:off x="419673" y="4440169"/>
            <a:ext cx="399883" cy="381256"/>
            <a:chOff x="6113337" y="393160"/>
            <a:chExt cx="399883" cy="381256"/>
          </a:xfrm>
        </p:grpSpPr>
        <p:sp>
          <p:nvSpPr>
            <p:cNvPr id="1799" name="Google Shape;1799;p27"/>
            <p:cNvSpPr/>
            <p:nvPr/>
          </p:nvSpPr>
          <p:spPr>
            <a:xfrm>
              <a:off x="6113337" y="393160"/>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27"/>
            <p:cNvSpPr/>
            <p:nvPr/>
          </p:nvSpPr>
          <p:spPr>
            <a:xfrm>
              <a:off x="6222775" y="502599"/>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01" name="Google Shape;1801;p27"/>
          <p:cNvGrpSpPr/>
          <p:nvPr/>
        </p:nvGrpSpPr>
        <p:grpSpPr>
          <a:xfrm rot="5400000" flipH="1">
            <a:off x="8330533" y="2649290"/>
            <a:ext cx="878357" cy="184270"/>
            <a:chOff x="919039" y="1581426"/>
            <a:chExt cx="600134" cy="125902"/>
          </a:xfrm>
        </p:grpSpPr>
        <p:sp>
          <p:nvSpPr>
            <p:cNvPr id="1802" name="Google Shape;1802;p27"/>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27"/>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27"/>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27"/>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06" name="Google Shape;1806;p27"/>
          <p:cNvGrpSpPr/>
          <p:nvPr/>
        </p:nvGrpSpPr>
        <p:grpSpPr>
          <a:xfrm>
            <a:off x="-778804" y="2932583"/>
            <a:ext cx="1591472" cy="841159"/>
            <a:chOff x="661553" y="1919040"/>
            <a:chExt cx="1591472" cy="841159"/>
          </a:xfrm>
        </p:grpSpPr>
        <p:sp>
          <p:nvSpPr>
            <p:cNvPr id="1807" name="Google Shape;1807;p27"/>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27"/>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9" name="Google Shape;1809;p27"/>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0" name="Google Shape;1810;p27"/>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27"/>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27"/>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27"/>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27"/>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27"/>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27"/>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17" name="Google Shape;1817;p27"/>
          <p:cNvGrpSpPr/>
          <p:nvPr/>
        </p:nvGrpSpPr>
        <p:grpSpPr>
          <a:xfrm rot="-5400000" flipH="1">
            <a:off x="8713607" y="727258"/>
            <a:ext cx="399902" cy="651901"/>
            <a:chOff x="8772496" y="3715501"/>
            <a:chExt cx="399902" cy="651901"/>
          </a:xfrm>
        </p:grpSpPr>
        <p:sp>
          <p:nvSpPr>
            <p:cNvPr id="1818" name="Google Shape;1818;p27"/>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27"/>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20" name="Google Shape;1820;p27"/>
          <p:cNvGrpSpPr/>
          <p:nvPr/>
        </p:nvGrpSpPr>
        <p:grpSpPr>
          <a:xfrm rot="-5400000" flipH="1">
            <a:off x="8845729" y="105164"/>
            <a:ext cx="184279" cy="603321"/>
            <a:chOff x="3638102" y="4583399"/>
            <a:chExt cx="182798" cy="598473"/>
          </a:xfrm>
        </p:grpSpPr>
        <p:sp>
          <p:nvSpPr>
            <p:cNvPr id="1821" name="Google Shape;1821;p27"/>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27"/>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23" name="Google Shape;1823;p27"/>
          <p:cNvGrpSpPr/>
          <p:nvPr/>
        </p:nvGrpSpPr>
        <p:grpSpPr>
          <a:xfrm>
            <a:off x="8177361" y="4446849"/>
            <a:ext cx="1178127" cy="1094369"/>
            <a:chOff x="7825118" y="4065849"/>
            <a:chExt cx="1178127" cy="1094369"/>
          </a:xfrm>
        </p:grpSpPr>
        <p:sp>
          <p:nvSpPr>
            <p:cNvPr id="1824" name="Google Shape;1824;p27"/>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27"/>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26" name="Google Shape;1826;p27"/>
          <p:cNvGrpSpPr/>
          <p:nvPr/>
        </p:nvGrpSpPr>
        <p:grpSpPr>
          <a:xfrm flipH="1">
            <a:off x="6709100" y="314678"/>
            <a:ext cx="882614" cy="184274"/>
            <a:chOff x="7460504" y="4636145"/>
            <a:chExt cx="882614" cy="184274"/>
          </a:xfrm>
        </p:grpSpPr>
        <p:sp>
          <p:nvSpPr>
            <p:cNvPr id="1827" name="Google Shape;1827;p27"/>
            <p:cNvSpPr/>
            <p:nvPr/>
          </p:nvSpPr>
          <p:spPr>
            <a:xfrm>
              <a:off x="8158777" y="4636145"/>
              <a:ext cx="184341" cy="184274"/>
            </a:xfrm>
            <a:custGeom>
              <a:avLst/>
              <a:gdLst/>
              <a:ahLst/>
              <a:cxnLst/>
              <a:rect l="l" t="t" r="r" b="b"/>
              <a:pathLst>
                <a:path w="2749" h="2748" extrusionOk="0">
                  <a:moveTo>
                    <a:pt x="1374" y="0"/>
                  </a:moveTo>
                  <a:cubicBezTo>
                    <a:pt x="621" y="0"/>
                    <a:pt x="1" y="621"/>
                    <a:pt x="1" y="1374"/>
                  </a:cubicBezTo>
                  <a:cubicBezTo>
                    <a:pt x="1" y="2127"/>
                    <a:pt x="621" y="2748"/>
                    <a:pt x="1374" y="2748"/>
                  </a:cubicBezTo>
                  <a:cubicBezTo>
                    <a:pt x="2128" y="2748"/>
                    <a:pt x="2748" y="2127"/>
                    <a:pt x="2748" y="1374"/>
                  </a:cubicBezTo>
                  <a:cubicBezTo>
                    <a:pt x="2748" y="621"/>
                    <a:pt x="2128" y="0"/>
                    <a:pt x="1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27"/>
            <p:cNvSpPr/>
            <p:nvPr/>
          </p:nvSpPr>
          <p:spPr>
            <a:xfrm>
              <a:off x="7820068" y="4636145"/>
              <a:ext cx="182799" cy="184274"/>
            </a:xfrm>
            <a:custGeom>
              <a:avLst/>
              <a:gdLst/>
              <a:ahLst/>
              <a:cxnLst/>
              <a:rect l="l" t="t" r="r" b="b"/>
              <a:pathLst>
                <a:path w="2726" h="2748" extrusionOk="0">
                  <a:moveTo>
                    <a:pt x="1352" y="0"/>
                  </a:moveTo>
                  <a:cubicBezTo>
                    <a:pt x="598" y="0"/>
                    <a:pt x="0" y="621"/>
                    <a:pt x="0" y="1374"/>
                  </a:cubicBezTo>
                  <a:cubicBezTo>
                    <a:pt x="0" y="2127"/>
                    <a:pt x="598" y="2748"/>
                    <a:pt x="1352" y="2748"/>
                  </a:cubicBezTo>
                  <a:cubicBezTo>
                    <a:pt x="2105" y="2748"/>
                    <a:pt x="2725" y="2127"/>
                    <a:pt x="2725" y="1374"/>
                  </a:cubicBezTo>
                  <a:cubicBezTo>
                    <a:pt x="2725" y="621"/>
                    <a:pt x="2105" y="0"/>
                    <a:pt x="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27"/>
            <p:cNvSpPr/>
            <p:nvPr/>
          </p:nvSpPr>
          <p:spPr>
            <a:xfrm>
              <a:off x="7460504" y="4636145"/>
              <a:ext cx="184274" cy="184274"/>
            </a:xfrm>
            <a:custGeom>
              <a:avLst/>
              <a:gdLst/>
              <a:ahLst/>
              <a:cxnLst/>
              <a:rect l="l" t="t" r="r" b="b"/>
              <a:pathLst>
                <a:path w="2748" h="2748" extrusionOk="0">
                  <a:moveTo>
                    <a:pt x="1374" y="0"/>
                  </a:moveTo>
                  <a:cubicBezTo>
                    <a:pt x="621" y="0"/>
                    <a:pt x="0" y="621"/>
                    <a:pt x="0" y="1374"/>
                  </a:cubicBezTo>
                  <a:cubicBezTo>
                    <a:pt x="0" y="2127"/>
                    <a:pt x="621" y="2748"/>
                    <a:pt x="1374" y="2748"/>
                  </a:cubicBezTo>
                  <a:cubicBezTo>
                    <a:pt x="2127" y="2748"/>
                    <a:pt x="2748" y="2127"/>
                    <a:pt x="2748" y="1374"/>
                  </a:cubicBezTo>
                  <a:cubicBezTo>
                    <a:pt x="2748" y="621"/>
                    <a:pt x="2127" y="0"/>
                    <a:pt x="1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30" name="Google Shape;1830;p27"/>
          <p:cNvGrpSpPr/>
          <p:nvPr/>
        </p:nvGrpSpPr>
        <p:grpSpPr>
          <a:xfrm flipH="1">
            <a:off x="-145052" y="155377"/>
            <a:ext cx="1794619" cy="937714"/>
            <a:chOff x="7447476" y="612577"/>
            <a:chExt cx="1794619" cy="937714"/>
          </a:xfrm>
        </p:grpSpPr>
        <p:sp>
          <p:nvSpPr>
            <p:cNvPr id="1831" name="Google Shape;1831;p27"/>
            <p:cNvSpPr/>
            <p:nvPr/>
          </p:nvSpPr>
          <p:spPr>
            <a:xfrm>
              <a:off x="7866602" y="1081065"/>
              <a:ext cx="1375493" cy="469226"/>
            </a:xfrm>
            <a:custGeom>
              <a:avLst/>
              <a:gdLst/>
              <a:ahLst/>
              <a:cxnLst/>
              <a:rect l="l" t="t" r="r" b="b"/>
              <a:pathLst>
                <a:path w="42608" h="14535" extrusionOk="0">
                  <a:moveTo>
                    <a:pt x="4299" y="0"/>
                  </a:moveTo>
                  <a:lnTo>
                    <a:pt x="1" y="4321"/>
                  </a:lnTo>
                  <a:cubicBezTo>
                    <a:pt x="67" y="4365"/>
                    <a:pt x="134" y="4432"/>
                    <a:pt x="200" y="4498"/>
                  </a:cubicBezTo>
                  <a:lnTo>
                    <a:pt x="4432" y="288"/>
                  </a:lnTo>
                  <a:lnTo>
                    <a:pt x="27474" y="288"/>
                  </a:lnTo>
                  <a:lnTo>
                    <a:pt x="41721" y="14535"/>
                  </a:lnTo>
                  <a:lnTo>
                    <a:pt x="42607" y="14535"/>
                  </a:lnTo>
                  <a:lnTo>
                    <a:pt x="42607" y="14269"/>
                  </a:lnTo>
                  <a:lnTo>
                    <a:pt x="41832" y="14269"/>
                  </a:lnTo>
                  <a:lnTo>
                    <a:pt x="2758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27"/>
            <p:cNvSpPr/>
            <p:nvPr/>
          </p:nvSpPr>
          <p:spPr>
            <a:xfrm>
              <a:off x="7526149" y="694834"/>
              <a:ext cx="1715944" cy="710280"/>
            </a:xfrm>
            <a:custGeom>
              <a:avLst/>
              <a:gdLst/>
              <a:ahLst/>
              <a:cxnLst/>
              <a:rect l="l" t="t" r="r" b="b"/>
              <a:pathLst>
                <a:path w="53154" h="22002" extrusionOk="0">
                  <a:moveTo>
                    <a:pt x="222" y="0"/>
                  </a:moveTo>
                  <a:cubicBezTo>
                    <a:pt x="155" y="89"/>
                    <a:pt x="89" y="133"/>
                    <a:pt x="0" y="199"/>
                  </a:cubicBezTo>
                  <a:lnTo>
                    <a:pt x="8929" y="9106"/>
                  </a:lnTo>
                  <a:lnTo>
                    <a:pt x="40258" y="9106"/>
                  </a:lnTo>
                  <a:lnTo>
                    <a:pt x="53153" y="22001"/>
                  </a:lnTo>
                  <a:lnTo>
                    <a:pt x="53153" y="21625"/>
                  </a:lnTo>
                  <a:lnTo>
                    <a:pt x="40369" y="8840"/>
                  </a:lnTo>
                  <a:lnTo>
                    <a:pt x="9040" y="8840"/>
                  </a:lnTo>
                  <a:lnTo>
                    <a:pt x="2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27"/>
            <p:cNvSpPr/>
            <p:nvPr/>
          </p:nvSpPr>
          <p:spPr>
            <a:xfrm>
              <a:off x="7447476" y="612577"/>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27"/>
            <p:cNvSpPr/>
            <p:nvPr/>
          </p:nvSpPr>
          <p:spPr>
            <a:xfrm>
              <a:off x="7786509" y="1209098"/>
              <a:ext cx="98720" cy="98720"/>
            </a:xfrm>
            <a:custGeom>
              <a:avLst/>
              <a:gdLst/>
              <a:ahLst/>
              <a:cxnLst/>
              <a:rect l="l" t="t" r="r" b="b"/>
              <a:pathLst>
                <a:path w="3058" h="3058" extrusionOk="0">
                  <a:moveTo>
                    <a:pt x="1529" y="288"/>
                  </a:moveTo>
                  <a:cubicBezTo>
                    <a:pt x="2216" y="288"/>
                    <a:pt x="2770" y="842"/>
                    <a:pt x="2770" y="1529"/>
                  </a:cubicBezTo>
                  <a:cubicBezTo>
                    <a:pt x="2770" y="2216"/>
                    <a:pt x="2216" y="2792"/>
                    <a:pt x="1529" y="2792"/>
                  </a:cubicBezTo>
                  <a:cubicBezTo>
                    <a:pt x="842" y="2792"/>
                    <a:pt x="266" y="2216"/>
                    <a:pt x="266" y="1529"/>
                  </a:cubicBezTo>
                  <a:cubicBezTo>
                    <a:pt x="266" y="842"/>
                    <a:pt x="842" y="288"/>
                    <a:pt x="1529" y="288"/>
                  </a:cubicBezTo>
                  <a:close/>
                  <a:moveTo>
                    <a:pt x="1529" y="0"/>
                  </a:moveTo>
                  <a:cubicBezTo>
                    <a:pt x="687" y="0"/>
                    <a:pt x="0" y="687"/>
                    <a:pt x="0" y="1529"/>
                  </a:cubicBezTo>
                  <a:cubicBezTo>
                    <a:pt x="0" y="2371"/>
                    <a:pt x="687" y="3058"/>
                    <a:pt x="1529" y="3058"/>
                  </a:cubicBezTo>
                  <a:cubicBezTo>
                    <a:pt x="2371" y="3058"/>
                    <a:pt x="3058" y="2371"/>
                    <a:pt x="3058" y="1529"/>
                  </a:cubicBezTo>
                  <a:cubicBezTo>
                    <a:pt x="3058" y="1153"/>
                    <a:pt x="2903" y="798"/>
                    <a:pt x="2681" y="532"/>
                  </a:cubicBezTo>
                  <a:lnTo>
                    <a:pt x="2548" y="665"/>
                  </a:lnTo>
                  <a:lnTo>
                    <a:pt x="2371" y="466"/>
                  </a:lnTo>
                  <a:lnTo>
                    <a:pt x="2482" y="355"/>
                  </a:lnTo>
                  <a:cubicBezTo>
                    <a:pt x="2216" y="133"/>
                    <a:pt x="1883"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35" name="Google Shape;1835;p27"/>
          <p:cNvGrpSpPr/>
          <p:nvPr/>
        </p:nvGrpSpPr>
        <p:grpSpPr>
          <a:xfrm rot="10800000">
            <a:off x="-326656" y="1994300"/>
            <a:ext cx="878375" cy="275404"/>
            <a:chOff x="8363724" y="112839"/>
            <a:chExt cx="878375" cy="275404"/>
          </a:xfrm>
        </p:grpSpPr>
        <p:grpSp>
          <p:nvGrpSpPr>
            <p:cNvPr id="1836" name="Google Shape;1836;p27"/>
            <p:cNvGrpSpPr/>
            <p:nvPr/>
          </p:nvGrpSpPr>
          <p:grpSpPr>
            <a:xfrm>
              <a:off x="8363724" y="112839"/>
              <a:ext cx="878375" cy="275404"/>
              <a:chOff x="6611124" y="570039"/>
              <a:chExt cx="878375" cy="275404"/>
            </a:xfrm>
          </p:grpSpPr>
          <p:sp>
            <p:nvSpPr>
              <p:cNvPr id="1837" name="Google Shape;1837;p27"/>
              <p:cNvSpPr/>
              <p:nvPr/>
            </p:nvSpPr>
            <p:spPr>
              <a:xfrm>
                <a:off x="6675495" y="570039"/>
                <a:ext cx="814003" cy="195309"/>
              </a:xfrm>
              <a:custGeom>
                <a:avLst/>
                <a:gdLst/>
                <a:ahLst/>
                <a:cxnLst/>
                <a:rect l="l" t="t" r="r" b="b"/>
                <a:pathLst>
                  <a:path w="25215" h="6050" extrusionOk="0">
                    <a:moveTo>
                      <a:pt x="5916" y="1"/>
                    </a:moveTo>
                    <a:lnTo>
                      <a:pt x="0" y="5894"/>
                    </a:lnTo>
                    <a:cubicBezTo>
                      <a:pt x="89" y="5938"/>
                      <a:pt x="178" y="5983"/>
                      <a:pt x="244" y="6049"/>
                    </a:cubicBezTo>
                    <a:lnTo>
                      <a:pt x="6027" y="266"/>
                    </a:lnTo>
                    <a:lnTo>
                      <a:pt x="25214" y="266"/>
                    </a:lnTo>
                    <a:lnTo>
                      <a:pt x="25214"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27"/>
              <p:cNvSpPr/>
              <p:nvPr/>
            </p:nvSpPr>
            <p:spPr>
              <a:xfrm>
                <a:off x="6611124" y="755310"/>
                <a:ext cx="89423" cy="90133"/>
              </a:xfrm>
              <a:custGeom>
                <a:avLst/>
                <a:gdLst/>
                <a:ahLst/>
                <a:cxnLst/>
                <a:rect l="l" t="t" r="r" b="b"/>
                <a:pathLst>
                  <a:path w="2770" h="2792" extrusionOk="0">
                    <a:moveTo>
                      <a:pt x="1374" y="0"/>
                    </a:moveTo>
                    <a:cubicBezTo>
                      <a:pt x="621" y="0"/>
                      <a:pt x="0" y="620"/>
                      <a:pt x="0" y="1396"/>
                    </a:cubicBezTo>
                    <a:cubicBezTo>
                      <a:pt x="0" y="2171"/>
                      <a:pt x="621" y="2792"/>
                      <a:pt x="1374" y="2792"/>
                    </a:cubicBezTo>
                    <a:cubicBezTo>
                      <a:pt x="2149" y="2792"/>
                      <a:pt x="2770" y="2171"/>
                      <a:pt x="2770" y="1396"/>
                    </a:cubicBezTo>
                    <a:cubicBezTo>
                      <a:pt x="2770" y="953"/>
                      <a:pt x="2570" y="576"/>
                      <a:pt x="2238" y="310"/>
                    </a:cubicBezTo>
                    <a:lnTo>
                      <a:pt x="2083" y="487"/>
                    </a:lnTo>
                    <a:lnTo>
                      <a:pt x="1884" y="288"/>
                    </a:lnTo>
                    <a:lnTo>
                      <a:pt x="1994" y="155"/>
                    </a:lnTo>
                    <a:cubicBezTo>
                      <a:pt x="1817" y="66"/>
                      <a:pt x="1596" y="0"/>
                      <a:pt x="1374"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39" name="Google Shape;1839;p27"/>
            <p:cNvSpPr/>
            <p:nvPr/>
          </p:nvSpPr>
          <p:spPr>
            <a:xfrm>
              <a:off x="8424512" y="303114"/>
              <a:ext cx="11493" cy="10750"/>
            </a:xfrm>
            <a:custGeom>
              <a:avLst/>
              <a:gdLst/>
              <a:ahLst/>
              <a:cxnLst/>
              <a:rect l="l" t="t" r="r" b="b"/>
              <a:pathLst>
                <a:path w="356" h="333" extrusionOk="0">
                  <a:moveTo>
                    <a:pt x="111" y="0"/>
                  </a:moveTo>
                  <a:lnTo>
                    <a:pt x="1" y="133"/>
                  </a:lnTo>
                  <a:lnTo>
                    <a:pt x="200" y="332"/>
                  </a:lnTo>
                  <a:lnTo>
                    <a:pt x="355" y="155"/>
                  </a:lnTo>
                  <a:cubicBezTo>
                    <a:pt x="289" y="89"/>
                    <a:pt x="200" y="44"/>
                    <a:pt x="111" y="0"/>
                  </a:cubicBezTo>
                  <a:close/>
                </a:path>
              </a:pathLst>
            </a:custGeom>
            <a:solidFill>
              <a:srgbClr val="FF4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40" name="Google Shape;1840;p27"/>
          <p:cNvGrpSpPr/>
          <p:nvPr/>
        </p:nvGrpSpPr>
        <p:grpSpPr>
          <a:xfrm>
            <a:off x="4085114" y="4667972"/>
            <a:ext cx="978773" cy="777698"/>
            <a:chOff x="4123942" y="4667972"/>
            <a:chExt cx="978773" cy="777698"/>
          </a:xfrm>
        </p:grpSpPr>
        <p:grpSp>
          <p:nvGrpSpPr>
            <p:cNvPr id="1841" name="Google Shape;1841;p27"/>
            <p:cNvGrpSpPr/>
            <p:nvPr/>
          </p:nvGrpSpPr>
          <p:grpSpPr>
            <a:xfrm flipH="1">
              <a:off x="4123942" y="4667972"/>
              <a:ext cx="182798" cy="598473"/>
              <a:chOff x="3638102" y="4583399"/>
              <a:chExt cx="182798" cy="598473"/>
            </a:xfrm>
          </p:grpSpPr>
          <p:sp>
            <p:nvSpPr>
              <p:cNvPr id="1842" name="Google Shape;1842;p27"/>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27"/>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44" name="Google Shape;1844;p27"/>
            <p:cNvGrpSpPr/>
            <p:nvPr/>
          </p:nvGrpSpPr>
          <p:grpSpPr>
            <a:xfrm flipH="1">
              <a:off x="4480592" y="4847197"/>
              <a:ext cx="182798" cy="598473"/>
              <a:chOff x="3638102" y="4583399"/>
              <a:chExt cx="182798" cy="598473"/>
            </a:xfrm>
          </p:grpSpPr>
          <p:sp>
            <p:nvSpPr>
              <p:cNvPr id="1845" name="Google Shape;1845;p27"/>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27"/>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47" name="Google Shape;1847;p27"/>
            <p:cNvGrpSpPr/>
            <p:nvPr/>
          </p:nvGrpSpPr>
          <p:grpSpPr>
            <a:xfrm flipH="1">
              <a:off x="4919917" y="4667972"/>
              <a:ext cx="182798" cy="598473"/>
              <a:chOff x="3638102" y="4583399"/>
              <a:chExt cx="182798" cy="598473"/>
            </a:xfrm>
          </p:grpSpPr>
          <p:sp>
            <p:nvSpPr>
              <p:cNvPr id="1848" name="Google Shape;1848;p27"/>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27"/>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75" name="Shape 175"/>
        <p:cNvGrpSpPr/>
        <p:nvPr/>
      </p:nvGrpSpPr>
      <p:grpSpPr>
        <a:xfrm>
          <a:off x="0" y="0"/>
          <a:ext cx="0" cy="0"/>
          <a:chOff x="0" y="0"/>
          <a:chExt cx="0" cy="0"/>
        </a:xfrm>
      </p:grpSpPr>
      <p:sp>
        <p:nvSpPr>
          <p:cNvPr id="176" name="Google Shape;176;p4"/>
          <p:cNvSpPr txBox="1"/>
          <p:nvPr>
            <p:ph type="title"/>
          </p:nvPr>
        </p:nvSpPr>
        <p:spPr>
          <a:xfrm>
            <a:off x="720000" y="540000"/>
            <a:ext cx="7704000" cy="572700"/>
          </a:xfrm>
          <a:prstGeom prst="rect">
            <a:avLst/>
          </a:prstGeom>
          <a:solidFill>
            <a:schemeClr val="lt2"/>
          </a:solidFill>
          <a:ln>
            <a:noFill/>
          </a:ln>
        </p:spPr>
        <p:txBody>
          <a:bodyPr spcFirstLastPara="1" wrap="square" lIns="91425" tIns="91425" rIns="91425" bIns="91425" anchor="t" anchorCtr="0">
            <a:noAutofit/>
          </a:bodyPr>
          <a:lstStyle>
            <a:lvl1pPr lvl="0">
              <a:spcBef>
                <a:spcPts val="0"/>
              </a:spcBef>
              <a:spcAft>
                <a:spcPts val="0"/>
              </a:spcAft>
              <a:buSzPts val="3000"/>
              <a:buNone/>
              <a:defRPr>
                <a:solidFill>
                  <a:schemeClr val="lt1"/>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77" name="Google Shape;177;p4"/>
          <p:cNvSpPr txBox="1"/>
          <p:nvPr>
            <p:ph type="body" idx="1"/>
          </p:nvPr>
        </p:nvSpPr>
        <p:spPr>
          <a:xfrm>
            <a:off x="720000" y="1364328"/>
            <a:ext cx="7704000" cy="363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2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grpSp>
        <p:nvGrpSpPr>
          <p:cNvPr id="178" name="Google Shape;178;p4"/>
          <p:cNvGrpSpPr/>
          <p:nvPr/>
        </p:nvGrpSpPr>
        <p:grpSpPr>
          <a:xfrm flipH="1">
            <a:off x="7918430" y="4502157"/>
            <a:ext cx="1468333" cy="494947"/>
            <a:chOff x="-21957" y="3648039"/>
            <a:chExt cx="1468333" cy="494947"/>
          </a:xfrm>
        </p:grpSpPr>
        <p:sp>
          <p:nvSpPr>
            <p:cNvPr id="179" name="Google Shape;179;p4"/>
            <p:cNvSpPr/>
            <p:nvPr/>
          </p:nvSpPr>
          <p:spPr>
            <a:xfrm>
              <a:off x="1113676" y="3810286"/>
              <a:ext cx="332700" cy="332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4"/>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4"/>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2" name="Google Shape;182;p4"/>
          <p:cNvGrpSpPr/>
          <p:nvPr/>
        </p:nvGrpSpPr>
        <p:grpSpPr>
          <a:xfrm flipH="1">
            <a:off x="-84575" y="137960"/>
            <a:ext cx="878375" cy="275404"/>
            <a:chOff x="8363724" y="112839"/>
            <a:chExt cx="878375" cy="275404"/>
          </a:xfrm>
        </p:grpSpPr>
        <p:grpSp>
          <p:nvGrpSpPr>
            <p:cNvPr id="183" name="Google Shape;183;p4"/>
            <p:cNvGrpSpPr/>
            <p:nvPr/>
          </p:nvGrpSpPr>
          <p:grpSpPr>
            <a:xfrm>
              <a:off x="8363724" y="112839"/>
              <a:ext cx="878375" cy="275404"/>
              <a:chOff x="6611124" y="570039"/>
              <a:chExt cx="878375" cy="275404"/>
            </a:xfrm>
          </p:grpSpPr>
          <p:sp>
            <p:nvSpPr>
              <p:cNvPr id="184" name="Google Shape;184;p4"/>
              <p:cNvSpPr/>
              <p:nvPr/>
            </p:nvSpPr>
            <p:spPr>
              <a:xfrm>
                <a:off x="6675495" y="570039"/>
                <a:ext cx="814003" cy="195309"/>
              </a:xfrm>
              <a:custGeom>
                <a:avLst/>
                <a:gdLst/>
                <a:ahLst/>
                <a:cxnLst/>
                <a:rect l="l" t="t" r="r" b="b"/>
                <a:pathLst>
                  <a:path w="25215" h="6050" extrusionOk="0">
                    <a:moveTo>
                      <a:pt x="5916" y="1"/>
                    </a:moveTo>
                    <a:lnTo>
                      <a:pt x="0" y="5894"/>
                    </a:lnTo>
                    <a:cubicBezTo>
                      <a:pt x="89" y="5938"/>
                      <a:pt x="178" y="5983"/>
                      <a:pt x="244" y="6049"/>
                    </a:cubicBezTo>
                    <a:lnTo>
                      <a:pt x="6027" y="266"/>
                    </a:lnTo>
                    <a:lnTo>
                      <a:pt x="25214" y="266"/>
                    </a:lnTo>
                    <a:lnTo>
                      <a:pt x="2521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4"/>
              <p:cNvSpPr/>
              <p:nvPr/>
            </p:nvSpPr>
            <p:spPr>
              <a:xfrm>
                <a:off x="6611124" y="755310"/>
                <a:ext cx="89423" cy="90133"/>
              </a:xfrm>
              <a:custGeom>
                <a:avLst/>
                <a:gdLst/>
                <a:ahLst/>
                <a:cxnLst/>
                <a:rect l="l" t="t" r="r" b="b"/>
                <a:pathLst>
                  <a:path w="2770" h="2792" extrusionOk="0">
                    <a:moveTo>
                      <a:pt x="1374" y="0"/>
                    </a:moveTo>
                    <a:cubicBezTo>
                      <a:pt x="621" y="0"/>
                      <a:pt x="0" y="620"/>
                      <a:pt x="0" y="1396"/>
                    </a:cubicBezTo>
                    <a:cubicBezTo>
                      <a:pt x="0" y="2171"/>
                      <a:pt x="621" y="2792"/>
                      <a:pt x="1374" y="2792"/>
                    </a:cubicBezTo>
                    <a:cubicBezTo>
                      <a:pt x="2149" y="2792"/>
                      <a:pt x="2770" y="2171"/>
                      <a:pt x="2770" y="1396"/>
                    </a:cubicBezTo>
                    <a:cubicBezTo>
                      <a:pt x="2770" y="953"/>
                      <a:pt x="2570" y="576"/>
                      <a:pt x="2238" y="310"/>
                    </a:cubicBezTo>
                    <a:lnTo>
                      <a:pt x="2083" y="487"/>
                    </a:lnTo>
                    <a:lnTo>
                      <a:pt x="1884" y="288"/>
                    </a:lnTo>
                    <a:lnTo>
                      <a:pt x="1994" y="155"/>
                    </a:lnTo>
                    <a:cubicBezTo>
                      <a:pt x="1817" y="66"/>
                      <a:pt x="1596" y="0"/>
                      <a:pt x="1374"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6" name="Google Shape;186;p4"/>
            <p:cNvSpPr/>
            <p:nvPr/>
          </p:nvSpPr>
          <p:spPr>
            <a:xfrm>
              <a:off x="8424512" y="303114"/>
              <a:ext cx="11493" cy="10750"/>
            </a:xfrm>
            <a:custGeom>
              <a:avLst/>
              <a:gdLst/>
              <a:ahLst/>
              <a:cxnLst/>
              <a:rect l="l" t="t" r="r" b="b"/>
              <a:pathLst>
                <a:path w="356" h="333" extrusionOk="0">
                  <a:moveTo>
                    <a:pt x="111" y="0"/>
                  </a:moveTo>
                  <a:lnTo>
                    <a:pt x="1" y="133"/>
                  </a:lnTo>
                  <a:lnTo>
                    <a:pt x="200" y="332"/>
                  </a:lnTo>
                  <a:lnTo>
                    <a:pt x="355" y="155"/>
                  </a:lnTo>
                  <a:cubicBezTo>
                    <a:pt x="289" y="89"/>
                    <a:pt x="200" y="44"/>
                    <a:pt x="11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7" name="Google Shape;187;p4"/>
          <p:cNvGrpSpPr/>
          <p:nvPr/>
        </p:nvGrpSpPr>
        <p:grpSpPr>
          <a:xfrm flipH="1">
            <a:off x="-31622" y="4265648"/>
            <a:ext cx="399902" cy="651901"/>
            <a:chOff x="8772496" y="3715501"/>
            <a:chExt cx="399902" cy="651901"/>
          </a:xfrm>
        </p:grpSpPr>
        <p:sp>
          <p:nvSpPr>
            <p:cNvPr id="188" name="Google Shape;188;p4"/>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4"/>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0" name="Google Shape;190;p4"/>
          <p:cNvGrpSpPr/>
          <p:nvPr/>
        </p:nvGrpSpPr>
        <p:grpSpPr>
          <a:xfrm rot="5400000">
            <a:off x="-48317" y="1804721"/>
            <a:ext cx="819124" cy="171856"/>
            <a:chOff x="919039" y="1581426"/>
            <a:chExt cx="600134" cy="125902"/>
          </a:xfrm>
        </p:grpSpPr>
        <p:sp>
          <p:nvSpPr>
            <p:cNvPr id="191" name="Google Shape;191;p4"/>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4"/>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4"/>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4"/>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5" name="Google Shape;195;p4"/>
          <p:cNvGrpSpPr/>
          <p:nvPr/>
        </p:nvGrpSpPr>
        <p:grpSpPr>
          <a:xfrm rot="5400000">
            <a:off x="-34286" y="2806795"/>
            <a:ext cx="184279" cy="603321"/>
            <a:chOff x="3638102" y="4583399"/>
            <a:chExt cx="182798" cy="598473"/>
          </a:xfrm>
        </p:grpSpPr>
        <p:sp>
          <p:nvSpPr>
            <p:cNvPr id="196" name="Google Shape;196;p4"/>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4"/>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 name="Google Shape;198;p4"/>
          <p:cNvGrpSpPr/>
          <p:nvPr/>
        </p:nvGrpSpPr>
        <p:grpSpPr>
          <a:xfrm rot="5400000">
            <a:off x="67035" y="3091502"/>
            <a:ext cx="184279" cy="603321"/>
            <a:chOff x="3638102" y="4583399"/>
            <a:chExt cx="182798" cy="598473"/>
          </a:xfrm>
        </p:grpSpPr>
        <p:sp>
          <p:nvSpPr>
            <p:cNvPr id="199" name="Google Shape;199;p4"/>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4"/>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1" name="Google Shape;201;p4"/>
          <p:cNvGrpSpPr/>
          <p:nvPr/>
        </p:nvGrpSpPr>
        <p:grpSpPr>
          <a:xfrm>
            <a:off x="3395253" y="4744172"/>
            <a:ext cx="567998" cy="750873"/>
            <a:chOff x="3395253" y="4744172"/>
            <a:chExt cx="567998" cy="750873"/>
          </a:xfrm>
        </p:grpSpPr>
        <p:grpSp>
          <p:nvGrpSpPr>
            <p:cNvPr id="202" name="Google Shape;202;p4"/>
            <p:cNvGrpSpPr/>
            <p:nvPr/>
          </p:nvGrpSpPr>
          <p:grpSpPr>
            <a:xfrm>
              <a:off x="3395253" y="4744172"/>
              <a:ext cx="182798" cy="598473"/>
              <a:chOff x="3638102" y="4583399"/>
              <a:chExt cx="182798" cy="598473"/>
            </a:xfrm>
          </p:grpSpPr>
          <p:sp>
            <p:nvSpPr>
              <p:cNvPr id="203" name="Google Shape;203;p4"/>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4"/>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5" name="Google Shape;205;p4"/>
            <p:cNvGrpSpPr/>
            <p:nvPr/>
          </p:nvGrpSpPr>
          <p:grpSpPr>
            <a:xfrm>
              <a:off x="3780453" y="4896572"/>
              <a:ext cx="182798" cy="598473"/>
              <a:chOff x="3638102" y="4583399"/>
              <a:chExt cx="182798" cy="598473"/>
            </a:xfrm>
          </p:grpSpPr>
          <p:sp>
            <p:nvSpPr>
              <p:cNvPr id="206" name="Google Shape;206;p4"/>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4"/>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08" name="Google Shape;208;p4"/>
          <p:cNvGrpSpPr/>
          <p:nvPr/>
        </p:nvGrpSpPr>
        <p:grpSpPr>
          <a:xfrm>
            <a:off x="5021550" y="4738171"/>
            <a:ext cx="793250" cy="225666"/>
            <a:chOff x="5021550" y="4713050"/>
            <a:chExt cx="793250" cy="225666"/>
          </a:xfrm>
        </p:grpSpPr>
        <p:sp>
          <p:nvSpPr>
            <p:cNvPr id="209" name="Google Shape;209;p4"/>
            <p:cNvSpPr/>
            <p:nvPr/>
          </p:nvSpPr>
          <p:spPr>
            <a:xfrm>
              <a:off x="57541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4"/>
            <p:cNvSpPr/>
            <p:nvPr/>
          </p:nvSpPr>
          <p:spPr>
            <a:xfrm>
              <a:off x="5632206"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4"/>
            <p:cNvSpPr/>
            <p:nvPr/>
          </p:nvSpPr>
          <p:spPr>
            <a:xfrm>
              <a:off x="5510240"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4"/>
            <p:cNvSpPr/>
            <p:nvPr/>
          </p:nvSpPr>
          <p:spPr>
            <a:xfrm>
              <a:off x="53882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4"/>
            <p:cNvSpPr/>
            <p:nvPr/>
          </p:nvSpPr>
          <p:spPr>
            <a:xfrm>
              <a:off x="5265483"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4"/>
            <p:cNvSpPr/>
            <p:nvPr/>
          </p:nvSpPr>
          <p:spPr>
            <a:xfrm>
              <a:off x="5143516"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4"/>
            <p:cNvSpPr/>
            <p:nvPr/>
          </p:nvSpPr>
          <p:spPr>
            <a:xfrm>
              <a:off x="5021550"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6" name="Google Shape;216;p4"/>
          <p:cNvGrpSpPr/>
          <p:nvPr/>
        </p:nvGrpSpPr>
        <p:grpSpPr>
          <a:xfrm rot="5400000">
            <a:off x="8605990" y="-29569"/>
            <a:ext cx="819137" cy="1183093"/>
            <a:chOff x="4312241" y="155173"/>
            <a:chExt cx="711736" cy="1027883"/>
          </a:xfrm>
        </p:grpSpPr>
        <p:sp>
          <p:nvSpPr>
            <p:cNvPr id="217" name="Google Shape;217;p4"/>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4"/>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4"/>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4"/>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4"/>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4"/>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4"/>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4"/>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4"/>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26" name="Shape 226"/>
        <p:cNvGrpSpPr/>
        <p:nvPr/>
      </p:nvGrpSpPr>
      <p:grpSpPr>
        <a:xfrm>
          <a:off x="0" y="0"/>
          <a:ext cx="0" cy="0"/>
          <a:chOff x="0" y="0"/>
          <a:chExt cx="0" cy="0"/>
        </a:xfrm>
      </p:grpSpPr>
      <p:sp>
        <p:nvSpPr>
          <p:cNvPr id="227" name="Google Shape;227;p5"/>
          <p:cNvSpPr txBox="1"/>
          <p:nvPr>
            <p:ph type="title"/>
          </p:nvPr>
        </p:nvSpPr>
        <p:spPr>
          <a:xfrm>
            <a:off x="720000" y="540000"/>
            <a:ext cx="7704000" cy="572700"/>
          </a:xfrm>
          <a:prstGeom prst="rect">
            <a:avLst/>
          </a:prstGeom>
          <a:solidFill>
            <a:schemeClr val="lt2"/>
          </a:solidFill>
        </p:spPr>
        <p:txBody>
          <a:bodyPr spcFirstLastPara="1" wrap="square" lIns="91425" tIns="91425" rIns="91425" bIns="91425" anchor="t" anchorCtr="0">
            <a:noAutofit/>
          </a:bodyPr>
          <a:lstStyle>
            <a:lvl1pPr lvl="0">
              <a:spcBef>
                <a:spcPts val="0"/>
              </a:spcBef>
              <a:spcAft>
                <a:spcPts val="0"/>
              </a:spcAft>
              <a:buSzPts val="3000"/>
              <a:buNone/>
              <a:defRPr>
                <a:solidFill>
                  <a:schemeClr val="lt1"/>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8" name="Google Shape;228;p5"/>
          <p:cNvSpPr txBox="1"/>
          <p:nvPr>
            <p:ph type="subTitle" idx="1"/>
          </p:nvPr>
        </p:nvSpPr>
        <p:spPr>
          <a:xfrm>
            <a:off x="1581925" y="3286152"/>
            <a:ext cx="2594100" cy="102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29" name="Google Shape;229;p5"/>
          <p:cNvSpPr txBox="1"/>
          <p:nvPr>
            <p:ph type="title" idx="2"/>
          </p:nvPr>
        </p:nvSpPr>
        <p:spPr>
          <a:xfrm>
            <a:off x="1581925" y="2825953"/>
            <a:ext cx="2594100" cy="460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230" name="Google Shape;230;p5"/>
          <p:cNvSpPr txBox="1"/>
          <p:nvPr>
            <p:ph type="subTitle" idx="3"/>
          </p:nvPr>
        </p:nvSpPr>
        <p:spPr>
          <a:xfrm>
            <a:off x="4967975" y="3286152"/>
            <a:ext cx="2594100" cy="102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31" name="Google Shape;231;p5"/>
          <p:cNvSpPr txBox="1"/>
          <p:nvPr>
            <p:ph type="title" idx="4"/>
          </p:nvPr>
        </p:nvSpPr>
        <p:spPr>
          <a:xfrm>
            <a:off x="4967975" y="2825953"/>
            <a:ext cx="2594100" cy="460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grpSp>
        <p:nvGrpSpPr>
          <p:cNvPr id="232" name="Google Shape;232;p5"/>
          <p:cNvGrpSpPr/>
          <p:nvPr/>
        </p:nvGrpSpPr>
        <p:grpSpPr>
          <a:xfrm>
            <a:off x="8515924" y="3778025"/>
            <a:ext cx="444699" cy="714806"/>
            <a:chOff x="8348444" y="2302425"/>
            <a:chExt cx="444699" cy="714806"/>
          </a:xfrm>
        </p:grpSpPr>
        <p:sp>
          <p:nvSpPr>
            <p:cNvPr id="233" name="Google Shape;233;p5"/>
            <p:cNvSpPr/>
            <p:nvPr/>
          </p:nvSpPr>
          <p:spPr>
            <a:xfrm>
              <a:off x="8348444" y="2302425"/>
              <a:ext cx="368261" cy="714806"/>
            </a:xfrm>
            <a:custGeom>
              <a:avLst/>
              <a:gdLst/>
              <a:ahLst/>
              <a:cxnLst/>
              <a:rect l="l" t="t" r="r" b="b"/>
              <a:pathLst>
                <a:path w="9395" h="18236" extrusionOk="0">
                  <a:moveTo>
                    <a:pt x="4476" y="1"/>
                  </a:moveTo>
                  <a:lnTo>
                    <a:pt x="0" y="4587"/>
                  </a:lnTo>
                  <a:lnTo>
                    <a:pt x="0" y="18235"/>
                  </a:lnTo>
                  <a:lnTo>
                    <a:pt x="9395" y="18235"/>
                  </a:lnTo>
                  <a:lnTo>
                    <a:pt x="9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5"/>
            <p:cNvSpPr/>
            <p:nvPr/>
          </p:nvSpPr>
          <p:spPr>
            <a:xfrm>
              <a:off x="8652425" y="2518678"/>
              <a:ext cx="140719" cy="38257"/>
            </a:xfrm>
            <a:custGeom>
              <a:avLst/>
              <a:gdLst/>
              <a:ahLst/>
              <a:cxnLst/>
              <a:rect l="l" t="t" r="r" b="b"/>
              <a:pathLst>
                <a:path w="3590" h="976" extrusionOk="0">
                  <a:moveTo>
                    <a:pt x="0" y="1"/>
                  </a:moveTo>
                  <a:lnTo>
                    <a:pt x="0" y="976"/>
                  </a:lnTo>
                  <a:lnTo>
                    <a:pt x="3589" y="976"/>
                  </a:lnTo>
                  <a:lnTo>
                    <a:pt x="3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5"/>
            <p:cNvSpPr/>
            <p:nvPr/>
          </p:nvSpPr>
          <p:spPr>
            <a:xfrm>
              <a:off x="8652425" y="2645482"/>
              <a:ext cx="140719" cy="38257"/>
            </a:xfrm>
            <a:custGeom>
              <a:avLst/>
              <a:gdLst/>
              <a:ahLst/>
              <a:cxnLst/>
              <a:rect l="l" t="t" r="r" b="b"/>
              <a:pathLst>
                <a:path w="3590" h="976" extrusionOk="0">
                  <a:moveTo>
                    <a:pt x="0" y="1"/>
                  </a:moveTo>
                  <a:lnTo>
                    <a:pt x="0" y="975"/>
                  </a:lnTo>
                  <a:lnTo>
                    <a:pt x="3589" y="975"/>
                  </a:lnTo>
                  <a:lnTo>
                    <a:pt x="3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5"/>
            <p:cNvSpPr/>
            <p:nvPr/>
          </p:nvSpPr>
          <p:spPr>
            <a:xfrm>
              <a:off x="8652425" y="2772286"/>
              <a:ext cx="140719" cy="37394"/>
            </a:xfrm>
            <a:custGeom>
              <a:avLst/>
              <a:gdLst/>
              <a:ahLst/>
              <a:cxnLst/>
              <a:rect l="l" t="t" r="r" b="b"/>
              <a:pathLst>
                <a:path w="3590" h="954" extrusionOk="0">
                  <a:moveTo>
                    <a:pt x="0" y="0"/>
                  </a:moveTo>
                  <a:lnTo>
                    <a:pt x="0" y="953"/>
                  </a:lnTo>
                  <a:lnTo>
                    <a:pt x="3589" y="953"/>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5"/>
            <p:cNvSpPr/>
            <p:nvPr/>
          </p:nvSpPr>
          <p:spPr>
            <a:xfrm>
              <a:off x="8652425" y="2899090"/>
              <a:ext cx="140719" cy="37355"/>
            </a:xfrm>
            <a:custGeom>
              <a:avLst/>
              <a:gdLst/>
              <a:ahLst/>
              <a:cxnLst/>
              <a:rect l="l" t="t" r="r" b="b"/>
              <a:pathLst>
                <a:path w="3590" h="953" extrusionOk="0">
                  <a:moveTo>
                    <a:pt x="0" y="0"/>
                  </a:moveTo>
                  <a:lnTo>
                    <a:pt x="0" y="953"/>
                  </a:lnTo>
                  <a:lnTo>
                    <a:pt x="3589" y="953"/>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8" name="Google Shape;238;p5"/>
          <p:cNvGrpSpPr/>
          <p:nvPr/>
        </p:nvGrpSpPr>
        <p:grpSpPr>
          <a:xfrm rot="-5400000" flipH="1">
            <a:off x="-262506" y="-37943"/>
            <a:ext cx="819137" cy="1183093"/>
            <a:chOff x="4312241" y="155173"/>
            <a:chExt cx="711736" cy="1027883"/>
          </a:xfrm>
        </p:grpSpPr>
        <p:sp>
          <p:nvSpPr>
            <p:cNvPr id="239" name="Google Shape;239;p5"/>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5"/>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5"/>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5"/>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5"/>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5"/>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5"/>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5"/>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5"/>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8" name="Google Shape;248;p5"/>
          <p:cNvGrpSpPr/>
          <p:nvPr/>
        </p:nvGrpSpPr>
        <p:grpSpPr>
          <a:xfrm>
            <a:off x="8784782" y="212803"/>
            <a:ext cx="399902" cy="651901"/>
            <a:chOff x="8772496" y="3715501"/>
            <a:chExt cx="399902" cy="651901"/>
          </a:xfrm>
        </p:grpSpPr>
        <p:sp>
          <p:nvSpPr>
            <p:cNvPr id="249" name="Google Shape;249;p5"/>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5"/>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1" name="Google Shape;251;p5"/>
          <p:cNvGrpSpPr/>
          <p:nvPr/>
        </p:nvGrpSpPr>
        <p:grpSpPr>
          <a:xfrm rot="10800000" flipH="1">
            <a:off x="7725134" y="-746828"/>
            <a:ext cx="1178127" cy="1094369"/>
            <a:chOff x="7825118" y="4065849"/>
            <a:chExt cx="1178127" cy="1094369"/>
          </a:xfrm>
        </p:grpSpPr>
        <p:sp>
          <p:nvSpPr>
            <p:cNvPr id="252" name="Google Shape;252;p5"/>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5"/>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4" name="Google Shape;254;p5"/>
          <p:cNvGrpSpPr/>
          <p:nvPr/>
        </p:nvGrpSpPr>
        <p:grpSpPr>
          <a:xfrm>
            <a:off x="897051" y="4601676"/>
            <a:ext cx="1180669" cy="249201"/>
            <a:chOff x="3186414" y="611522"/>
            <a:chExt cx="803285" cy="169548"/>
          </a:xfrm>
        </p:grpSpPr>
        <p:sp>
          <p:nvSpPr>
            <p:cNvPr id="255" name="Google Shape;255;p5"/>
            <p:cNvSpPr/>
            <p:nvPr/>
          </p:nvSpPr>
          <p:spPr>
            <a:xfrm>
              <a:off x="3186414" y="611522"/>
              <a:ext cx="803285" cy="169548"/>
            </a:xfrm>
            <a:custGeom>
              <a:avLst/>
              <a:gdLst/>
              <a:ahLst/>
              <a:cxnLst/>
              <a:rect l="l" t="t" r="r" b="b"/>
              <a:pathLst>
                <a:path w="24883" h="5252" extrusionOk="0">
                  <a:moveTo>
                    <a:pt x="2194" y="1"/>
                  </a:moveTo>
                  <a:lnTo>
                    <a:pt x="1" y="2349"/>
                  </a:lnTo>
                  <a:lnTo>
                    <a:pt x="1" y="5252"/>
                  </a:lnTo>
                  <a:lnTo>
                    <a:pt x="24882" y="5252"/>
                  </a:lnTo>
                  <a:lnTo>
                    <a:pt x="24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5"/>
            <p:cNvSpPr/>
            <p:nvPr/>
          </p:nvSpPr>
          <p:spPr>
            <a:xfrm>
              <a:off x="3537618" y="670180"/>
              <a:ext cx="55106" cy="55106"/>
            </a:xfrm>
            <a:custGeom>
              <a:avLst/>
              <a:gdLst/>
              <a:ahLst/>
              <a:cxnLst/>
              <a:rect l="l" t="t" r="r" b="b"/>
              <a:pathLst>
                <a:path w="1707" h="1707" extrusionOk="0">
                  <a:moveTo>
                    <a:pt x="865" y="0"/>
                  </a:moveTo>
                  <a:cubicBezTo>
                    <a:pt x="377" y="0"/>
                    <a:pt x="1" y="377"/>
                    <a:pt x="1" y="842"/>
                  </a:cubicBezTo>
                  <a:cubicBezTo>
                    <a:pt x="1" y="1308"/>
                    <a:pt x="377"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5"/>
            <p:cNvSpPr/>
            <p:nvPr/>
          </p:nvSpPr>
          <p:spPr>
            <a:xfrm>
              <a:off x="3456072"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5"/>
            <p:cNvSpPr/>
            <p:nvPr/>
          </p:nvSpPr>
          <p:spPr>
            <a:xfrm>
              <a:off x="3374526"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5"/>
            <p:cNvSpPr/>
            <p:nvPr/>
          </p:nvSpPr>
          <p:spPr>
            <a:xfrm>
              <a:off x="3511146"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5"/>
            <p:cNvSpPr/>
            <p:nvPr/>
          </p:nvSpPr>
          <p:spPr>
            <a:xfrm>
              <a:off x="3429600"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5"/>
            <p:cNvSpPr/>
            <p:nvPr/>
          </p:nvSpPr>
          <p:spPr>
            <a:xfrm>
              <a:off x="3589819" y="693069"/>
              <a:ext cx="27214" cy="8619"/>
            </a:xfrm>
            <a:custGeom>
              <a:avLst/>
              <a:gdLst/>
              <a:ahLst/>
              <a:cxnLst/>
              <a:rect l="l" t="t" r="r" b="b"/>
              <a:pathLst>
                <a:path w="843" h="267" extrusionOk="0">
                  <a:moveTo>
                    <a:pt x="1" y="0"/>
                  </a:moveTo>
                  <a:lnTo>
                    <a:pt x="1" y="266"/>
                  </a:lnTo>
                  <a:lnTo>
                    <a:pt x="843" y="266"/>
                  </a:lnTo>
                  <a:lnTo>
                    <a:pt x="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2" name="Google Shape;262;p5"/>
          <p:cNvGrpSpPr/>
          <p:nvPr/>
        </p:nvGrpSpPr>
        <p:grpSpPr>
          <a:xfrm flipH="1">
            <a:off x="8542638" y="2069727"/>
            <a:ext cx="831921" cy="487879"/>
            <a:chOff x="-294886" y="1687485"/>
            <a:chExt cx="831921" cy="487879"/>
          </a:xfrm>
        </p:grpSpPr>
        <p:grpSp>
          <p:nvGrpSpPr>
            <p:cNvPr id="263" name="Google Shape;263;p5"/>
            <p:cNvGrpSpPr/>
            <p:nvPr/>
          </p:nvGrpSpPr>
          <p:grpSpPr>
            <a:xfrm rot="5400000">
              <a:off x="-85365" y="1781564"/>
              <a:ext cx="184279" cy="603321"/>
              <a:chOff x="3638102" y="4583399"/>
              <a:chExt cx="182798" cy="598473"/>
            </a:xfrm>
          </p:grpSpPr>
          <p:sp>
            <p:nvSpPr>
              <p:cNvPr id="264" name="Google Shape;264;p5"/>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5"/>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6" name="Google Shape;266;p5"/>
            <p:cNvGrpSpPr/>
            <p:nvPr/>
          </p:nvGrpSpPr>
          <p:grpSpPr>
            <a:xfrm rot="5400000">
              <a:off x="143235" y="1477964"/>
              <a:ext cx="184279" cy="603321"/>
              <a:chOff x="3638102" y="4583399"/>
              <a:chExt cx="182798" cy="598473"/>
            </a:xfrm>
          </p:grpSpPr>
          <p:sp>
            <p:nvSpPr>
              <p:cNvPr id="267" name="Google Shape;267;p5"/>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5"/>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69" name="Google Shape;269;p5"/>
          <p:cNvGrpSpPr/>
          <p:nvPr/>
        </p:nvGrpSpPr>
        <p:grpSpPr>
          <a:xfrm>
            <a:off x="-663985" y="3098040"/>
            <a:ext cx="1591472" cy="841159"/>
            <a:chOff x="661553" y="1919040"/>
            <a:chExt cx="1591472" cy="841159"/>
          </a:xfrm>
        </p:grpSpPr>
        <p:sp>
          <p:nvSpPr>
            <p:cNvPr id="270" name="Google Shape;270;p5"/>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5"/>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5"/>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5"/>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5"/>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5"/>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5"/>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5"/>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5"/>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5"/>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0" name="Google Shape;280;p5"/>
          <p:cNvGrpSpPr/>
          <p:nvPr/>
        </p:nvGrpSpPr>
        <p:grpSpPr>
          <a:xfrm>
            <a:off x="6674821" y="4572024"/>
            <a:ext cx="881930" cy="325254"/>
            <a:chOff x="4761438" y="4276425"/>
            <a:chExt cx="881930" cy="325254"/>
          </a:xfrm>
        </p:grpSpPr>
        <p:sp>
          <p:nvSpPr>
            <p:cNvPr id="281" name="Google Shape;281;p5"/>
            <p:cNvSpPr/>
            <p:nvPr/>
          </p:nvSpPr>
          <p:spPr>
            <a:xfrm>
              <a:off x="5424363" y="4473985"/>
              <a:ext cx="124918" cy="127694"/>
            </a:xfrm>
            <a:custGeom>
              <a:avLst/>
              <a:gdLst/>
              <a:ahLst/>
              <a:cxnLst/>
              <a:rect l="l" t="t" r="r" b="b"/>
              <a:pathLst>
                <a:path w="2970" h="3036" extrusionOk="0">
                  <a:moveTo>
                    <a:pt x="2593" y="399"/>
                  </a:moveTo>
                  <a:lnTo>
                    <a:pt x="2593" y="2659"/>
                  </a:lnTo>
                  <a:lnTo>
                    <a:pt x="399" y="2659"/>
                  </a:lnTo>
                  <a:lnTo>
                    <a:pt x="399" y="399"/>
                  </a:lnTo>
                  <a:close/>
                  <a:moveTo>
                    <a:pt x="1" y="1"/>
                  </a:moveTo>
                  <a:lnTo>
                    <a:pt x="1" y="3036"/>
                  </a:lnTo>
                  <a:lnTo>
                    <a:pt x="2969" y="3036"/>
                  </a:lnTo>
                  <a:lnTo>
                    <a:pt x="29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5"/>
            <p:cNvSpPr/>
            <p:nvPr/>
          </p:nvSpPr>
          <p:spPr>
            <a:xfrm>
              <a:off x="5235220" y="4473985"/>
              <a:ext cx="124918" cy="127694"/>
            </a:xfrm>
            <a:custGeom>
              <a:avLst/>
              <a:gdLst/>
              <a:ahLst/>
              <a:cxnLst/>
              <a:rect l="l" t="t" r="r" b="b"/>
              <a:pathLst>
                <a:path w="2970" h="3036" extrusionOk="0">
                  <a:moveTo>
                    <a:pt x="2571" y="399"/>
                  </a:moveTo>
                  <a:lnTo>
                    <a:pt x="2571" y="2659"/>
                  </a:lnTo>
                  <a:lnTo>
                    <a:pt x="399" y="2659"/>
                  </a:lnTo>
                  <a:lnTo>
                    <a:pt x="399"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5"/>
            <p:cNvSpPr/>
            <p:nvPr/>
          </p:nvSpPr>
          <p:spPr>
            <a:xfrm>
              <a:off x="5046076"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5"/>
            <p:cNvSpPr/>
            <p:nvPr/>
          </p:nvSpPr>
          <p:spPr>
            <a:xfrm>
              <a:off x="4856933"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5"/>
            <p:cNvSpPr/>
            <p:nvPr/>
          </p:nvSpPr>
          <p:spPr>
            <a:xfrm>
              <a:off x="5360094" y="4529884"/>
              <a:ext cx="64310" cy="15899"/>
            </a:xfrm>
            <a:custGeom>
              <a:avLst/>
              <a:gdLst/>
              <a:ahLst/>
              <a:cxnLst/>
              <a:rect l="l" t="t" r="r" b="b"/>
              <a:pathLst>
                <a:path w="1529"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5"/>
            <p:cNvSpPr/>
            <p:nvPr/>
          </p:nvSpPr>
          <p:spPr>
            <a:xfrm>
              <a:off x="5170951"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5"/>
            <p:cNvSpPr/>
            <p:nvPr/>
          </p:nvSpPr>
          <p:spPr>
            <a:xfrm>
              <a:off x="4981808"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5"/>
            <p:cNvSpPr/>
            <p:nvPr/>
          </p:nvSpPr>
          <p:spPr>
            <a:xfrm>
              <a:off x="4761438" y="4529884"/>
              <a:ext cx="99766" cy="15899"/>
            </a:xfrm>
            <a:custGeom>
              <a:avLst/>
              <a:gdLst/>
              <a:ahLst/>
              <a:cxnLst/>
              <a:rect l="l" t="t" r="r" b="b"/>
              <a:pathLst>
                <a:path w="2372" h="378" extrusionOk="0">
                  <a:moveTo>
                    <a:pt x="0" y="1"/>
                  </a:moveTo>
                  <a:lnTo>
                    <a:pt x="0" y="378"/>
                  </a:lnTo>
                  <a:lnTo>
                    <a:pt x="2371" y="378"/>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5"/>
            <p:cNvSpPr/>
            <p:nvPr/>
          </p:nvSpPr>
          <p:spPr>
            <a:xfrm>
              <a:off x="5544569" y="4529884"/>
              <a:ext cx="98799" cy="15899"/>
            </a:xfrm>
            <a:custGeom>
              <a:avLst/>
              <a:gdLst/>
              <a:ahLst/>
              <a:cxnLst/>
              <a:rect l="l" t="t" r="r" b="b"/>
              <a:pathLst>
                <a:path w="2349" h="378" extrusionOk="0">
                  <a:moveTo>
                    <a:pt x="0" y="1"/>
                  </a:moveTo>
                  <a:lnTo>
                    <a:pt x="0" y="378"/>
                  </a:lnTo>
                  <a:lnTo>
                    <a:pt x="2349" y="378"/>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5"/>
            <p:cNvSpPr/>
            <p:nvPr/>
          </p:nvSpPr>
          <p:spPr>
            <a:xfrm>
              <a:off x="5424363" y="4276425"/>
              <a:ext cx="124918" cy="127694"/>
            </a:xfrm>
            <a:custGeom>
              <a:avLst/>
              <a:gdLst/>
              <a:ahLst/>
              <a:cxnLst/>
              <a:rect l="l" t="t" r="r" b="b"/>
              <a:pathLst>
                <a:path w="2970" h="3036" extrusionOk="0">
                  <a:moveTo>
                    <a:pt x="2593" y="377"/>
                  </a:moveTo>
                  <a:lnTo>
                    <a:pt x="2593" y="2637"/>
                  </a:lnTo>
                  <a:lnTo>
                    <a:pt x="399" y="2637"/>
                  </a:lnTo>
                  <a:lnTo>
                    <a:pt x="399" y="377"/>
                  </a:lnTo>
                  <a:close/>
                  <a:moveTo>
                    <a:pt x="1" y="0"/>
                  </a:moveTo>
                  <a:lnTo>
                    <a:pt x="1" y="3036"/>
                  </a:lnTo>
                  <a:lnTo>
                    <a:pt x="2969" y="3036"/>
                  </a:lnTo>
                  <a:lnTo>
                    <a:pt x="2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5"/>
            <p:cNvSpPr/>
            <p:nvPr/>
          </p:nvSpPr>
          <p:spPr>
            <a:xfrm>
              <a:off x="5235220" y="4276425"/>
              <a:ext cx="124918" cy="127694"/>
            </a:xfrm>
            <a:custGeom>
              <a:avLst/>
              <a:gdLst/>
              <a:ahLst/>
              <a:cxnLst/>
              <a:rect l="l" t="t" r="r" b="b"/>
              <a:pathLst>
                <a:path w="2970" h="3036" extrusionOk="0">
                  <a:moveTo>
                    <a:pt x="2571" y="377"/>
                  </a:moveTo>
                  <a:lnTo>
                    <a:pt x="2571" y="2637"/>
                  </a:lnTo>
                  <a:lnTo>
                    <a:pt x="399" y="2637"/>
                  </a:lnTo>
                  <a:lnTo>
                    <a:pt x="399"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5"/>
            <p:cNvSpPr/>
            <p:nvPr/>
          </p:nvSpPr>
          <p:spPr>
            <a:xfrm>
              <a:off x="5046076"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5"/>
            <p:cNvSpPr/>
            <p:nvPr/>
          </p:nvSpPr>
          <p:spPr>
            <a:xfrm>
              <a:off x="4856933"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5"/>
            <p:cNvSpPr/>
            <p:nvPr/>
          </p:nvSpPr>
          <p:spPr>
            <a:xfrm>
              <a:off x="5360094" y="4331399"/>
              <a:ext cx="64310" cy="16824"/>
            </a:xfrm>
            <a:custGeom>
              <a:avLst/>
              <a:gdLst/>
              <a:ahLst/>
              <a:cxnLst/>
              <a:rect l="l" t="t" r="r" b="b"/>
              <a:pathLst>
                <a:path w="1529"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5"/>
            <p:cNvSpPr/>
            <p:nvPr/>
          </p:nvSpPr>
          <p:spPr>
            <a:xfrm>
              <a:off x="5170951"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5"/>
            <p:cNvSpPr/>
            <p:nvPr/>
          </p:nvSpPr>
          <p:spPr>
            <a:xfrm>
              <a:off x="4981808"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5"/>
            <p:cNvSpPr/>
            <p:nvPr/>
          </p:nvSpPr>
          <p:spPr>
            <a:xfrm>
              <a:off x="4761438" y="4331399"/>
              <a:ext cx="99766" cy="16824"/>
            </a:xfrm>
            <a:custGeom>
              <a:avLst/>
              <a:gdLst/>
              <a:ahLst/>
              <a:cxnLst/>
              <a:rect l="l" t="t" r="r" b="b"/>
              <a:pathLst>
                <a:path w="2372" h="400" extrusionOk="0">
                  <a:moveTo>
                    <a:pt x="0" y="1"/>
                  </a:moveTo>
                  <a:lnTo>
                    <a:pt x="0" y="400"/>
                  </a:lnTo>
                  <a:lnTo>
                    <a:pt x="2371" y="400"/>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5"/>
            <p:cNvSpPr/>
            <p:nvPr/>
          </p:nvSpPr>
          <p:spPr>
            <a:xfrm>
              <a:off x="5544569" y="4331399"/>
              <a:ext cx="98799" cy="16824"/>
            </a:xfrm>
            <a:custGeom>
              <a:avLst/>
              <a:gdLst/>
              <a:ahLst/>
              <a:cxnLst/>
              <a:rect l="l" t="t" r="r" b="b"/>
              <a:pathLst>
                <a:path w="2349" h="400" extrusionOk="0">
                  <a:moveTo>
                    <a:pt x="0" y="1"/>
                  </a:moveTo>
                  <a:lnTo>
                    <a:pt x="0" y="400"/>
                  </a:lnTo>
                  <a:lnTo>
                    <a:pt x="2349" y="400"/>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9" name="Google Shape;299;p5"/>
          <p:cNvGrpSpPr/>
          <p:nvPr/>
        </p:nvGrpSpPr>
        <p:grpSpPr>
          <a:xfrm rot="10800000">
            <a:off x="4047440" y="4287131"/>
            <a:ext cx="819137" cy="1183093"/>
            <a:chOff x="4312241" y="155173"/>
            <a:chExt cx="711736" cy="1027883"/>
          </a:xfrm>
        </p:grpSpPr>
        <p:sp>
          <p:nvSpPr>
            <p:cNvPr id="300" name="Google Shape;300;p5"/>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5"/>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5"/>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5"/>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5"/>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5"/>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5"/>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5"/>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5"/>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09" name="Shape 309"/>
        <p:cNvGrpSpPr/>
        <p:nvPr/>
      </p:nvGrpSpPr>
      <p:grpSpPr>
        <a:xfrm>
          <a:off x="0" y="0"/>
          <a:ext cx="0" cy="0"/>
          <a:chOff x="0" y="0"/>
          <a:chExt cx="0" cy="0"/>
        </a:xfrm>
      </p:grpSpPr>
      <p:sp>
        <p:nvSpPr>
          <p:cNvPr id="310" name="Google Shape;310;p6"/>
          <p:cNvSpPr txBox="1"/>
          <p:nvPr>
            <p:ph type="title"/>
          </p:nvPr>
        </p:nvSpPr>
        <p:spPr>
          <a:xfrm>
            <a:off x="720000" y="540000"/>
            <a:ext cx="7704000" cy="572700"/>
          </a:xfrm>
          <a:prstGeom prst="rect">
            <a:avLst/>
          </a:prstGeom>
          <a:solidFill>
            <a:schemeClr val="lt2"/>
          </a:solidFill>
        </p:spPr>
        <p:txBody>
          <a:bodyPr spcFirstLastPara="1" wrap="square" lIns="91425" tIns="91425" rIns="91425" bIns="91425" anchor="t" anchorCtr="0">
            <a:noAutofit/>
          </a:bodyPr>
          <a:lstStyle>
            <a:lvl1pPr lvl="0">
              <a:spcBef>
                <a:spcPts val="0"/>
              </a:spcBef>
              <a:spcAft>
                <a:spcPts val="0"/>
              </a:spcAft>
              <a:buSzPts val="3000"/>
              <a:buNone/>
              <a:defRPr>
                <a:solidFill>
                  <a:schemeClr val="lt1"/>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311" name="Google Shape;311;p6"/>
          <p:cNvGrpSpPr/>
          <p:nvPr/>
        </p:nvGrpSpPr>
        <p:grpSpPr>
          <a:xfrm>
            <a:off x="-175865" y="4502157"/>
            <a:ext cx="1468333" cy="494947"/>
            <a:chOff x="-21957" y="3648039"/>
            <a:chExt cx="1468333" cy="494947"/>
          </a:xfrm>
        </p:grpSpPr>
        <p:sp>
          <p:nvSpPr>
            <p:cNvPr id="312" name="Google Shape;312;p6"/>
            <p:cNvSpPr/>
            <p:nvPr/>
          </p:nvSpPr>
          <p:spPr>
            <a:xfrm>
              <a:off x="1113676" y="3810286"/>
              <a:ext cx="332700" cy="332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6"/>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6"/>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5" name="Google Shape;315;p6"/>
          <p:cNvGrpSpPr/>
          <p:nvPr/>
        </p:nvGrpSpPr>
        <p:grpSpPr>
          <a:xfrm>
            <a:off x="8552751" y="197413"/>
            <a:ext cx="878375" cy="275404"/>
            <a:chOff x="8363724" y="112839"/>
            <a:chExt cx="878375" cy="275404"/>
          </a:xfrm>
        </p:grpSpPr>
        <p:grpSp>
          <p:nvGrpSpPr>
            <p:cNvPr id="316" name="Google Shape;316;p6"/>
            <p:cNvGrpSpPr/>
            <p:nvPr/>
          </p:nvGrpSpPr>
          <p:grpSpPr>
            <a:xfrm>
              <a:off x="8363724" y="112839"/>
              <a:ext cx="878375" cy="275404"/>
              <a:chOff x="6611124" y="570039"/>
              <a:chExt cx="878375" cy="275404"/>
            </a:xfrm>
          </p:grpSpPr>
          <p:sp>
            <p:nvSpPr>
              <p:cNvPr id="317" name="Google Shape;317;p6"/>
              <p:cNvSpPr/>
              <p:nvPr/>
            </p:nvSpPr>
            <p:spPr>
              <a:xfrm>
                <a:off x="6675495" y="570039"/>
                <a:ext cx="814003" cy="195309"/>
              </a:xfrm>
              <a:custGeom>
                <a:avLst/>
                <a:gdLst/>
                <a:ahLst/>
                <a:cxnLst/>
                <a:rect l="l" t="t" r="r" b="b"/>
                <a:pathLst>
                  <a:path w="25215" h="6050" extrusionOk="0">
                    <a:moveTo>
                      <a:pt x="5916" y="1"/>
                    </a:moveTo>
                    <a:lnTo>
                      <a:pt x="0" y="5894"/>
                    </a:lnTo>
                    <a:cubicBezTo>
                      <a:pt x="89" y="5938"/>
                      <a:pt x="178" y="5983"/>
                      <a:pt x="244" y="6049"/>
                    </a:cubicBezTo>
                    <a:lnTo>
                      <a:pt x="6027" y="266"/>
                    </a:lnTo>
                    <a:lnTo>
                      <a:pt x="25214" y="266"/>
                    </a:lnTo>
                    <a:lnTo>
                      <a:pt x="2521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6"/>
              <p:cNvSpPr/>
              <p:nvPr/>
            </p:nvSpPr>
            <p:spPr>
              <a:xfrm>
                <a:off x="6611124" y="755310"/>
                <a:ext cx="89423" cy="90133"/>
              </a:xfrm>
              <a:custGeom>
                <a:avLst/>
                <a:gdLst/>
                <a:ahLst/>
                <a:cxnLst/>
                <a:rect l="l" t="t" r="r" b="b"/>
                <a:pathLst>
                  <a:path w="2770" h="2792" extrusionOk="0">
                    <a:moveTo>
                      <a:pt x="1374" y="0"/>
                    </a:moveTo>
                    <a:cubicBezTo>
                      <a:pt x="621" y="0"/>
                      <a:pt x="0" y="620"/>
                      <a:pt x="0" y="1396"/>
                    </a:cubicBezTo>
                    <a:cubicBezTo>
                      <a:pt x="0" y="2171"/>
                      <a:pt x="621" y="2792"/>
                      <a:pt x="1374" y="2792"/>
                    </a:cubicBezTo>
                    <a:cubicBezTo>
                      <a:pt x="2149" y="2792"/>
                      <a:pt x="2770" y="2171"/>
                      <a:pt x="2770" y="1396"/>
                    </a:cubicBezTo>
                    <a:cubicBezTo>
                      <a:pt x="2770" y="953"/>
                      <a:pt x="2570" y="576"/>
                      <a:pt x="2238" y="310"/>
                    </a:cubicBezTo>
                    <a:lnTo>
                      <a:pt x="2083" y="487"/>
                    </a:lnTo>
                    <a:lnTo>
                      <a:pt x="1884" y="288"/>
                    </a:lnTo>
                    <a:lnTo>
                      <a:pt x="1994" y="155"/>
                    </a:lnTo>
                    <a:cubicBezTo>
                      <a:pt x="1817" y="66"/>
                      <a:pt x="1596" y="0"/>
                      <a:pt x="1374"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9" name="Google Shape;319;p6"/>
            <p:cNvSpPr/>
            <p:nvPr/>
          </p:nvSpPr>
          <p:spPr>
            <a:xfrm>
              <a:off x="8424512" y="303114"/>
              <a:ext cx="11493" cy="10750"/>
            </a:xfrm>
            <a:custGeom>
              <a:avLst/>
              <a:gdLst/>
              <a:ahLst/>
              <a:cxnLst/>
              <a:rect l="l" t="t" r="r" b="b"/>
              <a:pathLst>
                <a:path w="356" h="333" extrusionOk="0">
                  <a:moveTo>
                    <a:pt x="111" y="0"/>
                  </a:moveTo>
                  <a:lnTo>
                    <a:pt x="1" y="133"/>
                  </a:lnTo>
                  <a:lnTo>
                    <a:pt x="200" y="332"/>
                  </a:lnTo>
                  <a:lnTo>
                    <a:pt x="355" y="155"/>
                  </a:lnTo>
                  <a:cubicBezTo>
                    <a:pt x="289" y="89"/>
                    <a:pt x="200" y="44"/>
                    <a:pt x="11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0" name="Google Shape;320;p6"/>
          <p:cNvGrpSpPr/>
          <p:nvPr/>
        </p:nvGrpSpPr>
        <p:grpSpPr>
          <a:xfrm>
            <a:off x="8808287" y="4418048"/>
            <a:ext cx="399902" cy="651901"/>
            <a:chOff x="8772496" y="3715501"/>
            <a:chExt cx="399902" cy="651901"/>
          </a:xfrm>
        </p:grpSpPr>
        <p:sp>
          <p:nvSpPr>
            <p:cNvPr id="321" name="Google Shape;321;p6"/>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6"/>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3" name="Google Shape;323;p6"/>
          <p:cNvGrpSpPr/>
          <p:nvPr/>
        </p:nvGrpSpPr>
        <p:grpSpPr>
          <a:xfrm rot="-5400000" flipH="1">
            <a:off x="8363892" y="1804721"/>
            <a:ext cx="819124" cy="171856"/>
            <a:chOff x="919039" y="1581426"/>
            <a:chExt cx="600134" cy="125902"/>
          </a:xfrm>
        </p:grpSpPr>
        <p:sp>
          <p:nvSpPr>
            <p:cNvPr id="324" name="Google Shape;324;p6"/>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6"/>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6"/>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6"/>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8" name="Google Shape;328;p6"/>
          <p:cNvGrpSpPr/>
          <p:nvPr/>
        </p:nvGrpSpPr>
        <p:grpSpPr>
          <a:xfrm>
            <a:off x="8673864" y="3397316"/>
            <a:ext cx="704641" cy="468986"/>
            <a:chOff x="8673864" y="3397316"/>
            <a:chExt cx="704641" cy="468986"/>
          </a:xfrm>
        </p:grpSpPr>
        <p:grpSp>
          <p:nvGrpSpPr>
            <p:cNvPr id="329" name="Google Shape;329;p6"/>
            <p:cNvGrpSpPr/>
            <p:nvPr/>
          </p:nvGrpSpPr>
          <p:grpSpPr>
            <a:xfrm rot="-5400000" flipH="1">
              <a:off x="8984706" y="3187795"/>
              <a:ext cx="184279" cy="603321"/>
              <a:chOff x="3638102" y="4583399"/>
              <a:chExt cx="182798" cy="598473"/>
            </a:xfrm>
          </p:grpSpPr>
          <p:sp>
            <p:nvSpPr>
              <p:cNvPr id="330" name="Google Shape;330;p6"/>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6"/>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2" name="Google Shape;332;p6"/>
            <p:cNvGrpSpPr/>
            <p:nvPr/>
          </p:nvGrpSpPr>
          <p:grpSpPr>
            <a:xfrm rot="-5400000" flipH="1">
              <a:off x="8883385" y="3472502"/>
              <a:ext cx="184279" cy="603321"/>
              <a:chOff x="3638102" y="4583399"/>
              <a:chExt cx="182798" cy="598473"/>
            </a:xfrm>
          </p:grpSpPr>
          <p:sp>
            <p:nvSpPr>
              <p:cNvPr id="333" name="Google Shape;333;p6"/>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6"/>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35" name="Google Shape;335;p6"/>
          <p:cNvGrpSpPr/>
          <p:nvPr/>
        </p:nvGrpSpPr>
        <p:grpSpPr>
          <a:xfrm flipH="1">
            <a:off x="6466847" y="4676346"/>
            <a:ext cx="567998" cy="750873"/>
            <a:chOff x="3395253" y="4744172"/>
            <a:chExt cx="567998" cy="750873"/>
          </a:xfrm>
        </p:grpSpPr>
        <p:grpSp>
          <p:nvGrpSpPr>
            <p:cNvPr id="336" name="Google Shape;336;p6"/>
            <p:cNvGrpSpPr/>
            <p:nvPr/>
          </p:nvGrpSpPr>
          <p:grpSpPr>
            <a:xfrm>
              <a:off x="3395253" y="4744172"/>
              <a:ext cx="182798" cy="598473"/>
              <a:chOff x="3638102" y="4583399"/>
              <a:chExt cx="182798" cy="598473"/>
            </a:xfrm>
          </p:grpSpPr>
          <p:sp>
            <p:nvSpPr>
              <p:cNvPr id="337" name="Google Shape;337;p6"/>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6"/>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9" name="Google Shape;339;p6"/>
            <p:cNvGrpSpPr/>
            <p:nvPr/>
          </p:nvGrpSpPr>
          <p:grpSpPr>
            <a:xfrm>
              <a:off x="3780453" y="4896572"/>
              <a:ext cx="182798" cy="598473"/>
              <a:chOff x="3638102" y="4583399"/>
              <a:chExt cx="182798" cy="598473"/>
            </a:xfrm>
          </p:grpSpPr>
          <p:sp>
            <p:nvSpPr>
              <p:cNvPr id="340" name="Google Shape;340;p6"/>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6"/>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42" name="Google Shape;342;p6"/>
          <p:cNvGrpSpPr/>
          <p:nvPr/>
        </p:nvGrpSpPr>
        <p:grpSpPr>
          <a:xfrm flipH="1">
            <a:off x="3243698" y="4738171"/>
            <a:ext cx="793250" cy="225666"/>
            <a:chOff x="5021550" y="4713050"/>
            <a:chExt cx="793250" cy="225666"/>
          </a:xfrm>
        </p:grpSpPr>
        <p:sp>
          <p:nvSpPr>
            <p:cNvPr id="343" name="Google Shape;343;p6"/>
            <p:cNvSpPr/>
            <p:nvPr/>
          </p:nvSpPr>
          <p:spPr>
            <a:xfrm>
              <a:off x="57541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6"/>
            <p:cNvSpPr/>
            <p:nvPr/>
          </p:nvSpPr>
          <p:spPr>
            <a:xfrm>
              <a:off x="5632206"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6"/>
            <p:cNvSpPr/>
            <p:nvPr/>
          </p:nvSpPr>
          <p:spPr>
            <a:xfrm>
              <a:off x="5510240"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6"/>
            <p:cNvSpPr/>
            <p:nvPr/>
          </p:nvSpPr>
          <p:spPr>
            <a:xfrm>
              <a:off x="53882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6"/>
            <p:cNvSpPr/>
            <p:nvPr/>
          </p:nvSpPr>
          <p:spPr>
            <a:xfrm>
              <a:off x="5265483"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6"/>
            <p:cNvSpPr/>
            <p:nvPr/>
          </p:nvSpPr>
          <p:spPr>
            <a:xfrm>
              <a:off x="5143516"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6"/>
            <p:cNvSpPr/>
            <p:nvPr/>
          </p:nvSpPr>
          <p:spPr>
            <a:xfrm>
              <a:off x="5021550"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0" name="Google Shape;350;p6"/>
          <p:cNvGrpSpPr/>
          <p:nvPr/>
        </p:nvGrpSpPr>
        <p:grpSpPr>
          <a:xfrm rot="5400000" flipH="1">
            <a:off x="-6065" y="2507002"/>
            <a:ext cx="184279" cy="603321"/>
            <a:chOff x="3638102" y="4583399"/>
            <a:chExt cx="182798" cy="598473"/>
          </a:xfrm>
        </p:grpSpPr>
        <p:sp>
          <p:nvSpPr>
            <p:cNvPr id="351" name="Google Shape;351;p6"/>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6"/>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3" name="Google Shape;353;p6"/>
          <p:cNvGrpSpPr/>
          <p:nvPr/>
        </p:nvGrpSpPr>
        <p:grpSpPr>
          <a:xfrm>
            <a:off x="-227309" y="101215"/>
            <a:ext cx="1066160" cy="616612"/>
            <a:chOff x="-379709" y="354936"/>
            <a:chExt cx="1066160" cy="616612"/>
          </a:xfrm>
        </p:grpSpPr>
        <p:sp>
          <p:nvSpPr>
            <p:cNvPr id="354" name="Google Shape;354;p6"/>
            <p:cNvSpPr/>
            <p:nvPr/>
          </p:nvSpPr>
          <p:spPr>
            <a:xfrm rot="-5400000" flipH="1">
              <a:off x="-42997" y="363133"/>
              <a:ext cx="289809" cy="793647"/>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6"/>
            <p:cNvSpPr/>
            <p:nvPr/>
          </p:nvSpPr>
          <p:spPr>
            <a:xfrm rot="-5400000" flipH="1">
              <a:off x="-355442" y="884640"/>
              <a:ext cx="87314" cy="86503"/>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6"/>
            <p:cNvSpPr/>
            <p:nvPr/>
          </p:nvSpPr>
          <p:spPr>
            <a:xfrm rot="-5400000" flipH="1">
              <a:off x="492138" y="576353"/>
              <a:ext cx="87277" cy="87320"/>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6"/>
            <p:cNvSpPr/>
            <p:nvPr/>
          </p:nvSpPr>
          <p:spPr>
            <a:xfrm rot="-5400000" flipH="1">
              <a:off x="-2235" y="75406"/>
              <a:ext cx="290626" cy="925408"/>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6"/>
            <p:cNvSpPr/>
            <p:nvPr/>
          </p:nvSpPr>
          <p:spPr>
            <a:xfrm rot="-5400000" flipH="1">
              <a:off x="-380133" y="662402"/>
              <a:ext cx="87314" cy="86466"/>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6"/>
            <p:cNvSpPr/>
            <p:nvPr/>
          </p:nvSpPr>
          <p:spPr>
            <a:xfrm rot="-5400000" flipH="1">
              <a:off x="599561" y="354506"/>
              <a:ext cx="86460" cy="87320"/>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0" name="Google Shape;360;p6"/>
          <p:cNvGrpSpPr/>
          <p:nvPr/>
        </p:nvGrpSpPr>
        <p:grpSpPr>
          <a:xfrm rot="10800000">
            <a:off x="7897712" y="-319058"/>
            <a:ext cx="184279" cy="603321"/>
            <a:chOff x="3638102" y="4583399"/>
            <a:chExt cx="182798" cy="598473"/>
          </a:xfrm>
        </p:grpSpPr>
        <p:sp>
          <p:nvSpPr>
            <p:cNvPr id="361" name="Google Shape;361;p6"/>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6"/>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3" name="Google Shape;363;p6"/>
          <p:cNvGrpSpPr/>
          <p:nvPr/>
        </p:nvGrpSpPr>
        <p:grpSpPr>
          <a:xfrm flipH="1">
            <a:off x="2519087" y="-319058"/>
            <a:ext cx="577529" cy="690571"/>
            <a:chOff x="5697337" y="-302311"/>
            <a:chExt cx="577529" cy="690571"/>
          </a:xfrm>
        </p:grpSpPr>
        <p:grpSp>
          <p:nvGrpSpPr>
            <p:cNvPr id="364" name="Google Shape;364;p6"/>
            <p:cNvGrpSpPr/>
            <p:nvPr/>
          </p:nvGrpSpPr>
          <p:grpSpPr>
            <a:xfrm rot="10800000" flipH="1">
              <a:off x="6090587" y="-302311"/>
              <a:ext cx="184279" cy="603321"/>
              <a:chOff x="3638102" y="4583399"/>
              <a:chExt cx="182798" cy="598473"/>
            </a:xfrm>
          </p:grpSpPr>
          <p:sp>
            <p:nvSpPr>
              <p:cNvPr id="365" name="Google Shape;365;p6"/>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6"/>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7" name="Google Shape;367;p6"/>
            <p:cNvGrpSpPr/>
            <p:nvPr/>
          </p:nvGrpSpPr>
          <p:grpSpPr>
            <a:xfrm rot="10800000" flipH="1">
              <a:off x="5697337" y="-215061"/>
              <a:ext cx="184279" cy="603321"/>
              <a:chOff x="3638102" y="4583399"/>
              <a:chExt cx="182798" cy="598473"/>
            </a:xfrm>
          </p:grpSpPr>
          <p:sp>
            <p:nvSpPr>
              <p:cNvPr id="368" name="Google Shape;368;p6"/>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6"/>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70" name="Google Shape;370;p6"/>
          <p:cNvGrpSpPr/>
          <p:nvPr/>
        </p:nvGrpSpPr>
        <p:grpSpPr>
          <a:xfrm rot="5400000">
            <a:off x="-107469" y="2014467"/>
            <a:ext cx="184279" cy="603321"/>
            <a:chOff x="3638102" y="4583399"/>
            <a:chExt cx="182798" cy="598473"/>
          </a:xfrm>
        </p:grpSpPr>
        <p:sp>
          <p:nvSpPr>
            <p:cNvPr id="371" name="Google Shape;371;p6"/>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6"/>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73" name="Shape 373"/>
        <p:cNvGrpSpPr/>
        <p:nvPr/>
      </p:nvGrpSpPr>
      <p:grpSpPr>
        <a:xfrm>
          <a:off x="0" y="0"/>
          <a:ext cx="0" cy="0"/>
          <a:chOff x="0" y="0"/>
          <a:chExt cx="0" cy="0"/>
        </a:xfrm>
      </p:grpSpPr>
      <p:sp>
        <p:nvSpPr>
          <p:cNvPr id="374" name="Google Shape;374;p7"/>
          <p:cNvSpPr txBox="1"/>
          <p:nvPr>
            <p:ph type="title"/>
          </p:nvPr>
        </p:nvSpPr>
        <p:spPr>
          <a:xfrm>
            <a:off x="720000" y="1623450"/>
            <a:ext cx="3852000" cy="1028700"/>
          </a:xfrm>
          <a:prstGeom prst="rect">
            <a:avLst/>
          </a:prstGeom>
          <a:solidFill>
            <a:schemeClr val="lt2"/>
          </a:solidFill>
        </p:spPr>
        <p:txBody>
          <a:bodyPr spcFirstLastPara="1" wrap="square" lIns="91425" tIns="91425" rIns="91425" bIns="91425" anchor="b"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5" name="Google Shape;375;p7"/>
          <p:cNvSpPr txBox="1"/>
          <p:nvPr>
            <p:ph type="subTitle" idx="1"/>
          </p:nvPr>
        </p:nvSpPr>
        <p:spPr>
          <a:xfrm>
            <a:off x="720000" y="2728350"/>
            <a:ext cx="3852000" cy="79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76" name="Google Shape;376;p7"/>
          <p:cNvSpPr/>
          <p:nvPr>
            <p:ph type="pic" idx="2"/>
          </p:nvPr>
        </p:nvSpPr>
        <p:spPr>
          <a:xfrm>
            <a:off x="4927800" y="854400"/>
            <a:ext cx="3434700" cy="3434700"/>
          </a:xfrm>
          <a:prstGeom prst="ellipse">
            <a:avLst/>
          </a:prstGeom>
          <a:noFill/>
          <a:ln w="38100" cap="flat" cmpd="sng">
            <a:solidFill>
              <a:schemeClr val="dk1"/>
            </a:solidFill>
            <a:prstDash val="solid"/>
            <a:round/>
            <a:headEnd type="none" w="sm" len="sm"/>
            <a:tailEnd type="none" w="sm" len="sm"/>
          </a:ln>
        </p:spPr>
      </p:sp>
      <p:grpSp>
        <p:nvGrpSpPr>
          <p:cNvPr id="377" name="Google Shape;377;p7"/>
          <p:cNvGrpSpPr/>
          <p:nvPr/>
        </p:nvGrpSpPr>
        <p:grpSpPr>
          <a:xfrm>
            <a:off x="4584031" y="4476443"/>
            <a:ext cx="1180669" cy="249201"/>
            <a:chOff x="3186414" y="611522"/>
            <a:chExt cx="803285" cy="169548"/>
          </a:xfrm>
        </p:grpSpPr>
        <p:sp>
          <p:nvSpPr>
            <p:cNvPr id="378" name="Google Shape;378;p7"/>
            <p:cNvSpPr/>
            <p:nvPr/>
          </p:nvSpPr>
          <p:spPr>
            <a:xfrm>
              <a:off x="3186414" y="611522"/>
              <a:ext cx="803285" cy="169548"/>
            </a:xfrm>
            <a:custGeom>
              <a:avLst/>
              <a:gdLst/>
              <a:ahLst/>
              <a:cxnLst/>
              <a:rect l="l" t="t" r="r" b="b"/>
              <a:pathLst>
                <a:path w="24883" h="5252" extrusionOk="0">
                  <a:moveTo>
                    <a:pt x="2194" y="1"/>
                  </a:moveTo>
                  <a:lnTo>
                    <a:pt x="1" y="2349"/>
                  </a:lnTo>
                  <a:lnTo>
                    <a:pt x="1" y="5252"/>
                  </a:lnTo>
                  <a:lnTo>
                    <a:pt x="24882" y="5252"/>
                  </a:lnTo>
                  <a:lnTo>
                    <a:pt x="248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7"/>
            <p:cNvSpPr/>
            <p:nvPr/>
          </p:nvSpPr>
          <p:spPr>
            <a:xfrm>
              <a:off x="3537618" y="670180"/>
              <a:ext cx="55106" cy="55106"/>
            </a:xfrm>
            <a:custGeom>
              <a:avLst/>
              <a:gdLst/>
              <a:ahLst/>
              <a:cxnLst/>
              <a:rect l="l" t="t" r="r" b="b"/>
              <a:pathLst>
                <a:path w="1707" h="1707" extrusionOk="0">
                  <a:moveTo>
                    <a:pt x="865" y="0"/>
                  </a:moveTo>
                  <a:cubicBezTo>
                    <a:pt x="377" y="0"/>
                    <a:pt x="1" y="377"/>
                    <a:pt x="1" y="842"/>
                  </a:cubicBezTo>
                  <a:cubicBezTo>
                    <a:pt x="1" y="1308"/>
                    <a:pt x="377"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7"/>
            <p:cNvSpPr/>
            <p:nvPr/>
          </p:nvSpPr>
          <p:spPr>
            <a:xfrm>
              <a:off x="3456072"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7"/>
            <p:cNvSpPr/>
            <p:nvPr/>
          </p:nvSpPr>
          <p:spPr>
            <a:xfrm>
              <a:off x="3374526"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7"/>
            <p:cNvSpPr/>
            <p:nvPr/>
          </p:nvSpPr>
          <p:spPr>
            <a:xfrm>
              <a:off x="3511146"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7"/>
            <p:cNvSpPr/>
            <p:nvPr/>
          </p:nvSpPr>
          <p:spPr>
            <a:xfrm>
              <a:off x="3429600"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7"/>
            <p:cNvSpPr/>
            <p:nvPr/>
          </p:nvSpPr>
          <p:spPr>
            <a:xfrm>
              <a:off x="3589819" y="693069"/>
              <a:ext cx="27214" cy="8619"/>
            </a:xfrm>
            <a:custGeom>
              <a:avLst/>
              <a:gdLst/>
              <a:ahLst/>
              <a:cxnLst/>
              <a:rect l="l" t="t" r="r" b="b"/>
              <a:pathLst>
                <a:path w="843" h="267" extrusionOk="0">
                  <a:moveTo>
                    <a:pt x="1" y="0"/>
                  </a:moveTo>
                  <a:lnTo>
                    <a:pt x="1" y="266"/>
                  </a:lnTo>
                  <a:lnTo>
                    <a:pt x="843" y="266"/>
                  </a:lnTo>
                  <a:lnTo>
                    <a:pt x="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5" name="Google Shape;385;p7"/>
          <p:cNvGrpSpPr/>
          <p:nvPr/>
        </p:nvGrpSpPr>
        <p:grpSpPr>
          <a:xfrm>
            <a:off x="2008603" y="4528068"/>
            <a:ext cx="819137" cy="1183093"/>
            <a:chOff x="4312241" y="155173"/>
            <a:chExt cx="711736" cy="1027883"/>
          </a:xfrm>
        </p:grpSpPr>
        <p:sp>
          <p:nvSpPr>
            <p:cNvPr id="386" name="Google Shape;386;p7"/>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7"/>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7"/>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7"/>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7"/>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7"/>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7"/>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7"/>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7"/>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5" name="Google Shape;395;p7"/>
          <p:cNvGrpSpPr/>
          <p:nvPr/>
        </p:nvGrpSpPr>
        <p:grpSpPr>
          <a:xfrm>
            <a:off x="7685903" y="4591772"/>
            <a:ext cx="562123" cy="750873"/>
            <a:chOff x="7685903" y="4591772"/>
            <a:chExt cx="562123" cy="750873"/>
          </a:xfrm>
        </p:grpSpPr>
        <p:grpSp>
          <p:nvGrpSpPr>
            <p:cNvPr id="396" name="Google Shape;396;p7"/>
            <p:cNvGrpSpPr/>
            <p:nvPr/>
          </p:nvGrpSpPr>
          <p:grpSpPr>
            <a:xfrm>
              <a:off x="7685903" y="4591772"/>
              <a:ext cx="182798" cy="598473"/>
              <a:chOff x="3638102" y="4583399"/>
              <a:chExt cx="182798" cy="598473"/>
            </a:xfrm>
          </p:grpSpPr>
          <p:sp>
            <p:nvSpPr>
              <p:cNvPr id="397" name="Google Shape;397;p7"/>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7"/>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9" name="Google Shape;399;p7"/>
            <p:cNvGrpSpPr/>
            <p:nvPr/>
          </p:nvGrpSpPr>
          <p:grpSpPr>
            <a:xfrm>
              <a:off x="8065228" y="4744172"/>
              <a:ext cx="182798" cy="598473"/>
              <a:chOff x="3638102" y="4583399"/>
              <a:chExt cx="182798" cy="598473"/>
            </a:xfrm>
          </p:grpSpPr>
          <p:sp>
            <p:nvSpPr>
              <p:cNvPr id="400" name="Google Shape;400;p7"/>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7"/>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02" name="Google Shape;402;p7"/>
          <p:cNvGrpSpPr/>
          <p:nvPr/>
        </p:nvGrpSpPr>
        <p:grpSpPr>
          <a:xfrm flipH="1">
            <a:off x="-29854" y="2534806"/>
            <a:ext cx="399902" cy="651901"/>
            <a:chOff x="8772496" y="3715501"/>
            <a:chExt cx="399902" cy="651901"/>
          </a:xfrm>
        </p:grpSpPr>
        <p:sp>
          <p:nvSpPr>
            <p:cNvPr id="403" name="Google Shape;403;p7"/>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7"/>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5" name="Google Shape;405;p7"/>
          <p:cNvGrpSpPr/>
          <p:nvPr/>
        </p:nvGrpSpPr>
        <p:grpSpPr>
          <a:xfrm rot="5400000">
            <a:off x="67035" y="1248164"/>
            <a:ext cx="184279" cy="603321"/>
            <a:chOff x="3638102" y="4583399"/>
            <a:chExt cx="182798" cy="598473"/>
          </a:xfrm>
        </p:grpSpPr>
        <p:sp>
          <p:nvSpPr>
            <p:cNvPr id="406" name="Google Shape;406;p7"/>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7"/>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8" name="Google Shape;408;p7"/>
          <p:cNvGrpSpPr/>
          <p:nvPr/>
        </p:nvGrpSpPr>
        <p:grpSpPr>
          <a:xfrm>
            <a:off x="-641322" y="51061"/>
            <a:ext cx="3434729" cy="1094377"/>
            <a:chOff x="1035175" y="739350"/>
            <a:chExt cx="2659900" cy="847500"/>
          </a:xfrm>
        </p:grpSpPr>
        <p:sp>
          <p:nvSpPr>
            <p:cNvPr id="409" name="Google Shape;409;p7"/>
            <p:cNvSpPr/>
            <p:nvPr/>
          </p:nvSpPr>
          <p:spPr>
            <a:xfrm>
              <a:off x="1092800" y="1117100"/>
              <a:ext cx="2529150" cy="430400"/>
            </a:xfrm>
            <a:custGeom>
              <a:avLst/>
              <a:gdLst/>
              <a:ahLst/>
              <a:cxnLst/>
              <a:rect l="l" t="t" r="r" b="b"/>
              <a:pathLst>
                <a:path w="101166" h="17216" extrusionOk="0">
                  <a:moveTo>
                    <a:pt x="55613" y="1"/>
                  </a:moveTo>
                  <a:lnTo>
                    <a:pt x="49054" y="6559"/>
                  </a:lnTo>
                  <a:lnTo>
                    <a:pt x="5960" y="6559"/>
                  </a:lnTo>
                  <a:lnTo>
                    <a:pt x="0" y="12497"/>
                  </a:lnTo>
                  <a:lnTo>
                    <a:pt x="200" y="12696"/>
                  </a:lnTo>
                  <a:lnTo>
                    <a:pt x="6071" y="6825"/>
                  </a:lnTo>
                  <a:lnTo>
                    <a:pt x="49165" y="6825"/>
                  </a:lnTo>
                  <a:lnTo>
                    <a:pt x="55723" y="289"/>
                  </a:lnTo>
                  <a:lnTo>
                    <a:pt x="63589" y="289"/>
                  </a:lnTo>
                  <a:lnTo>
                    <a:pt x="80516" y="17216"/>
                  </a:lnTo>
                  <a:lnTo>
                    <a:pt x="101166" y="17216"/>
                  </a:lnTo>
                  <a:lnTo>
                    <a:pt x="101166" y="16928"/>
                  </a:lnTo>
                  <a:lnTo>
                    <a:pt x="80627" y="16928"/>
                  </a:lnTo>
                  <a:lnTo>
                    <a:pt x="63700"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7"/>
            <p:cNvSpPr/>
            <p:nvPr/>
          </p:nvSpPr>
          <p:spPr>
            <a:xfrm>
              <a:off x="1035175" y="1417725"/>
              <a:ext cx="83675" cy="76600"/>
            </a:xfrm>
            <a:custGeom>
              <a:avLst/>
              <a:gdLst/>
              <a:ahLst/>
              <a:cxnLst/>
              <a:rect l="l" t="t" r="r" b="b"/>
              <a:pathLst>
                <a:path w="3347" h="3064" extrusionOk="0">
                  <a:moveTo>
                    <a:pt x="1663" y="283"/>
                  </a:moveTo>
                  <a:cubicBezTo>
                    <a:pt x="1984" y="283"/>
                    <a:pt x="2305" y="405"/>
                    <a:pt x="2549" y="649"/>
                  </a:cubicBezTo>
                  <a:cubicBezTo>
                    <a:pt x="3036" y="1136"/>
                    <a:pt x="3036" y="1934"/>
                    <a:pt x="2549" y="2421"/>
                  </a:cubicBezTo>
                  <a:cubicBezTo>
                    <a:pt x="2305" y="2665"/>
                    <a:pt x="1984" y="2787"/>
                    <a:pt x="1663" y="2787"/>
                  </a:cubicBezTo>
                  <a:cubicBezTo>
                    <a:pt x="1341" y="2787"/>
                    <a:pt x="1020" y="2665"/>
                    <a:pt x="776" y="2421"/>
                  </a:cubicBezTo>
                  <a:cubicBezTo>
                    <a:pt x="289" y="1934"/>
                    <a:pt x="289" y="1136"/>
                    <a:pt x="776" y="649"/>
                  </a:cubicBezTo>
                  <a:cubicBezTo>
                    <a:pt x="1020" y="405"/>
                    <a:pt x="1341" y="283"/>
                    <a:pt x="1663" y="283"/>
                  </a:cubicBezTo>
                  <a:close/>
                  <a:moveTo>
                    <a:pt x="1674" y="1"/>
                  </a:moveTo>
                  <a:cubicBezTo>
                    <a:pt x="1286" y="1"/>
                    <a:pt x="898" y="150"/>
                    <a:pt x="599" y="450"/>
                  </a:cubicBezTo>
                  <a:cubicBezTo>
                    <a:pt x="1" y="1048"/>
                    <a:pt x="1" y="2023"/>
                    <a:pt x="599" y="2621"/>
                  </a:cubicBezTo>
                  <a:cubicBezTo>
                    <a:pt x="887" y="2909"/>
                    <a:pt x="1286" y="3064"/>
                    <a:pt x="1663" y="3064"/>
                  </a:cubicBezTo>
                  <a:cubicBezTo>
                    <a:pt x="2061" y="3064"/>
                    <a:pt x="2460" y="2909"/>
                    <a:pt x="2748" y="2621"/>
                  </a:cubicBezTo>
                  <a:cubicBezTo>
                    <a:pt x="3347" y="2023"/>
                    <a:pt x="3347" y="1048"/>
                    <a:pt x="2748" y="450"/>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7"/>
            <p:cNvSpPr/>
            <p:nvPr/>
          </p:nvSpPr>
          <p:spPr>
            <a:xfrm>
              <a:off x="3611400" y="1510225"/>
              <a:ext cx="83675" cy="76625"/>
            </a:xfrm>
            <a:custGeom>
              <a:avLst/>
              <a:gdLst/>
              <a:ahLst/>
              <a:cxnLst/>
              <a:rect l="l" t="t" r="r" b="b"/>
              <a:pathLst>
                <a:path w="3347" h="3065" extrusionOk="0">
                  <a:moveTo>
                    <a:pt x="1663" y="283"/>
                  </a:moveTo>
                  <a:cubicBezTo>
                    <a:pt x="1984" y="283"/>
                    <a:pt x="2305" y="405"/>
                    <a:pt x="2549" y="649"/>
                  </a:cubicBezTo>
                  <a:cubicBezTo>
                    <a:pt x="3036" y="1136"/>
                    <a:pt x="3036" y="1934"/>
                    <a:pt x="2549" y="2422"/>
                  </a:cubicBezTo>
                  <a:cubicBezTo>
                    <a:pt x="2305" y="2665"/>
                    <a:pt x="1984" y="2787"/>
                    <a:pt x="1663" y="2787"/>
                  </a:cubicBezTo>
                  <a:cubicBezTo>
                    <a:pt x="1341" y="2787"/>
                    <a:pt x="1020" y="2665"/>
                    <a:pt x="776" y="2422"/>
                  </a:cubicBezTo>
                  <a:cubicBezTo>
                    <a:pt x="311" y="1934"/>
                    <a:pt x="311" y="1136"/>
                    <a:pt x="776" y="649"/>
                  </a:cubicBezTo>
                  <a:cubicBezTo>
                    <a:pt x="1020" y="405"/>
                    <a:pt x="1341" y="283"/>
                    <a:pt x="1663" y="283"/>
                  </a:cubicBezTo>
                  <a:close/>
                  <a:moveTo>
                    <a:pt x="1674" y="1"/>
                  </a:moveTo>
                  <a:cubicBezTo>
                    <a:pt x="1286" y="1"/>
                    <a:pt x="898" y="151"/>
                    <a:pt x="599" y="450"/>
                  </a:cubicBezTo>
                  <a:cubicBezTo>
                    <a:pt x="1" y="1048"/>
                    <a:pt x="1" y="2023"/>
                    <a:pt x="599" y="2599"/>
                  </a:cubicBezTo>
                  <a:cubicBezTo>
                    <a:pt x="887" y="2909"/>
                    <a:pt x="1286" y="3064"/>
                    <a:pt x="1663" y="3064"/>
                  </a:cubicBezTo>
                  <a:cubicBezTo>
                    <a:pt x="2062" y="3064"/>
                    <a:pt x="2460" y="2909"/>
                    <a:pt x="2748" y="2599"/>
                  </a:cubicBezTo>
                  <a:cubicBezTo>
                    <a:pt x="3347" y="2023"/>
                    <a:pt x="3347" y="1048"/>
                    <a:pt x="2748" y="450"/>
                  </a:cubicBezTo>
                  <a:cubicBezTo>
                    <a:pt x="2449" y="151"/>
                    <a:pt x="2062"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7"/>
            <p:cNvSpPr/>
            <p:nvPr/>
          </p:nvSpPr>
          <p:spPr>
            <a:xfrm>
              <a:off x="1509875" y="739350"/>
              <a:ext cx="638125" cy="396600"/>
            </a:xfrm>
            <a:custGeom>
              <a:avLst/>
              <a:gdLst/>
              <a:ahLst/>
              <a:cxnLst/>
              <a:rect l="l" t="t" r="r" b="b"/>
              <a:pathLst>
                <a:path w="25525" h="15864" extrusionOk="0">
                  <a:moveTo>
                    <a:pt x="1" y="0"/>
                  </a:moveTo>
                  <a:lnTo>
                    <a:pt x="1" y="5650"/>
                  </a:lnTo>
                  <a:lnTo>
                    <a:pt x="10237" y="15864"/>
                  </a:lnTo>
                  <a:lnTo>
                    <a:pt x="25525" y="15864"/>
                  </a:lnTo>
                  <a:lnTo>
                    <a:pt x="25525" y="15576"/>
                  </a:lnTo>
                  <a:lnTo>
                    <a:pt x="10348" y="15576"/>
                  </a:lnTo>
                  <a:lnTo>
                    <a:pt x="289" y="5539"/>
                  </a:lnTo>
                  <a:lnTo>
                    <a:pt x="28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7"/>
            <p:cNvSpPr/>
            <p:nvPr/>
          </p:nvSpPr>
          <p:spPr>
            <a:xfrm>
              <a:off x="2140225" y="1087600"/>
              <a:ext cx="83675" cy="76050"/>
            </a:xfrm>
            <a:custGeom>
              <a:avLst/>
              <a:gdLst/>
              <a:ahLst/>
              <a:cxnLst/>
              <a:rect l="l" t="t" r="r" b="b"/>
              <a:pathLst>
                <a:path w="3347" h="3042" extrusionOk="0">
                  <a:moveTo>
                    <a:pt x="1663" y="272"/>
                  </a:moveTo>
                  <a:cubicBezTo>
                    <a:pt x="1995" y="272"/>
                    <a:pt x="2305" y="405"/>
                    <a:pt x="2549" y="649"/>
                  </a:cubicBezTo>
                  <a:cubicBezTo>
                    <a:pt x="3036" y="1136"/>
                    <a:pt x="3036" y="1912"/>
                    <a:pt x="2549" y="2399"/>
                  </a:cubicBezTo>
                  <a:cubicBezTo>
                    <a:pt x="2305" y="2643"/>
                    <a:pt x="1984" y="2765"/>
                    <a:pt x="1663" y="2765"/>
                  </a:cubicBezTo>
                  <a:cubicBezTo>
                    <a:pt x="1341" y="2765"/>
                    <a:pt x="1020" y="2643"/>
                    <a:pt x="776" y="2399"/>
                  </a:cubicBezTo>
                  <a:cubicBezTo>
                    <a:pt x="289" y="1912"/>
                    <a:pt x="289" y="1136"/>
                    <a:pt x="776" y="649"/>
                  </a:cubicBezTo>
                  <a:cubicBezTo>
                    <a:pt x="1020" y="405"/>
                    <a:pt x="1352" y="272"/>
                    <a:pt x="1663" y="272"/>
                  </a:cubicBezTo>
                  <a:close/>
                  <a:moveTo>
                    <a:pt x="1674" y="1"/>
                  </a:moveTo>
                  <a:cubicBezTo>
                    <a:pt x="1286" y="1"/>
                    <a:pt x="898" y="150"/>
                    <a:pt x="599" y="449"/>
                  </a:cubicBezTo>
                  <a:cubicBezTo>
                    <a:pt x="1" y="1048"/>
                    <a:pt x="1" y="2000"/>
                    <a:pt x="599" y="2599"/>
                  </a:cubicBezTo>
                  <a:cubicBezTo>
                    <a:pt x="887" y="2909"/>
                    <a:pt x="1286" y="3042"/>
                    <a:pt x="1663" y="3042"/>
                  </a:cubicBezTo>
                  <a:cubicBezTo>
                    <a:pt x="2061" y="3042"/>
                    <a:pt x="2460" y="2909"/>
                    <a:pt x="2748" y="2599"/>
                  </a:cubicBezTo>
                  <a:cubicBezTo>
                    <a:pt x="3346" y="2000"/>
                    <a:pt x="3346" y="1048"/>
                    <a:pt x="2748" y="449"/>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4" name="Google Shape;414;p7"/>
          <p:cNvGrpSpPr/>
          <p:nvPr/>
        </p:nvGrpSpPr>
        <p:grpSpPr>
          <a:xfrm rot="5400000">
            <a:off x="8274988" y="1539600"/>
            <a:ext cx="881930" cy="325254"/>
            <a:chOff x="4761438" y="4276425"/>
            <a:chExt cx="881930" cy="325254"/>
          </a:xfrm>
        </p:grpSpPr>
        <p:sp>
          <p:nvSpPr>
            <p:cNvPr id="415" name="Google Shape;415;p7"/>
            <p:cNvSpPr/>
            <p:nvPr/>
          </p:nvSpPr>
          <p:spPr>
            <a:xfrm>
              <a:off x="5424363" y="4473985"/>
              <a:ext cx="124918" cy="127694"/>
            </a:xfrm>
            <a:custGeom>
              <a:avLst/>
              <a:gdLst/>
              <a:ahLst/>
              <a:cxnLst/>
              <a:rect l="l" t="t" r="r" b="b"/>
              <a:pathLst>
                <a:path w="2970" h="3036" extrusionOk="0">
                  <a:moveTo>
                    <a:pt x="2593" y="399"/>
                  </a:moveTo>
                  <a:lnTo>
                    <a:pt x="2593" y="2659"/>
                  </a:lnTo>
                  <a:lnTo>
                    <a:pt x="399" y="2659"/>
                  </a:lnTo>
                  <a:lnTo>
                    <a:pt x="399" y="399"/>
                  </a:lnTo>
                  <a:close/>
                  <a:moveTo>
                    <a:pt x="1" y="1"/>
                  </a:moveTo>
                  <a:lnTo>
                    <a:pt x="1" y="3036"/>
                  </a:lnTo>
                  <a:lnTo>
                    <a:pt x="2969" y="3036"/>
                  </a:lnTo>
                  <a:lnTo>
                    <a:pt x="29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7"/>
            <p:cNvSpPr/>
            <p:nvPr/>
          </p:nvSpPr>
          <p:spPr>
            <a:xfrm>
              <a:off x="5235220" y="4473985"/>
              <a:ext cx="124918" cy="127694"/>
            </a:xfrm>
            <a:custGeom>
              <a:avLst/>
              <a:gdLst/>
              <a:ahLst/>
              <a:cxnLst/>
              <a:rect l="l" t="t" r="r" b="b"/>
              <a:pathLst>
                <a:path w="2970" h="3036" extrusionOk="0">
                  <a:moveTo>
                    <a:pt x="2571" y="399"/>
                  </a:moveTo>
                  <a:lnTo>
                    <a:pt x="2571" y="2659"/>
                  </a:lnTo>
                  <a:lnTo>
                    <a:pt x="399" y="2659"/>
                  </a:lnTo>
                  <a:lnTo>
                    <a:pt x="399"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7"/>
            <p:cNvSpPr/>
            <p:nvPr/>
          </p:nvSpPr>
          <p:spPr>
            <a:xfrm>
              <a:off x="5046076"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7"/>
            <p:cNvSpPr/>
            <p:nvPr/>
          </p:nvSpPr>
          <p:spPr>
            <a:xfrm>
              <a:off x="4856933"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7"/>
            <p:cNvSpPr/>
            <p:nvPr/>
          </p:nvSpPr>
          <p:spPr>
            <a:xfrm>
              <a:off x="5360094" y="4529884"/>
              <a:ext cx="64310" cy="15899"/>
            </a:xfrm>
            <a:custGeom>
              <a:avLst/>
              <a:gdLst/>
              <a:ahLst/>
              <a:cxnLst/>
              <a:rect l="l" t="t" r="r" b="b"/>
              <a:pathLst>
                <a:path w="1529"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7"/>
            <p:cNvSpPr/>
            <p:nvPr/>
          </p:nvSpPr>
          <p:spPr>
            <a:xfrm>
              <a:off x="5170951"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7"/>
            <p:cNvSpPr/>
            <p:nvPr/>
          </p:nvSpPr>
          <p:spPr>
            <a:xfrm>
              <a:off x="4981808"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7"/>
            <p:cNvSpPr/>
            <p:nvPr/>
          </p:nvSpPr>
          <p:spPr>
            <a:xfrm>
              <a:off x="4761438" y="4529884"/>
              <a:ext cx="99766" cy="15899"/>
            </a:xfrm>
            <a:custGeom>
              <a:avLst/>
              <a:gdLst/>
              <a:ahLst/>
              <a:cxnLst/>
              <a:rect l="l" t="t" r="r" b="b"/>
              <a:pathLst>
                <a:path w="2372" h="378" extrusionOk="0">
                  <a:moveTo>
                    <a:pt x="0" y="1"/>
                  </a:moveTo>
                  <a:lnTo>
                    <a:pt x="0" y="378"/>
                  </a:lnTo>
                  <a:lnTo>
                    <a:pt x="2371" y="378"/>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7"/>
            <p:cNvSpPr/>
            <p:nvPr/>
          </p:nvSpPr>
          <p:spPr>
            <a:xfrm>
              <a:off x="5544569" y="4529884"/>
              <a:ext cx="98799" cy="15899"/>
            </a:xfrm>
            <a:custGeom>
              <a:avLst/>
              <a:gdLst/>
              <a:ahLst/>
              <a:cxnLst/>
              <a:rect l="l" t="t" r="r" b="b"/>
              <a:pathLst>
                <a:path w="2349" h="378" extrusionOk="0">
                  <a:moveTo>
                    <a:pt x="0" y="1"/>
                  </a:moveTo>
                  <a:lnTo>
                    <a:pt x="0" y="378"/>
                  </a:lnTo>
                  <a:lnTo>
                    <a:pt x="2349" y="378"/>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7"/>
            <p:cNvSpPr/>
            <p:nvPr/>
          </p:nvSpPr>
          <p:spPr>
            <a:xfrm>
              <a:off x="5424363" y="4276425"/>
              <a:ext cx="124918" cy="127694"/>
            </a:xfrm>
            <a:custGeom>
              <a:avLst/>
              <a:gdLst/>
              <a:ahLst/>
              <a:cxnLst/>
              <a:rect l="l" t="t" r="r" b="b"/>
              <a:pathLst>
                <a:path w="2970" h="3036" extrusionOk="0">
                  <a:moveTo>
                    <a:pt x="2593" y="377"/>
                  </a:moveTo>
                  <a:lnTo>
                    <a:pt x="2593" y="2637"/>
                  </a:lnTo>
                  <a:lnTo>
                    <a:pt x="399" y="2637"/>
                  </a:lnTo>
                  <a:lnTo>
                    <a:pt x="399" y="377"/>
                  </a:lnTo>
                  <a:close/>
                  <a:moveTo>
                    <a:pt x="1" y="0"/>
                  </a:moveTo>
                  <a:lnTo>
                    <a:pt x="1" y="3036"/>
                  </a:lnTo>
                  <a:lnTo>
                    <a:pt x="2969" y="3036"/>
                  </a:lnTo>
                  <a:lnTo>
                    <a:pt x="2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7"/>
            <p:cNvSpPr/>
            <p:nvPr/>
          </p:nvSpPr>
          <p:spPr>
            <a:xfrm>
              <a:off x="5235220" y="4276425"/>
              <a:ext cx="124918" cy="127694"/>
            </a:xfrm>
            <a:custGeom>
              <a:avLst/>
              <a:gdLst/>
              <a:ahLst/>
              <a:cxnLst/>
              <a:rect l="l" t="t" r="r" b="b"/>
              <a:pathLst>
                <a:path w="2970" h="3036" extrusionOk="0">
                  <a:moveTo>
                    <a:pt x="2571" y="377"/>
                  </a:moveTo>
                  <a:lnTo>
                    <a:pt x="2571" y="2637"/>
                  </a:lnTo>
                  <a:lnTo>
                    <a:pt x="399" y="2637"/>
                  </a:lnTo>
                  <a:lnTo>
                    <a:pt x="399"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7"/>
            <p:cNvSpPr/>
            <p:nvPr/>
          </p:nvSpPr>
          <p:spPr>
            <a:xfrm>
              <a:off x="5046076"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7"/>
            <p:cNvSpPr/>
            <p:nvPr/>
          </p:nvSpPr>
          <p:spPr>
            <a:xfrm>
              <a:off x="4856933"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7"/>
            <p:cNvSpPr/>
            <p:nvPr/>
          </p:nvSpPr>
          <p:spPr>
            <a:xfrm>
              <a:off x="5360094" y="4331399"/>
              <a:ext cx="64310" cy="16824"/>
            </a:xfrm>
            <a:custGeom>
              <a:avLst/>
              <a:gdLst/>
              <a:ahLst/>
              <a:cxnLst/>
              <a:rect l="l" t="t" r="r" b="b"/>
              <a:pathLst>
                <a:path w="1529"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7"/>
            <p:cNvSpPr/>
            <p:nvPr/>
          </p:nvSpPr>
          <p:spPr>
            <a:xfrm>
              <a:off x="5170951"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7"/>
            <p:cNvSpPr/>
            <p:nvPr/>
          </p:nvSpPr>
          <p:spPr>
            <a:xfrm>
              <a:off x="4981808"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7"/>
            <p:cNvSpPr/>
            <p:nvPr/>
          </p:nvSpPr>
          <p:spPr>
            <a:xfrm>
              <a:off x="4761438" y="4331399"/>
              <a:ext cx="99766" cy="16824"/>
            </a:xfrm>
            <a:custGeom>
              <a:avLst/>
              <a:gdLst/>
              <a:ahLst/>
              <a:cxnLst/>
              <a:rect l="l" t="t" r="r" b="b"/>
              <a:pathLst>
                <a:path w="2372" h="400" extrusionOk="0">
                  <a:moveTo>
                    <a:pt x="0" y="1"/>
                  </a:moveTo>
                  <a:lnTo>
                    <a:pt x="0" y="400"/>
                  </a:lnTo>
                  <a:lnTo>
                    <a:pt x="2371" y="400"/>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7"/>
            <p:cNvSpPr/>
            <p:nvPr/>
          </p:nvSpPr>
          <p:spPr>
            <a:xfrm>
              <a:off x="5544569" y="4331399"/>
              <a:ext cx="98799" cy="16824"/>
            </a:xfrm>
            <a:custGeom>
              <a:avLst/>
              <a:gdLst/>
              <a:ahLst/>
              <a:cxnLst/>
              <a:rect l="l" t="t" r="r" b="b"/>
              <a:pathLst>
                <a:path w="2349" h="400" extrusionOk="0">
                  <a:moveTo>
                    <a:pt x="0" y="1"/>
                  </a:moveTo>
                  <a:lnTo>
                    <a:pt x="0" y="400"/>
                  </a:lnTo>
                  <a:lnTo>
                    <a:pt x="2349" y="400"/>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3" name="Google Shape;433;p7"/>
          <p:cNvGrpSpPr/>
          <p:nvPr/>
        </p:nvGrpSpPr>
        <p:grpSpPr>
          <a:xfrm>
            <a:off x="7447476" y="155377"/>
            <a:ext cx="1794619" cy="937714"/>
            <a:chOff x="7447476" y="612577"/>
            <a:chExt cx="1794619" cy="937714"/>
          </a:xfrm>
        </p:grpSpPr>
        <p:sp>
          <p:nvSpPr>
            <p:cNvPr id="434" name="Google Shape;434;p7"/>
            <p:cNvSpPr/>
            <p:nvPr/>
          </p:nvSpPr>
          <p:spPr>
            <a:xfrm>
              <a:off x="7866602" y="1081065"/>
              <a:ext cx="1375493" cy="469226"/>
            </a:xfrm>
            <a:custGeom>
              <a:avLst/>
              <a:gdLst/>
              <a:ahLst/>
              <a:cxnLst/>
              <a:rect l="l" t="t" r="r" b="b"/>
              <a:pathLst>
                <a:path w="42608" h="14535" extrusionOk="0">
                  <a:moveTo>
                    <a:pt x="4299" y="0"/>
                  </a:moveTo>
                  <a:lnTo>
                    <a:pt x="1" y="4321"/>
                  </a:lnTo>
                  <a:cubicBezTo>
                    <a:pt x="67" y="4365"/>
                    <a:pt x="134" y="4432"/>
                    <a:pt x="200" y="4498"/>
                  </a:cubicBezTo>
                  <a:lnTo>
                    <a:pt x="4432" y="288"/>
                  </a:lnTo>
                  <a:lnTo>
                    <a:pt x="27474" y="288"/>
                  </a:lnTo>
                  <a:lnTo>
                    <a:pt x="41721" y="14535"/>
                  </a:lnTo>
                  <a:lnTo>
                    <a:pt x="42607" y="14535"/>
                  </a:lnTo>
                  <a:lnTo>
                    <a:pt x="42607" y="14269"/>
                  </a:lnTo>
                  <a:lnTo>
                    <a:pt x="41832" y="14269"/>
                  </a:lnTo>
                  <a:lnTo>
                    <a:pt x="2758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7"/>
            <p:cNvSpPr/>
            <p:nvPr/>
          </p:nvSpPr>
          <p:spPr>
            <a:xfrm>
              <a:off x="7526149" y="694834"/>
              <a:ext cx="1715944" cy="710280"/>
            </a:xfrm>
            <a:custGeom>
              <a:avLst/>
              <a:gdLst/>
              <a:ahLst/>
              <a:cxnLst/>
              <a:rect l="l" t="t" r="r" b="b"/>
              <a:pathLst>
                <a:path w="53154" h="22002" extrusionOk="0">
                  <a:moveTo>
                    <a:pt x="222" y="0"/>
                  </a:moveTo>
                  <a:cubicBezTo>
                    <a:pt x="155" y="89"/>
                    <a:pt x="89" y="133"/>
                    <a:pt x="0" y="199"/>
                  </a:cubicBezTo>
                  <a:lnTo>
                    <a:pt x="8929" y="9106"/>
                  </a:lnTo>
                  <a:lnTo>
                    <a:pt x="40258" y="9106"/>
                  </a:lnTo>
                  <a:lnTo>
                    <a:pt x="53153" y="22001"/>
                  </a:lnTo>
                  <a:lnTo>
                    <a:pt x="53153" y="21625"/>
                  </a:lnTo>
                  <a:lnTo>
                    <a:pt x="40369" y="8840"/>
                  </a:lnTo>
                  <a:lnTo>
                    <a:pt x="9040" y="8840"/>
                  </a:lnTo>
                  <a:lnTo>
                    <a:pt x="2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7"/>
            <p:cNvSpPr/>
            <p:nvPr/>
          </p:nvSpPr>
          <p:spPr>
            <a:xfrm>
              <a:off x="7447476" y="612577"/>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7"/>
            <p:cNvSpPr/>
            <p:nvPr/>
          </p:nvSpPr>
          <p:spPr>
            <a:xfrm>
              <a:off x="7786509" y="1209098"/>
              <a:ext cx="98720" cy="98720"/>
            </a:xfrm>
            <a:custGeom>
              <a:avLst/>
              <a:gdLst/>
              <a:ahLst/>
              <a:cxnLst/>
              <a:rect l="l" t="t" r="r" b="b"/>
              <a:pathLst>
                <a:path w="3058" h="3058" extrusionOk="0">
                  <a:moveTo>
                    <a:pt x="1529" y="288"/>
                  </a:moveTo>
                  <a:cubicBezTo>
                    <a:pt x="2216" y="288"/>
                    <a:pt x="2770" y="842"/>
                    <a:pt x="2770" y="1529"/>
                  </a:cubicBezTo>
                  <a:cubicBezTo>
                    <a:pt x="2770" y="2216"/>
                    <a:pt x="2216" y="2792"/>
                    <a:pt x="1529" y="2792"/>
                  </a:cubicBezTo>
                  <a:cubicBezTo>
                    <a:pt x="842" y="2792"/>
                    <a:pt x="266" y="2216"/>
                    <a:pt x="266" y="1529"/>
                  </a:cubicBezTo>
                  <a:cubicBezTo>
                    <a:pt x="266" y="842"/>
                    <a:pt x="842" y="288"/>
                    <a:pt x="1529" y="288"/>
                  </a:cubicBezTo>
                  <a:close/>
                  <a:moveTo>
                    <a:pt x="1529" y="0"/>
                  </a:moveTo>
                  <a:cubicBezTo>
                    <a:pt x="687" y="0"/>
                    <a:pt x="0" y="687"/>
                    <a:pt x="0" y="1529"/>
                  </a:cubicBezTo>
                  <a:cubicBezTo>
                    <a:pt x="0" y="2371"/>
                    <a:pt x="687" y="3058"/>
                    <a:pt x="1529" y="3058"/>
                  </a:cubicBezTo>
                  <a:cubicBezTo>
                    <a:pt x="2371" y="3058"/>
                    <a:pt x="3058" y="2371"/>
                    <a:pt x="3058" y="1529"/>
                  </a:cubicBezTo>
                  <a:cubicBezTo>
                    <a:pt x="3058" y="1153"/>
                    <a:pt x="2903" y="798"/>
                    <a:pt x="2681" y="532"/>
                  </a:cubicBezTo>
                  <a:lnTo>
                    <a:pt x="2548" y="665"/>
                  </a:lnTo>
                  <a:lnTo>
                    <a:pt x="2371" y="466"/>
                  </a:lnTo>
                  <a:lnTo>
                    <a:pt x="2482" y="355"/>
                  </a:lnTo>
                  <a:cubicBezTo>
                    <a:pt x="2216" y="133"/>
                    <a:pt x="1883"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8" name="Google Shape;438;p7"/>
          <p:cNvGrpSpPr/>
          <p:nvPr/>
        </p:nvGrpSpPr>
        <p:grpSpPr>
          <a:xfrm>
            <a:off x="2595618" y="-90361"/>
            <a:ext cx="1468333" cy="494947"/>
            <a:chOff x="-21957" y="3648039"/>
            <a:chExt cx="1468333" cy="494947"/>
          </a:xfrm>
        </p:grpSpPr>
        <p:sp>
          <p:nvSpPr>
            <p:cNvPr id="439" name="Google Shape;439;p7"/>
            <p:cNvSpPr/>
            <p:nvPr/>
          </p:nvSpPr>
          <p:spPr>
            <a:xfrm>
              <a:off x="1113676" y="3810286"/>
              <a:ext cx="332700" cy="332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7"/>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7"/>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42" name="Shape 442"/>
        <p:cNvGrpSpPr/>
        <p:nvPr/>
      </p:nvGrpSpPr>
      <p:grpSpPr>
        <a:xfrm>
          <a:off x="0" y="0"/>
          <a:ext cx="0" cy="0"/>
          <a:chOff x="0" y="0"/>
          <a:chExt cx="0" cy="0"/>
        </a:xfrm>
      </p:grpSpPr>
      <p:sp>
        <p:nvSpPr>
          <p:cNvPr id="443" name="Google Shape;443;p8"/>
          <p:cNvSpPr txBox="1"/>
          <p:nvPr>
            <p:ph type="title"/>
          </p:nvPr>
        </p:nvSpPr>
        <p:spPr>
          <a:xfrm>
            <a:off x="1556550" y="1352850"/>
            <a:ext cx="6030900" cy="2437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444" name="Google Shape;444;p8"/>
          <p:cNvGrpSpPr/>
          <p:nvPr/>
        </p:nvGrpSpPr>
        <p:grpSpPr>
          <a:xfrm>
            <a:off x="4760865" y="-366944"/>
            <a:ext cx="819137" cy="1183093"/>
            <a:chOff x="4312241" y="155173"/>
            <a:chExt cx="711736" cy="1027883"/>
          </a:xfrm>
        </p:grpSpPr>
        <p:sp>
          <p:nvSpPr>
            <p:cNvPr id="445" name="Google Shape;445;p8"/>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8"/>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8"/>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8"/>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8"/>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8"/>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8"/>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8"/>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8"/>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4" name="Google Shape;454;p8"/>
          <p:cNvGrpSpPr/>
          <p:nvPr/>
        </p:nvGrpSpPr>
        <p:grpSpPr>
          <a:xfrm flipH="1">
            <a:off x="-73590" y="112839"/>
            <a:ext cx="878375" cy="275404"/>
            <a:chOff x="8363724" y="112839"/>
            <a:chExt cx="878375" cy="275404"/>
          </a:xfrm>
        </p:grpSpPr>
        <p:grpSp>
          <p:nvGrpSpPr>
            <p:cNvPr id="455" name="Google Shape;455;p8"/>
            <p:cNvGrpSpPr/>
            <p:nvPr/>
          </p:nvGrpSpPr>
          <p:grpSpPr>
            <a:xfrm>
              <a:off x="8363724" y="112839"/>
              <a:ext cx="878375" cy="275404"/>
              <a:chOff x="6611124" y="570039"/>
              <a:chExt cx="878375" cy="275404"/>
            </a:xfrm>
          </p:grpSpPr>
          <p:sp>
            <p:nvSpPr>
              <p:cNvPr id="456" name="Google Shape;456;p8"/>
              <p:cNvSpPr/>
              <p:nvPr/>
            </p:nvSpPr>
            <p:spPr>
              <a:xfrm>
                <a:off x="6675495" y="570039"/>
                <a:ext cx="814003" cy="195309"/>
              </a:xfrm>
              <a:custGeom>
                <a:avLst/>
                <a:gdLst/>
                <a:ahLst/>
                <a:cxnLst/>
                <a:rect l="l" t="t" r="r" b="b"/>
                <a:pathLst>
                  <a:path w="25215" h="6050" extrusionOk="0">
                    <a:moveTo>
                      <a:pt x="5916" y="1"/>
                    </a:moveTo>
                    <a:lnTo>
                      <a:pt x="0" y="5894"/>
                    </a:lnTo>
                    <a:cubicBezTo>
                      <a:pt x="89" y="5938"/>
                      <a:pt x="178" y="5983"/>
                      <a:pt x="244" y="6049"/>
                    </a:cubicBezTo>
                    <a:lnTo>
                      <a:pt x="6027" y="266"/>
                    </a:lnTo>
                    <a:lnTo>
                      <a:pt x="25214" y="266"/>
                    </a:lnTo>
                    <a:lnTo>
                      <a:pt x="25214"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8"/>
              <p:cNvSpPr/>
              <p:nvPr/>
            </p:nvSpPr>
            <p:spPr>
              <a:xfrm>
                <a:off x="6611124" y="755310"/>
                <a:ext cx="89423" cy="90133"/>
              </a:xfrm>
              <a:custGeom>
                <a:avLst/>
                <a:gdLst/>
                <a:ahLst/>
                <a:cxnLst/>
                <a:rect l="l" t="t" r="r" b="b"/>
                <a:pathLst>
                  <a:path w="2770" h="2792" extrusionOk="0">
                    <a:moveTo>
                      <a:pt x="1374" y="0"/>
                    </a:moveTo>
                    <a:cubicBezTo>
                      <a:pt x="621" y="0"/>
                      <a:pt x="0" y="620"/>
                      <a:pt x="0" y="1396"/>
                    </a:cubicBezTo>
                    <a:cubicBezTo>
                      <a:pt x="0" y="2171"/>
                      <a:pt x="621" y="2792"/>
                      <a:pt x="1374" y="2792"/>
                    </a:cubicBezTo>
                    <a:cubicBezTo>
                      <a:pt x="2149" y="2792"/>
                      <a:pt x="2770" y="2171"/>
                      <a:pt x="2770" y="1396"/>
                    </a:cubicBezTo>
                    <a:cubicBezTo>
                      <a:pt x="2770" y="953"/>
                      <a:pt x="2570" y="576"/>
                      <a:pt x="2238" y="310"/>
                    </a:cubicBezTo>
                    <a:lnTo>
                      <a:pt x="2083" y="487"/>
                    </a:lnTo>
                    <a:lnTo>
                      <a:pt x="1884" y="288"/>
                    </a:lnTo>
                    <a:lnTo>
                      <a:pt x="1994" y="155"/>
                    </a:lnTo>
                    <a:cubicBezTo>
                      <a:pt x="1817" y="66"/>
                      <a:pt x="1596" y="0"/>
                      <a:pt x="1374"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8" name="Google Shape;458;p8"/>
            <p:cNvSpPr/>
            <p:nvPr/>
          </p:nvSpPr>
          <p:spPr>
            <a:xfrm>
              <a:off x="8424512" y="303114"/>
              <a:ext cx="11493" cy="10750"/>
            </a:xfrm>
            <a:custGeom>
              <a:avLst/>
              <a:gdLst/>
              <a:ahLst/>
              <a:cxnLst/>
              <a:rect l="l" t="t" r="r" b="b"/>
              <a:pathLst>
                <a:path w="356" h="333" extrusionOk="0">
                  <a:moveTo>
                    <a:pt x="111" y="0"/>
                  </a:moveTo>
                  <a:lnTo>
                    <a:pt x="1" y="133"/>
                  </a:lnTo>
                  <a:lnTo>
                    <a:pt x="200" y="332"/>
                  </a:lnTo>
                  <a:lnTo>
                    <a:pt x="355" y="155"/>
                  </a:lnTo>
                  <a:cubicBezTo>
                    <a:pt x="289" y="89"/>
                    <a:pt x="200" y="44"/>
                    <a:pt x="111" y="0"/>
                  </a:cubicBezTo>
                  <a:close/>
                </a:path>
              </a:pathLst>
            </a:custGeom>
            <a:solidFill>
              <a:srgbClr val="FF4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9" name="Google Shape;459;p8"/>
          <p:cNvGrpSpPr/>
          <p:nvPr/>
        </p:nvGrpSpPr>
        <p:grpSpPr>
          <a:xfrm>
            <a:off x="7197584" y="4561424"/>
            <a:ext cx="878357" cy="184270"/>
            <a:chOff x="919039" y="1581426"/>
            <a:chExt cx="600134" cy="125902"/>
          </a:xfrm>
        </p:grpSpPr>
        <p:sp>
          <p:nvSpPr>
            <p:cNvPr id="460" name="Google Shape;460;p8"/>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8"/>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8"/>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8"/>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4" name="Google Shape;464;p8"/>
          <p:cNvGrpSpPr/>
          <p:nvPr/>
        </p:nvGrpSpPr>
        <p:grpSpPr>
          <a:xfrm>
            <a:off x="-638864" y="2668040"/>
            <a:ext cx="1591472" cy="841159"/>
            <a:chOff x="661553" y="1919040"/>
            <a:chExt cx="1591472" cy="841159"/>
          </a:xfrm>
        </p:grpSpPr>
        <p:sp>
          <p:nvSpPr>
            <p:cNvPr id="465" name="Google Shape;465;p8"/>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8"/>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8"/>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8"/>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8"/>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8"/>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8"/>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8"/>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8"/>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8"/>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5" name="Google Shape;475;p8"/>
          <p:cNvGrpSpPr/>
          <p:nvPr/>
        </p:nvGrpSpPr>
        <p:grpSpPr>
          <a:xfrm>
            <a:off x="3935356" y="4583399"/>
            <a:ext cx="182798" cy="598473"/>
            <a:chOff x="3638102" y="4583399"/>
            <a:chExt cx="182798" cy="598473"/>
          </a:xfrm>
        </p:grpSpPr>
        <p:sp>
          <p:nvSpPr>
            <p:cNvPr id="476" name="Google Shape;476;p8"/>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8"/>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8" name="Google Shape;478;p8"/>
          <p:cNvGrpSpPr/>
          <p:nvPr/>
        </p:nvGrpSpPr>
        <p:grpSpPr>
          <a:xfrm>
            <a:off x="6693628" y="4744172"/>
            <a:ext cx="182798" cy="598473"/>
            <a:chOff x="3638102" y="4583399"/>
            <a:chExt cx="182798" cy="598473"/>
          </a:xfrm>
        </p:grpSpPr>
        <p:sp>
          <p:nvSpPr>
            <p:cNvPr id="479" name="Google Shape;479;p8"/>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8"/>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1" name="Google Shape;481;p8"/>
          <p:cNvGrpSpPr/>
          <p:nvPr/>
        </p:nvGrpSpPr>
        <p:grpSpPr>
          <a:xfrm>
            <a:off x="8271407" y="2454825"/>
            <a:ext cx="444699" cy="714806"/>
            <a:chOff x="8348444" y="2302425"/>
            <a:chExt cx="444699" cy="714806"/>
          </a:xfrm>
        </p:grpSpPr>
        <p:sp>
          <p:nvSpPr>
            <p:cNvPr id="482" name="Google Shape;482;p8"/>
            <p:cNvSpPr/>
            <p:nvPr/>
          </p:nvSpPr>
          <p:spPr>
            <a:xfrm>
              <a:off x="8348444" y="2302425"/>
              <a:ext cx="368261" cy="714806"/>
            </a:xfrm>
            <a:custGeom>
              <a:avLst/>
              <a:gdLst/>
              <a:ahLst/>
              <a:cxnLst/>
              <a:rect l="l" t="t" r="r" b="b"/>
              <a:pathLst>
                <a:path w="9395" h="18236" extrusionOk="0">
                  <a:moveTo>
                    <a:pt x="4476" y="1"/>
                  </a:moveTo>
                  <a:lnTo>
                    <a:pt x="0" y="4587"/>
                  </a:lnTo>
                  <a:lnTo>
                    <a:pt x="0" y="18235"/>
                  </a:lnTo>
                  <a:lnTo>
                    <a:pt x="9395" y="18235"/>
                  </a:lnTo>
                  <a:lnTo>
                    <a:pt x="9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8"/>
            <p:cNvSpPr/>
            <p:nvPr/>
          </p:nvSpPr>
          <p:spPr>
            <a:xfrm>
              <a:off x="8652425" y="2518678"/>
              <a:ext cx="140719" cy="38257"/>
            </a:xfrm>
            <a:custGeom>
              <a:avLst/>
              <a:gdLst/>
              <a:ahLst/>
              <a:cxnLst/>
              <a:rect l="l" t="t" r="r" b="b"/>
              <a:pathLst>
                <a:path w="3590" h="976" extrusionOk="0">
                  <a:moveTo>
                    <a:pt x="0" y="1"/>
                  </a:moveTo>
                  <a:lnTo>
                    <a:pt x="0" y="976"/>
                  </a:lnTo>
                  <a:lnTo>
                    <a:pt x="3589" y="976"/>
                  </a:lnTo>
                  <a:lnTo>
                    <a:pt x="3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8"/>
            <p:cNvSpPr/>
            <p:nvPr/>
          </p:nvSpPr>
          <p:spPr>
            <a:xfrm>
              <a:off x="8652425" y="2645482"/>
              <a:ext cx="140719" cy="38257"/>
            </a:xfrm>
            <a:custGeom>
              <a:avLst/>
              <a:gdLst/>
              <a:ahLst/>
              <a:cxnLst/>
              <a:rect l="l" t="t" r="r" b="b"/>
              <a:pathLst>
                <a:path w="3590" h="976" extrusionOk="0">
                  <a:moveTo>
                    <a:pt x="0" y="1"/>
                  </a:moveTo>
                  <a:lnTo>
                    <a:pt x="0" y="975"/>
                  </a:lnTo>
                  <a:lnTo>
                    <a:pt x="3589" y="975"/>
                  </a:lnTo>
                  <a:lnTo>
                    <a:pt x="3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8"/>
            <p:cNvSpPr/>
            <p:nvPr/>
          </p:nvSpPr>
          <p:spPr>
            <a:xfrm>
              <a:off x="8652425" y="2772286"/>
              <a:ext cx="140719" cy="37394"/>
            </a:xfrm>
            <a:custGeom>
              <a:avLst/>
              <a:gdLst/>
              <a:ahLst/>
              <a:cxnLst/>
              <a:rect l="l" t="t" r="r" b="b"/>
              <a:pathLst>
                <a:path w="3590" h="954" extrusionOk="0">
                  <a:moveTo>
                    <a:pt x="0" y="0"/>
                  </a:moveTo>
                  <a:lnTo>
                    <a:pt x="0" y="953"/>
                  </a:lnTo>
                  <a:lnTo>
                    <a:pt x="3589" y="953"/>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8"/>
            <p:cNvSpPr/>
            <p:nvPr/>
          </p:nvSpPr>
          <p:spPr>
            <a:xfrm>
              <a:off x="8652425" y="2899090"/>
              <a:ext cx="140719" cy="37355"/>
            </a:xfrm>
            <a:custGeom>
              <a:avLst/>
              <a:gdLst/>
              <a:ahLst/>
              <a:cxnLst/>
              <a:rect l="l" t="t" r="r" b="b"/>
              <a:pathLst>
                <a:path w="3590" h="953" extrusionOk="0">
                  <a:moveTo>
                    <a:pt x="0" y="0"/>
                  </a:moveTo>
                  <a:lnTo>
                    <a:pt x="0" y="953"/>
                  </a:lnTo>
                  <a:lnTo>
                    <a:pt x="3589" y="953"/>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7" name="Google Shape;487;p8"/>
          <p:cNvGrpSpPr/>
          <p:nvPr/>
        </p:nvGrpSpPr>
        <p:grpSpPr>
          <a:xfrm>
            <a:off x="8772496" y="3656885"/>
            <a:ext cx="399902" cy="651901"/>
            <a:chOff x="8772496" y="3715501"/>
            <a:chExt cx="399902" cy="651901"/>
          </a:xfrm>
        </p:grpSpPr>
        <p:sp>
          <p:nvSpPr>
            <p:cNvPr id="488" name="Google Shape;488;p8"/>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8"/>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0" name="Google Shape;490;p8"/>
          <p:cNvGrpSpPr/>
          <p:nvPr/>
        </p:nvGrpSpPr>
        <p:grpSpPr>
          <a:xfrm rot="10800000">
            <a:off x="2329585" y="-249073"/>
            <a:ext cx="184279" cy="603321"/>
            <a:chOff x="3638102" y="4583399"/>
            <a:chExt cx="182798" cy="598473"/>
          </a:xfrm>
        </p:grpSpPr>
        <p:sp>
          <p:nvSpPr>
            <p:cNvPr id="491" name="Google Shape;491;p8"/>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8"/>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3" name="Google Shape;493;p8"/>
          <p:cNvGrpSpPr/>
          <p:nvPr/>
        </p:nvGrpSpPr>
        <p:grpSpPr>
          <a:xfrm rot="10800000">
            <a:off x="6340770" y="203461"/>
            <a:ext cx="3434729" cy="1094377"/>
            <a:chOff x="1035175" y="739350"/>
            <a:chExt cx="2659900" cy="847500"/>
          </a:xfrm>
        </p:grpSpPr>
        <p:sp>
          <p:nvSpPr>
            <p:cNvPr id="494" name="Google Shape;494;p8"/>
            <p:cNvSpPr/>
            <p:nvPr/>
          </p:nvSpPr>
          <p:spPr>
            <a:xfrm>
              <a:off x="1092800" y="1117100"/>
              <a:ext cx="2529150" cy="430400"/>
            </a:xfrm>
            <a:custGeom>
              <a:avLst/>
              <a:gdLst/>
              <a:ahLst/>
              <a:cxnLst/>
              <a:rect l="l" t="t" r="r" b="b"/>
              <a:pathLst>
                <a:path w="101166" h="17216" extrusionOk="0">
                  <a:moveTo>
                    <a:pt x="55613" y="1"/>
                  </a:moveTo>
                  <a:lnTo>
                    <a:pt x="49054" y="6559"/>
                  </a:lnTo>
                  <a:lnTo>
                    <a:pt x="5960" y="6559"/>
                  </a:lnTo>
                  <a:lnTo>
                    <a:pt x="0" y="12497"/>
                  </a:lnTo>
                  <a:lnTo>
                    <a:pt x="200" y="12696"/>
                  </a:lnTo>
                  <a:lnTo>
                    <a:pt x="6071" y="6825"/>
                  </a:lnTo>
                  <a:lnTo>
                    <a:pt x="49165" y="6825"/>
                  </a:lnTo>
                  <a:lnTo>
                    <a:pt x="55723" y="289"/>
                  </a:lnTo>
                  <a:lnTo>
                    <a:pt x="63589" y="289"/>
                  </a:lnTo>
                  <a:lnTo>
                    <a:pt x="80516" y="17216"/>
                  </a:lnTo>
                  <a:lnTo>
                    <a:pt x="101166" y="17216"/>
                  </a:lnTo>
                  <a:lnTo>
                    <a:pt x="101166" y="16928"/>
                  </a:lnTo>
                  <a:lnTo>
                    <a:pt x="80627" y="16928"/>
                  </a:lnTo>
                  <a:lnTo>
                    <a:pt x="63700"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8"/>
            <p:cNvSpPr/>
            <p:nvPr/>
          </p:nvSpPr>
          <p:spPr>
            <a:xfrm>
              <a:off x="1035175" y="1417725"/>
              <a:ext cx="83675" cy="76600"/>
            </a:xfrm>
            <a:custGeom>
              <a:avLst/>
              <a:gdLst/>
              <a:ahLst/>
              <a:cxnLst/>
              <a:rect l="l" t="t" r="r" b="b"/>
              <a:pathLst>
                <a:path w="3347" h="3064" extrusionOk="0">
                  <a:moveTo>
                    <a:pt x="1663" y="283"/>
                  </a:moveTo>
                  <a:cubicBezTo>
                    <a:pt x="1984" y="283"/>
                    <a:pt x="2305" y="405"/>
                    <a:pt x="2549" y="649"/>
                  </a:cubicBezTo>
                  <a:cubicBezTo>
                    <a:pt x="3036" y="1136"/>
                    <a:pt x="3036" y="1934"/>
                    <a:pt x="2549" y="2421"/>
                  </a:cubicBezTo>
                  <a:cubicBezTo>
                    <a:pt x="2305" y="2665"/>
                    <a:pt x="1984" y="2787"/>
                    <a:pt x="1663" y="2787"/>
                  </a:cubicBezTo>
                  <a:cubicBezTo>
                    <a:pt x="1341" y="2787"/>
                    <a:pt x="1020" y="2665"/>
                    <a:pt x="776" y="2421"/>
                  </a:cubicBezTo>
                  <a:cubicBezTo>
                    <a:pt x="289" y="1934"/>
                    <a:pt x="289" y="1136"/>
                    <a:pt x="776" y="649"/>
                  </a:cubicBezTo>
                  <a:cubicBezTo>
                    <a:pt x="1020" y="405"/>
                    <a:pt x="1341" y="283"/>
                    <a:pt x="1663" y="283"/>
                  </a:cubicBezTo>
                  <a:close/>
                  <a:moveTo>
                    <a:pt x="1674" y="1"/>
                  </a:moveTo>
                  <a:cubicBezTo>
                    <a:pt x="1286" y="1"/>
                    <a:pt x="898" y="150"/>
                    <a:pt x="599" y="450"/>
                  </a:cubicBezTo>
                  <a:cubicBezTo>
                    <a:pt x="1" y="1048"/>
                    <a:pt x="1" y="2023"/>
                    <a:pt x="599" y="2621"/>
                  </a:cubicBezTo>
                  <a:cubicBezTo>
                    <a:pt x="887" y="2909"/>
                    <a:pt x="1286" y="3064"/>
                    <a:pt x="1663" y="3064"/>
                  </a:cubicBezTo>
                  <a:cubicBezTo>
                    <a:pt x="2061" y="3064"/>
                    <a:pt x="2460" y="2909"/>
                    <a:pt x="2748" y="2621"/>
                  </a:cubicBezTo>
                  <a:cubicBezTo>
                    <a:pt x="3347" y="2023"/>
                    <a:pt x="3347" y="1048"/>
                    <a:pt x="2748" y="450"/>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8"/>
            <p:cNvSpPr/>
            <p:nvPr/>
          </p:nvSpPr>
          <p:spPr>
            <a:xfrm>
              <a:off x="3611400" y="1510225"/>
              <a:ext cx="83675" cy="76625"/>
            </a:xfrm>
            <a:custGeom>
              <a:avLst/>
              <a:gdLst/>
              <a:ahLst/>
              <a:cxnLst/>
              <a:rect l="l" t="t" r="r" b="b"/>
              <a:pathLst>
                <a:path w="3347" h="3065" extrusionOk="0">
                  <a:moveTo>
                    <a:pt x="1663" y="283"/>
                  </a:moveTo>
                  <a:cubicBezTo>
                    <a:pt x="1984" y="283"/>
                    <a:pt x="2305" y="405"/>
                    <a:pt x="2549" y="649"/>
                  </a:cubicBezTo>
                  <a:cubicBezTo>
                    <a:pt x="3036" y="1136"/>
                    <a:pt x="3036" y="1934"/>
                    <a:pt x="2549" y="2422"/>
                  </a:cubicBezTo>
                  <a:cubicBezTo>
                    <a:pt x="2305" y="2665"/>
                    <a:pt x="1984" y="2787"/>
                    <a:pt x="1663" y="2787"/>
                  </a:cubicBezTo>
                  <a:cubicBezTo>
                    <a:pt x="1341" y="2787"/>
                    <a:pt x="1020" y="2665"/>
                    <a:pt x="776" y="2422"/>
                  </a:cubicBezTo>
                  <a:cubicBezTo>
                    <a:pt x="311" y="1934"/>
                    <a:pt x="311" y="1136"/>
                    <a:pt x="776" y="649"/>
                  </a:cubicBezTo>
                  <a:cubicBezTo>
                    <a:pt x="1020" y="405"/>
                    <a:pt x="1341" y="283"/>
                    <a:pt x="1663" y="283"/>
                  </a:cubicBezTo>
                  <a:close/>
                  <a:moveTo>
                    <a:pt x="1674" y="1"/>
                  </a:moveTo>
                  <a:cubicBezTo>
                    <a:pt x="1286" y="1"/>
                    <a:pt x="898" y="151"/>
                    <a:pt x="599" y="450"/>
                  </a:cubicBezTo>
                  <a:cubicBezTo>
                    <a:pt x="1" y="1048"/>
                    <a:pt x="1" y="2023"/>
                    <a:pt x="599" y="2599"/>
                  </a:cubicBezTo>
                  <a:cubicBezTo>
                    <a:pt x="887" y="2909"/>
                    <a:pt x="1286" y="3064"/>
                    <a:pt x="1663" y="3064"/>
                  </a:cubicBezTo>
                  <a:cubicBezTo>
                    <a:pt x="2062" y="3064"/>
                    <a:pt x="2460" y="2909"/>
                    <a:pt x="2748" y="2599"/>
                  </a:cubicBezTo>
                  <a:cubicBezTo>
                    <a:pt x="3347" y="2023"/>
                    <a:pt x="3347" y="1048"/>
                    <a:pt x="2748" y="450"/>
                  </a:cubicBezTo>
                  <a:cubicBezTo>
                    <a:pt x="2449" y="151"/>
                    <a:pt x="2062"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8"/>
            <p:cNvSpPr/>
            <p:nvPr/>
          </p:nvSpPr>
          <p:spPr>
            <a:xfrm>
              <a:off x="1509875" y="739350"/>
              <a:ext cx="638125" cy="396600"/>
            </a:xfrm>
            <a:custGeom>
              <a:avLst/>
              <a:gdLst/>
              <a:ahLst/>
              <a:cxnLst/>
              <a:rect l="l" t="t" r="r" b="b"/>
              <a:pathLst>
                <a:path w="25525" h="15864" extrusionOk="0">
                  <a:moveTo>
                    <a:pt x="1" y="0"/>
                  </a:moveTo>
                  <a:lnTo>
                    <a:pt x="1" y="5650"/>
                  </a:lnTo>
                  <a:lnTo>
                    <a:pt x="10237" y="15864"/>
                  </a:lnTo>
                  <a:lnTo>
                    <a:pt x="25525" y="15864"/>
                  </a:lnTo>
                  <a:lnTo>
                    <a:pt x="25525" y="15576"/>
                  </a:lnTo>
                  <a:lnTo>
                    <a:pt x="10348" y="15576"/>
                  </a:lnTo>
                  <a:lnTo>
                    <a:pt x="289" y="5539"/>
                  </a:lnTo>
                  <a:lnTo>
                    <a:pt x="28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8"/>
            <p:cNvSpPr/>
            <p:nvPr/>
          </p:nvSpPr>
          <p:spPr>
            <a:xfrm>
              <a:off x="2140225" y="1087600"/>
              <a:ext cx="83675" cy="76050"/>
            </a:xfrm>
            <a:custGeom>
              <a:avLst/>
              <a:gdLst/>
              <a:ahLst/>
              <a:cxnLst/>
              <a:rect l="l" t="t" r="r" b="b"/>
              <a:pathLst>
                <a:path w="3347" h="3042" extrusionOk="0">
                  <a:moveTo>
                    <a:pt x="1663" y="272"/>
                  </a:moveTo>
                  <a:cubicBezTo>
                    <a:pt x="1995" y="272"/>
                    <a:pt x="2305" y="405"/>
                    <a:pt x="2549" y="649"/>
                  </a:cubicBezTo>
                  <a:cubicBezTo>
                    <a:pt x="3036" y="1136"/>
                    <a:pt x="3036" y="1912"/>
                    <a:pt x="2549" y="2399"/>
                  </a:cubicBezTo>
                  <a:cubicBezTo>
                    <a:pt x="2305" y="2643"/>
                    <a:pt x="1984" y="2765"/>
                    <a:pt x="1663" y="2765"/>
                  </a:cubicBezTo>
                  <a:cubicBezTo>
                    <a:pt x="1341" y="2765"/>
                    <a:pt x="1020" y="2643"/>
                    <a:pt x="776" y="2399"/>
                  </a:cubicBezTo>
                  <a:cubicBezTo>
                    <a:pt x="289" y="1912"/>
                    <a:pt x="289" y="1136"/>
                    <a:pt x="776" y="649"/>
                  </a:cubicBezTo>
                  <a:cubicBezTo>
                    <a:pt x="1020" y="405"/>
                    <a:pt x="1352" y="272"/>
                    <a:pt x="1663" y="272"/>
                  </a:cubicBezTo>
                  <a:close/>
                  <a:moveTo>
                    <a:pt x="1674" y="1"/>
                  </a:moveTo>
                  <a:cubicBezTo>
                    <a:pt x="1286" y="1"/>
                    <a:pt x="898" y="150"/>
                    <a:pt x="599" y="449"/>
                  </a:cubicBezTo>
                  <a:cubicBezTo>
                    <a:pt x="1" y="1048"/>
                    <a:pt x="1" y="2000"/>
                    <a:pt x="599" y="2599"/>
                  </a:cubicBezTo>
                  <a:cubicBezTo>
                    <a:pt x="887" y="2909"/>
                    <a:pt x="1286" y="3042"/>
                    <a:pt x="1663" y="3042"/>
                  </a:cubicBezTo>
                  <a:cubicBezTo>
                    <a:pt x="2061" y="3042"/>
                    <a:pt x="2460" y="2909"/>
                    <a:pt x="2748" y="2599"/>
                  </a:cubicBezTo>
                  <a:cubicBezTo>
                    <a:pt x="3346" y="2000"/>
                    <a:pt x="3346" y="1048"/>
                    <a:pt x="2748" y="449"/>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9" name="Google Shape;499;p8"/>
          <p:cNvGrpSpPr/>
          <p:nvPr/>
        </p:nvGrpSpPr>
        <p:grpSpPr>
          <a:xfrm>
            <a:off x="2175663" y="4352625"/>
            <a:ext cx="881930" cy="325254"/>
            <a:chOff x="4761438" y="4276425"/>
            <a:chExt cx="881930" cy="325254"/>
          </a:xfrm>
        </p:grpSpPr>
        <p:sp>
          <p:nvSpPr>
            <p:cNvPr id="500" name="Google Shape;500;p8"/>
            <p:cNvSpPr/>
            <p:nvPr/>
          </p:nvSpPr>
          <p:spPr>
            <a:xfrm>
              <a:off x="5424363" y="4473985"/>
              <a:ext cx="124918" cy="127694"/>
            </a:xfrm>
            <a:custGeom>
              <a:avLst/>
              <a:gdLst/>
              <a:ahLst/>
              <a:cxnLst/>
              <a:rect l="l" t="t" r="r" b="b"/>
              <a:pathLst>
                <a:path w="2970" h="3036" extrusionOk="0">
                  <a:moveTo>
                    <a:pt x="2593" y="399"/>
                  </a:moveTo>
                  <a:lnTo>
                    <a:pt x="2593" y="2659"/>
                  </a:lnTo>
                  <a:lnTo>
                    <a:pt x="399" y="2659"/>
                  </a:lnTo>
                  <a:lnTo>
                    <a:pt x="399" y="399"/>
                  </a:lnTo>
                  <a:close/>
                  <a:moveTo>
                    <a:pt x="1" y="1"/>
                  </a:moveTo>
                  <a:lnTo>
                    <a:pt x="1" y="3036"/>
                  </a:lnTo>
                  <a:lnTo>
                    <a:pt x="2969" y="3036"/>
                  </a:lnTo>
                  <a:lnTo>
                    <a:pt x="29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8"/>
            <p:cNvSpPr/>
            <p:nvPr/>
          </p:nvSpPr>
          <p:spPr>
            <a:xfrm>
              <a:off x="5235220" y="4473985"/>
              <a:ext cx="124918" cy="127694"/>
            </a:xfrm>
            <a:custGeom>
              <a:avLst/>
              <a:gdLst/>
              <a:ahLst/>
              <a:cxnLst/>
              <a:rect l="l" t="t" r="r" b="b"/>
              <a:pathLst>
                <a:path w="2970" h="3036" extrusionOk="0">
                  <a:moveTo>
                    <a:pt x="2571" y="399"/>
                  </a:moveTo>
                  <a:lnTo>
                    <a:pt x="2571" y="2659"/>
                  </a:lnTo>
                  <a:lnTo>
                    <a:pt x="399" y="2659"/>
                  </a:lnTo>
                  <a:lnTo>
                    <a:pt x="399"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8"/>
            <p:cNvSpPr/>
            <p:nvPr/>
          </p:nvSpPr>
          <p:spPr>
            <a:xfrm>
              <a:off x="5046076"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8"/>
            <p:cNvSpPr/>
            <p:nvPr/>
          </p:nvSpPr>
          <p:spPr>
            <a:xfrm>
              <a:off x="4856933"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8"/>
            <p:cNvSpPr/>
            <p:nvPr/>
          </p:nvSpPr>
          <p:spPr>
            <a:xfrm>
              <a:off x="5360094" y="4529884"/>
              <a:ext cx="64310" cy="15899"/>
            </a:xfrm>
            <a:custGeom>
              <a:avLst/>
              <a:gdLst/>
              <a:ahLst/>
              <a:cxnLst/>
              <a:rect l="l" t="t" r="r" b="b"/>
              <a:pathLst>
                <a:path w="1529"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8"/>
            <p:cNvSpPr/>
            <p:nvPr/>
          </p:nvSpPr>
          <p:spPr>
            <a:xfrm>
              <a:off x="5170951"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8"/>
            <p:cNvSpPr/>
            <p:nvPr/>
          </p:nvSpPr>
          <p:spPr>
            <a:xfrm>
              <a:off x="4981808"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8"/>
            <p:cNvSpPr/>
            <p:nvPr/>
          </p:nvSpPr>
          <p:spPr>
            <a:xfrm>
              <a:off x="4761438" y="4529884"/>
              <a:ext cx="99766" cy="15899"/>
            </a:xfrm>
            <a:custGeom>
              <a:avLst/>
              <a:gdLst/>
              <a:ahLst/>
              <a:cxnLst/>
              <a:rect l="l" t="t" r="r" b="b"/>
              <a:pathLst>
                <a:path w="2372" h="378" extrusionOk="0">
                  <a:moveTo>
                    <a:pt x="0" y="1"/>
                  </a:moveTo>
                  <a:lnTo>
                    <a:pt x="0" y="378"/>
                  </a:lnTo>
                  <a:lnTo>
                    <a:pt x="2371" y="378"/>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8"/>
            <p:cNvSpPr/>
            <p:nvPr/>
          </p:nvSpPr>
          <p:spPr>
            <a:xfrm>
              <a:off x="5544569" y="4529884"/>
              <a:ext cx="98799" cy="15899"/>
            </a:xfrm>
            <a:custGeom>
              <a:avLst/>
              <a:gdLst/>
              <a:ahLst/>
              <a:cxnLst/>
              <a:rect l="l" t="t" r="r" b="b"/>
              <a:pathLst>
                <a:path w="2349" h="378" extrusionOk="0">
                  <a:moveTo>
                    <a:pt x="0" y="1"/>
                  </a:moveTo>
                  <a:lnTo>
                    <a:pt x="0" y="378"/>
                  </a:lnTo>
                  <a:lnTo>
                    <a:pt x="2349" y="378"/>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8"/>
            <p:cNvSpPr/>
            <p:nvPr/>
          </p:nvSpPr>
          <p:spPr>
            <a:xfrm>
              <a:off x="5424363" y="4276425"/>
              <a:ext cx="124918" cy="127694"/>
            </a:xfrm>
            <a:custGeom>
              <a:avLst/>
              <a:gdLst/>
              <a:ahLst/>
              <a:cxnLst/>
              <a:rect l="l" t="t" r="r" b="b"/>
              <a:pathLst>
                <a:path w="2970" h="3036" extrusionOk="0">
                  <a:moveTo>
                    <a:pt x="2593" y="377"/>
                  </a:moveTo>
                  <a:lnTo>
                    <a:pt x="2593" y="2637"/>
                  </a:lnTo>
                  <a:lnTo>
                    <a:pt x="399" y="2637"/>
                  </a:lnTo>
                  <a:lnTo>
                    <a:pt x="399" y="377"/>
                  </a:lnTo>
                  <a:close/>
                  <a:moveTo>
                    <a:pt x="1" y="0"/>
                  </a:moveTo>
                  <a:lnTo>
                    <a:pt x="1" y="3036"/>
                  </a:lnTo>
                  <a:lnTo>
                    <a:pt x="2969" y="3036"/>
                  </a:lnTo>
                  <a:lnTo>
                    <a:pt x="2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8"/>
            <p:cNvSpPr/>
            <p:nvPr/>
          </p:nvSpPr>
          <p:spPr>
            <a:xfrm>
              <a:off x="5235220" y="4276425"/>
              <a:ext cx="124918" cy="127694"/>
            </a:xfrm>
            <a:custGeom>
              <a:avLst/>
              <a:gdLst/>
              <a:ahLst/>
              <a:cxnLst/>
              <a:rect l="l" t="t" r="r" b="b"/>
              <a:pathLst>
                <a:path w="2970" h="3036" extrusionOk="0">
                  <a:moveTo>
                    <a:pt x="2571" y="377"/>
                  </a:moveTo>
                  <a:lnTo>
                    <a:pt x="2571" y="2637"/>
                  </a:lnTo>
                  <a:lnTo>
                    <a:pt x="399" y="2637"/>
                  </a:lnTo>
                  <a:lnTo>
                    <a:pt x="399"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8"/>
            <p:cNvSpPr/>
            <p:nvPr/>
          </p:nvSpPr>
          <p:spPr>
            <a:xfrm>
              <a:off x="5046076"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8"/>
            <p:cNvSpPr/>
            <p:nvPr/>
          </p:nvSpPr>
          <p:spPr>
            <a:xfrm>
              <a:off x="4856933"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8"/>
            <p:cNvSpPr/>
            <p:nvPr/>
          </p:nvSpPr>
          <p:spPr>
            <a:xfrm>
              <a:off x="5360094" y="4331399"/>
              <a:ext cx="64310" cy="16824"/>
            </a:xfrm>
            <a:custGeom>
              <a:avLst/>
              <a:gdLst/>
              <a:ahLst/>
              <a:cxnLst/>
              <a:rect l="l" t="t" r="r" b="b"/>
              <a:pathLst>
                <a:path w="1529"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8"/>
            <p:cNvSpPr/>
            <p:nvPr/>
          </p:nvSpPr>
          <p:spPr>
            <a:xfrm>
              <a:off x="5170951"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8"/>
            <p:cNvSpPr/>
            <p:nvPr/>
          </p:nvSpPr>
          <p:spPr>
            <a:xfrm>
              <a:off x="4981808"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8"/>
            <p:cNvSpPr/>
            <p:nvPr/>
          </p:nvSpPr>
          <p:spPr>
            <a:xfrm>
              <a:off x="4761438" y="4331399"/>
              <a:ext cx="99766" cy="16824"/>
            </a:xfrm>
            <a:custGeom>
              <a:avLst/>
              <a:gdLst/>
              <a:ahLst/>
              <a:cxnLst/>
              <a:rect l="l" t="t" r="r" b="b"/>
              <a:pathLst>
                <a:path w="2372" h="400" extrusionOk="0">
                  <a:moveTo>
                    <a:pt x="0" y="1"/>
                  </a:moveTo>
                  <a:lnTo>
                    <a:pt x="0" y="400"/>
                  </a:lnTo>
                  <a:lnTo>
                    <a:pt x="2371" y="400"/>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8"/>
            <p:cNvSpPr/>
            <p:nvPr/>
          </p:nvSpPr>
          <p:spPr>
            <a:xfrm>
              <a:off x="5544569" y="4331399"/>
              <a:ext cx="98799" cy="16824"/>
            </a:xfrm>
            <a:custGeom>
              <a:avLst/>
              <a:gdLst/>
              <a:ahLst/>
              <a:cxnLst/>
              <a:rect l="l" t="t" r="r" b="b"/>
              <a:pathLst>
                <a:path w="2349" h="400" extrusionOk="0">
                  <a:moveTo>
                    <a:pt x="0" y="1"/>
                  </a:moveTo>
                  <a:lnTo>
                    <a:pt x="0" y="400"/>
                  </a:lnTo>
                  <a:lnTo>
                    <a:pt x="2349" y="400"/>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8" name="Google Shape;518;p8"/>
          <p:cNvGrpSpPr/>
          <p:nvPr/>
        </p:nvGrpSpPr>
        <p:grpSpPr>
          <a:xfrm>
            <a:off x="7901318" y="4065849"/>
            <a:ext cx="1178127" cy="1094369"/>
            <a:chOff x="7825118" y="4065849"/>
            <a:chExt cx="1178127" cy="1094369"/>
          </a:xfrm>
        </p:grpSpPr>
        <p:sp>
          <p:nvSpPr>
            <p:cNvPr id="519" name="Google Shape;519;p8"/>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8"/>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1" name="Google Shape;521;p8"/>
          <p:cNvGrpSpPr/>
          <p:nvPr/>
        </p:nvGrpSpPr>
        <p:grpSpPr>
          <a:xfrm>
            <a:off x="460829" y="4636145"/>
            <a:ext cx="882614" cy="184274"/>
            <a:chOff x="7460504" y="4636145"/>
            <a:chExt cx="882614" cy="184274"/>
          </a:xfrm>
        </p:grpSpPr>
        <p:sp>
          <p:nvSpPr>
            <p:cNvPr id="522" name="Google Shape;522;p8"/>
            <p:cNvSpPr/>
            <p:nvPr/>
          </p:nvSpPr>
          <p:spPr>
            <a:xfrm>
              <a:off x="8158777" y="4636145"/>
              <a:ext cx="184341" cy="184274"/>
            </a:xfrm>
            <a:custGeom>
              <a:avLst/>
              <a:gdLst/>
              <a:ahLst/>
              <a:cxnLst/>
              <a:rect l="l" t="t" r="r" b="b"/>
              <a:pathLst>
                <a:path w="2749" h="2748" extrusionOk="0">
                  <a:moveTo>
                    <a:pt x="1374" y="0"/>
                  </a:moveTo>
                  <a:cubicBezTo>
                    <a:pt x="621" y="0"/>
                    <a:pt x="1" y="621"/>
                    <a:pt x="1" y="1374"/>
                  </a:cubicBezTo>
                  <a:cubicBezTo>
                    <a:pt x="1" y="2127"/>
                    <a:pt x="621" y="2748"/>
                    <a:pt x="1374" y="2748"/>
                  </a:cubicBezTo>
                  <a:cubicBezTo>
                    <a:pt x="2128" y="2748"/>
                    <a:pt x="2748" y="2127"/>
                    <a:pt x="2748" y="1374"/>
                  </a:cubicBezTo>
                  <a:cubicBezTo>
                    <a:pt x="2748" y="621"/>
                    <a:pt x="2128" y="0"/>
                    <a:pt x="13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8"/>
            <p:cNvSpPr/>
            <p:nvPr/>
          </p:nvSpPr>
          <p:spPr>
            <a:xfrm>
              <a:off x="7820068" y="4636145"/>
              <a:ext cx="182799" cy="184274"/>
            </a:xfrm>
            <a:custGeom>
              <a:avLst/>
              <a:gdLst/>
              <a:ahLst/>
              <a:cxnLst/>
              <a:rect l="l" t="t" r="r" b="b"/>
              <a:pathLst>
                <a:path w="2726" h="2748" extrusionOk="0">
                  <a:moveTo>
                    <a:pt x="1352" y="0"/>
                  </a:moveTo>
                  <a:cubicBezTo>
                    <a:pt x="598" y="0"/>
                    <a:pt x="0" y="621"/>
                    <a:pt x="0" y="1374"/>
                  </a:cubicBezTo>
                  <a:cubicBezTo>
                    <a:pt x="0" y="2127"/>
                    <a:pt x="598" y="2748"/>
                    <a:pt x="1352" y="2748"/>
                  </a:cubicBezTo>
                  <a:cubicBezTo>
                    <a:pt x="2105" y="2748"/>
                    <a:pt x="2725" y="2127"/>
                    <a:pt x="2725" y="1374"/>
                  </a:cubicBezTo>
                  <a:cubicBezTo>
                    <a:pt x="2725" y="621"/>
                    <a:pt x="2105" y="0"/>
                    <a:pt x="13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8"/>
            <p:cNvSpPr/>
            <p:nvPr/>
          </p:nvSpPr>
          <p:spPr>
            <a:xfrm>
              <a:off x="7460504" y="4636145"/>
              <a:ext cx="184274" cy="184274"/>
            </a:xfrm>
            <a:custGeom>
              <a:avLst/>
              <a:gdLst/>
              <a:ahLst/>
              <a:cxnLst/>
              <a:rect l="l" t="t" r="r" b="b"/>
              <a:pathLst>
                <a:path w="2748" h="2748" extrusionOk="0">
                  <a:moveTo>
                    <a:pt x="1374" y="0"/>
                  </a:moveTo>
                  <a:cubicBezTo>
                    <a:pt x="621" y="0"/>
                    <a:pt x="0" y="621"/>
                    <a:pt x="0" y="1374"/>
                  </a:cubicBezTo>
                  <a:cubicBezTo>
                    <a:pt x="0" y="2127"/>
                    <a:pt x="621" y="2748"/>
                    <a:pt x="1374" y="2748"/>
                  </a:cubicBezTo>
                  <a:cubicBezTo>
                    <a:pt x="2127" y="2748"/>
                    <a:pt x="2748" y="2127"/>
                    <a:pt x="2748" y="1374"/>
                  </a:cubicBezTo>
                  <a:cubicBezTo>
                    <a:pt x="2748" y="621"/>
                    <a:pt x="2127" y="0"/>
                    <a:pt x="13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5" name="Google Shape;525;p8"/>
          <p:cNvGrpSpPr/>
          <p:nvPr/>
        </p:nvGrpSpPr>
        <p:grpSpPr>
          <a:xfrm flipH="1">
            <a:off x="-73586" y="307777"/>
            <a:ext cx="1794619" cy="937714"/>
            <a:chOff x="7447476" y="612577"/>
            <a:chExt cx="1794619" cy="937714"/>
          </a:xfrm>
        </p:grpSpPr>
        <p:sp>
          <p:nvSpPr>
            <p:cNvPr id="526" name="Google Shape;526;p8"/>
            <p:cNvSpPr/>
            <p:nvPr/>
          </p:nvSpPr>
          <p:spPr>
            <a:xfrm>
              <a:off x="7866602" y="1081065"/>
              <a:ext cx="1375493" cy="469226"/>
            </a:xfrm>
            <a:custGeom>
              <a:avLst/>
              <a:gdLst/>
              <a:ahLst/>
              <a:cxnLst/>
              <a:rect l="l" t="t" r="r" b="b"/>
              <a:pathLst>
                <a:path w="42608" h="14535" extrusionOk="0">
                  <a:moveTo>
                    <a:pt x="4299" y="0"/>
                  </a:moveTo>
                  <a:lnTo>
                    <a:pt x="1" y="4321"/>
                  </a:lnTo>
                  <a:cubicBezTo>
                    <a:pt x="67" y="4365"/>
                    <a:pt x="134" y="4432"/>
                    <a:pt x="200" y="4498"/>
                  </a:cubicBezTo>
                  <a:lnTo>
                    <a:pt x="4432" y="288"/>
                  </a:lnTo>
                  <a:lnTo>
                    <a:pt x="27474" y="288"/>
                  </a:lnTo>
                  <a:lnTo>
                    <a:pt x="41721" y="14535"/>
                  </a:lnTo>
                  <a:lnTo>
                    <a:pt x="42607" y="14535"/>
                  </a:lnTo>
                  <a:lnTo>
                    <a:pt x="42607" y="14269"/>
                  </a:lnTo>
                  <a:lnTo>
                    <a:pt x="41832" y="14269"/>
                  </a:lnTo>
                  <a:lnTo>
                    <a:pt x="2758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8"/>
            <p:cNvSpPr/>
            <p:nvPr/>
          </p:nvSpPr>
          <p:spPr>
            <a:xfrm>
              <a:off x="7526149" y="694834"/>
              <a:ext cx="1715944" cy="710280"/>
            </a:xfrm>
            <a:custGeom>
              <a:avLst/>
              <a:gdLst/>
              <a:ahLst/>
              <a:cxnLst/>
              <a:rect l="l" t="t" r="r" b="b"/>
              <a:pathLst>
                <a:path w="53154" h="22002" extrusionOk="0">
                  <a:moveTo>
                    <a:pt x="222" y="0"/>
                  </a:moveTo>
                  <a:cubicBezTo>
                    <a:pt x="155" y="89"/>
                    <a:pt x="89" y="133"/>
                    <a:pt x="0" y="199"/>
                  </a:cubicBezTo>
                  <a:lnTo>
                    <a:pt x="8929" y="9106"/>
                  </a:lnTo>
                  <a:lnTo>
                    <a:pt x="40258" y="9106"/>
                  </a:lnTo>
                  <a:lnTo>
                    <a:pt x="53153" y="22001"/>
                  </a:lnTo>
                  <a:lnTo>
                    <a:pt x="53153" y="21625"/>
                  </a:lnTo>
                  <a:lnTo>
                    <a:pt x="40369" y="8840"/>
                  </a:lnTo>
                  <a:lnTo>
                    <a:pt x="9040" y="8840"/>
                  </a:lnTo>
                  <a:lnTo>
                    <a:pt x="2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8"/>
            <p:cNvSpPr/>
            <p:nvPr/>
          </p:nvSpPr>
          <p:spPr>
            <a:xfrm>
              <a:off x="7447476" y="612577"/>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8"/>
            <p:cNvSpPr/>
            <p:nvPr/>
          </p:nvSpPr>
          <p:spPr>
            <a:xfrm>
              <a:off x="7786509" y="1209098"/>
              <a:ext cx="98720" cy="98720"/>
            </a:xfrm>
            <a:custGeom>
              <a:avLst/>
              <a:gdLst/>
              <a:ahLst/>
              <a:cxnLst/>
              <a:rect l="l" t="t" r="r" b="b"/>
              <a:pathLst>
                <a:path w="3058" h="3058" extrusionOk="0">
                  <a:moveTo>
                    <a:pt x="1529" y="288"/>
                  </a:moveTo>
                  <a:cubicBezTo>
                    <a:pt x="2216" y="288"/>
                    <a:pt x="2770" y="842"/>
                    <a:pt x="2770" y="1529"/>
                  </a:cubicBezTo>
                  <a:cubicBezTo>
                    <a:pt x="2770" y="2216"/>
                    <a:pt x="2216" y="2792"/>
                    <a:pt x="1529" y="2792"/>
                  </a:cubicBezTo>
                  <a:cubicBezTo>
                    <a:pt x="842" y="2792"/>
                    <a:pt x="266" y="2216"/>
                    <a:pt x="266" y="1529"/>
                  </a:cubicBezTo>
                  <a:cubicBezTo>
                    <a:pt x="266" y="842"/>
                    <a:pt x="842" y="288"/>
                    <a:pt x="1529" y="288"/>
                  </a:cubicBezTo>
                  <a:close/>
                  <a:moveTo>
                    <a:pt x="1529" y="0"/>
                  </a:moveTo>
                  <a:cubicBezTo>
                    <a:pt x="687" y="0"/>
                    <a:pt x="0" y="687"/>
                    <a:pt x="0" y="1529"/>
                  </a:cubicBezTo>
                  <a:cubicBezTo>
                    <a:pt x="0" y="2371"/>
                    <a:pt x="687" y="3058"/>
                    <a:pt x="1529" y="3058"/>
                  </a:cubicBezTo>
                  <a:cubicBezTo>
                    <a:pt x="2371" y="3058"/>
                    <a:pt x="3058" y="2371"/>
                    <a:pt x="3058" y="1529"/>
                  </a:cubicBezTo>
                  <a:cubicBezTo>
                    <a:pt x="3058" y="1153"/>
                    <a:pt x="2903" y="798"/>
                    <a:pt x="2681" y="532"/>
                  </a:cubicBezTo>
                  <a:lnTo>
                    <a:pt x="2548" y="665"/>
                  </a:lnTo>
                  <a:lnTo>
                    <a:pt x="2371" y="466"/>
                  </a:lnTo>
                  <a:lnTo>
                    <a:pt x="2482" y="355"/>
                  </a:lnTo>
                  <a:cubicBezTo>
                    <a:pt x="2216" y="133"/>
                    <a:pt x="1883"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0" name="Google Shape;530;p8"/>
          <p:cNvGrpSpPr/>
          <p:nvPr/>
        </p:nvGrpSpPr>
        <p:grpSpPr>
          <a:xfrm>
            <a:off x="-402957" y="1650092"/>
            <a:ext cx="1468333" cy="494947"/>
            <a:chOff x="-21957" y="3648039"/>
            <a:chExt cx="1468333" cy="494947"/>
          </a:xfrm>
        </p:grpSpPr>
        <p:sp>
          <p:nvSpPr>
            <p:cNvPr id="531" name="Google Shape;531;p8"/>
            <p:cNvSpPr/>
            <p:nvPr/>
          </p:nvSpPr>
          <p:spPr>
            <a:xfrm>
              <a:off x="1113676" y="3810286"/>
              <a:ext cx="332700" cy="332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8"/>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8"/>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4" name="Google Shape;534;p8"/>
          <p:cNvGrpSpPr/>
          <p:nvPr/>
        </p:nvGrpSpPr>
        <p:grpSpPr>
          <a:xfrm>
            <a:off x="3119954" y="511745"/>
            <a:ext cx="793250" cy="225666"/>
            <a:chOff x="5021550" y="4713050"/>
            <a:chExt cx="793250" cy="225666"/>
          </a:xfrm>
        </p:grpSpPr>
        <p:sp>
          <p:nvSpPr>
            <p:cNvPr id="535" name="Google Shape;535;p8"/>
            <p:cNvSpPr/>
            <p:nvPr/>
          </p:nvSpPr>
          <p:spPr>
            <a:xfrm>
              <a:off x="57541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8"/>
            <p:cNvSpPr/>
            <p:nvPr/>
          </p:nvSpPr>
          <p:spPr>
            <a:xfrm>
              <a:off x="5632206"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8"/>
            <p:cNvSpPr/>
            <p:nvPr/>
          </p:nvSpPr>
          <p:spPr>
            <a:xfrm>
              <a:off x="5510240"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8"/>
            <p:cNvSpPr/>
            <p:nvPr/>
          </p:nvSpPr>
          <p:spPr>
            <a:xfrm>
              <a:off x="53882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8"/>
            <p:cNvSpPr/>
            <p:nvPr/>
          </p:nvSpPr>
          <p:spPr>
            <a:xfrm>
              <a:off x="5265483"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8"/>
            <p:cNvSpPr/>
            <p:nvPr/>
          </p:nvSpPr>
          <p:spPr>
            <a:xfrm>
              <a:off x="5143516"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8"/>
            <p:cNvSpPr/>
            <p:nvPr/>
          </p:nvSpPr>
          <p:spPr>
            <a:xfrm>
              <a:off x="5021550"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42" name="Shape 542"/>
        <p:cNvGrpSpPr/>
        <p:nvPr/>
      </p:nvGrpSpPr>
      <p:grpSpPr>
        <a:xfrm>
          <a:off x="0" y="0"/>
          <a:ext cx="0" cy="0"/>
          <a:chOff x="0" y="0"/>
          <a:chExt cx="0" cy="0"/>
        </a:xfrm>
      </p:grpSpPr>
      <p:sp>
        <p:nvSpPr>
          <p:cNvPr id="543" name="Google Shape;543;p9"/>
          <p:cNvSpPr txBox="1"/>
          <p:nvPr>
            <p:ph type="subTitle" idx="1"/>
          </p:nvPr>
        </p:nvSpPr>
        <p:spPr>
          <a:xfrm>
            <a:off x="4664100" y="1898100"/>
            <a:ext cx="3760200" cy="2089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1"/>
              </a:buClr>
              <a:buSzPts val="1800"/>
              <a:buChar char="●"/>
              <a:defRPr/>
            </a:lvl1pPr>
            <a:lvl2pPr lvl="1" algn="ctr">
              <a:lnSpc>
                <a:spcPct val="100000"/>
              </a:lnSpc>
              <a:spcBef>
                <a:spcPts val="0"/>
              </a:spcBef>
              <a:spcAft>
                <a:spcPts val="0"/>
              </a:spcAft>
              <a:buSzPts val="1800"/>
              <a:buChar char="○"/>
              <a:defRPr sz="1800"/>
            </a:lvl2pPr>
            <a:lvl3pPr lvl="2" algn="ctr">
              <a:lnSpc>
                <a:spcPct val="100000"/>
              </a:lnSpc>
              <a:spcBef>
                <a:spcPts val="0"/>
              </a:spcBef>
              <a:spcAft>
                <a:spcPts val="0"/>
              </a:spcAft>
              <a:buSzPts val="1800"/>
              <a:buChar char="■"/>
              <a:defRPr sz="1800"/>
            </a:lvl3pPr>
            <a:lvl4pPr lvl="3" algn="ctr">
              <a:lnSpc>
                <a:spcPct val="100000"/>
              </a:lnSpc>
              <a:spcBef>
                <a:spcPts val="0"/>
              </a:spcBef>
              <a:spcAft>
                <a:spcPts val="0"/>
              </a:spcAft>
              <a:buSzPts val="1800"/>
              <a:buChar char="●"/>
              <a:defRPr sz="1800"/>
            </a:lvl4pPr>
            <a:lvl5pPr lvl="4" algn="ctr">
              <a:lnSpc>
                <a:spcPct val="100000"/>
              </a:lnSpc>
              <a:spcBef>
                <a:spcPts val="0"/>
              </a:spcBef>
              <a:spcAft>
                <a:spcPts val="0"/>
              </a:spcAft>
              <a:buSzPts val="1800"/>
              <a:buChar char="○"/>
              <a:defRPr sz="1800"/>
            </a:lvl5pPr>
            <a:lvl6pPr lvl="5" algn="ctr">
              <a:lnSpc>
                <a:spcPct val="100000"/>
              </a:lnSpc>
              <a:spcBef>
                <a:spcPts val="0"/>
              </a:spcBef>
              <a:spcAft>
                <a:spcPts val="0"/>
              </a:spcAft>
              <a:buSzPts val="1800"/>
              <a:buChar char="■"/>
              <a:defRPr sz="1800"/>
            </a:lvl6pPr>
            <a:lvl7pPr lvl="6" algn="ctr">
              <a:lnSpc>
                <a:spcPct val="100000"/>
              </a:lnSpc>
              <a:spcBef>
                <a:spcPts val="0"/>
              </a:spcBef>
              <a:spcAft>
                <a:spcPts val="0"/>
              </a:spcAft>
              <a:buSzPts val="1800"/>
              <a:buChar char="●"/>
              <a:defRPr sz="1800"/>
            </a:lvl7pPr>
            <a:lvl8pPr lvl="7" algn="ctr">
              <a:lnSpc>
                <a:spcPct val="100000"/>
              </a:lnSpc>
              <a:spcBef>
                <a:spcPts val="0"/>
              </a:spcBef>
              <a:spcAft>
                <a:spcPts val="0"/>
              </a:spcAft>
              <a:buSzPts val="1800"/>
              <a:buChar char="○"/>
              <a:defRPr sz="1800"/>
            </a:lvl8pPr>
            <a:lvl9pPr lvl="8" algn="ctr">
              <a:lnSpc>
                <a:spcPct val="100000"/>
              </a:lnSpc>
              <a:spcBef>
                <a:spcPts val="0"/>
              </a:spcBef>
              <a:spcAft>
                <a:spcPts val="0"/>
              </a:spcAft>
              <a:buSzPts val="1800"/>
              <a:buChar char="■"/>
              <a:defRPr sz="1800"/>
            </a:lvl9pPr>
          </a:lstStyle>
          <a:p/>
        </p:txBody>
      </p:sp>
      <p:sp>
        <p:nvSpPr>
          <p:cNvPr id="544" name="Google Shape;544;p9"/>
          <p:cNvSpPr txBox="1"/>
          <p:nvPr>
            <p:ph type="title"/>
          </p:nvPr>
        </p:nvSpPr>
        <p:spPr>
          <a:xfrm>
            <a:off x="4664100" y="1156200"/>
            <a:ext cx="3760200" cy="576000"/>
          </a:xfrm>
          <a:prstGeom prst="rect">
            <a:avLst/>
          </a:prstGeom>
          <a:solidFill>
            <a:schemeClr val="lt2"/>
          </a:solidFill>
        </p:spPr>
        <p:txBody>
          <a:bodyPr spcFirstLastPara="1" wrap="square" lIns="91425" tIns="91425" rIns="91425" bIns="91425" anchor="b"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5" name="Google Shape;545;p9"/>
          <p:cNvSpPr/>
          <p:nvPr>
            <p:ph type="pic" idx="2"/>
          </p:nvPr>
        </p:nvSpPr>
        <p:spPr>
          <a:xfrm>
            <a:off x="872400" y="824250"/>
            <a:ext cx="3495000" cy="3495000"/>
          </a:xfrm>
          <a:prstGeom prst="ellipse">
            <a:avLst/>
          </a:prstGeom>
          <a:noFill/>
          <a:ln w="38100" cap="flat" cmpd="sng">
            <a:solidFill>
              <a:schemeClr val="dk1"/>
            </a:solidFill>
            <a:prstDash val="solid"/>
            <a:round/>
            <a:headEnd type="none" w="sm" len="sm"/>
            <a:tailEnd type="none" w="sm" len="sm"/>
          </a:ln>
        </p:spPr>
      </p:sp>
      <p:grpSp>
        <p:nvGrpSpPr>
          <p:cNvPr id="546" name="Google Shape;546;p9"/>
          <p:cNvGrpSpPr/>
          <p:nvPr/>
        </p:nvGrpSpPr>
        <p:grpSpPr>
          <a:xfrm>
            <a:off x="5218065" y="-366944"/>
            <a:ext cx="819137" cy="1183093"/>
            <a:chOff x="4312241" y="155173"/>
            <a:chExt cx="711736" cy="1027883"/>
          </a:xfrm>
        </p:grpSpPr>
        <p:sp>
          <p:nvSpPr>
            <p:cNvPr id="547" name="Google Shape;547;p9"/>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9"/>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9"/>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9"/>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9"/>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9"/>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9"/>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9"/>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9"/>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6" name="Google Shape;556;p9"/>
          <p:cNvGrpSpPr/>
          <p:nvPr/>
        </p:nvGrpSpPr>
        <p:grpSpPr>
          <a:xfrm>
            <a:off x="8363724" y="265239"/>
            <a:ext cx="878375" cy="275404"/>
            <a:chOff x="8363724" y="112839"/>
            <a:chExt cx="878375" cy="275404"/>
          </a:xfrm>
        </p:grpSpPr>
        <p:grpSp>
          <p:nvGrpSpPr>
            <p:cNvPr id="557" name="Google Shape;557;p9"/>
            <p:cNvGrpSpPr/>
            <p:nvPr/>
          </p:nvGrpSpPr>
          <p:grpSpPr>
            <a:xfrm>
              <a:off x="8363724" y="112839"/>
              <a:ext cx="878375" cy="275404"/>
              <a:chOff x="6611124" y="570039"/>
              <a:chExt cx="878375" cy="275404"/>
            </a:xfrm>
          </p:grpSpPr>
          <p:sp>
            <p:nvSpPr>
              <p:cNvPr id="558" name="Google Shape;558;p9"/>
              <p:cNvSpPr/>
              <p:nvPr/>
            </p:nvSpPr>
            <p:spPr>
              <a:xfrm>
                <a:off x="6675495" y="570039"/>
                <a:ext cx="814003" cy="195309"/>
              </a:xfrm>
              <a:custGeom>
                <a:avLst/>
                <a:gdLst/>
                <a:ahLst/>
                <a:cxnLst/>
                <a:rect l="l" t="t" r="r" b="b"/>
                <a:pathLst>
                  <a:path w="25215" h="6050" extrusionOk="0">
                    <a:moveTo>
                      <a:pt x="5916" y="1"/>
                    </a:moveTo>
                    <a:lnTo>
                      <a:pt x="0" y="5894"/>
                    </a:lnTo>
                    <a:cubicBezTo>
                      <a:pt x="89" y="5938"/>
                      <a:pt x="178" y="5983"/>
                      <a:pt x="244" y="6049"/>
                    </a:cubicBezTo>
                    <a:lnTo>
                      <a:pt x="6027" y="266"/>
                    </a:lnTo>
                    <a:lnTo>
                      <a:pt x="25214" y="266"/>
                    </a:lnTo>
                    <a:lnTo>
                      <a:pt x="25214"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9"/>
              <p:cNvSpPr/>
              <p:nvPr/>
            </p:nvSpPr>
            <p:spPr>
              <a:xfrm>
                <a:off x="6611124" y="755310"/>
                <a:ext cx="89423" cy="90133"/>
              </a:xfrm>
              <a:custGeom>
                <a:avLst/>
                <a:gdLst/>
                <a:ahLst/>
                <a:cxnLst/>
                <a:rect l="l" t="t" r="r" b="b"/>
                <a:pathLst>
                  <a:path w="2770" h="2792" extrusionOk="0">
                    <a:moveTo>
                      <a:pt x="1374" y="0"/>
                    </a:moveTo>
                    <a:cubicBezTo>
                      <a:pt x="621" y="0"/>
                      <a:pt x="0" y="620"/>
                      <a:pt x="0" y="1396"/>
                    </a:cubicBezTo>
                    <a:cubicBezTo>
                      <a:pt x="0" y="2171"/>
                      <a:pt x="621" y="2792"/>
                      <a:pt x="1374" y="2792"/>
                    </a:cubicBezTo>
                    <a:cubicBezTo>
                      <a:pt x="2149" y="2792"/>
                      <a:pt x="2770" y="2171"/>
                      <a:pt x="2770" y="1396"/>
                    </a:cubicBezTo>
                    <a:cubicBezTo>
                      <a:pt x="2770" y="953"/>
                      <a:pt x="2570" y="576"/>
                      <a:pt x="2238" y="310"/>
                    </a:cubicBezTo>
                    <a:lnTo>
                      <a:pt x="2083" y="487"/>
                    </a:lnTo>
                    <a:lnTo>
                      <a:pt x="1884" y="288"/>
                    </a:lnTo>
                    <a:lnTo>
                      <a:pt x="1994" y="155"/>
                    </a:lnTo>
                    <a:cubicBezTo>
                      <a:pt x="1817" y="66"/>
                      <a:pt x="1596" y="0"/>
                      <a:pt x="1374"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60" name="Google Shape;560;p9"/>
            <p:cNvSpPr/>
            <p:nvPr/>
          </p:nvSpPr>
          <p:spPr>
            <a:xfrm>
              <a:off x="8424512" y="303114"/>
              <a:ext cx="11493" cy="10750"/>
            </a:xfrm>
            <a:custGeom>
              <a:avLst/>
              <a:gdLst/>
              <a:ahLst/>
              <a:cxnLst/>
              <a:rect l="l" t="t" r="r" b="b"/>
              <a:pathLst>
                <a:path w="356" h="333" extrusionOk="0">
                  <a:moveTo>
                    <a:pt x="111" y="0"/>
                  </a:moveTo>
                  <a:lnTo>
                    <a:pt x="1" y="133"/>
                  </a:lnTo>
                  <a:lnTo>
                    <a:pt x="200" y="332"/>
                  </a:lnTo>
                  <a:lnTo>
                    <a:pt x="355" y="155"/>
                  </a:lnTo>
                  <a:cubicBezTo>
                    <a:pt x="289" y="89"/>
                    <a:pt x="200" y="44"/>
                    <a:pt x="111" y="0"/>
                  </a:cubicBezTo>
                  <a:close/>
                </a:path>
              </a:pathLst>
            </a:custGeom>
            <a:solidFill>
              <a:srgbClr val="FF4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1" name="Google Shape;561;p9"/>
          <p:cNvGrpSpPr/>
          <p:nvPr/>
        </p:nvGrpSpPr>
        <p:grpSpPr>
          <a:xfrm>
            <a:off x="7615712" y="325747"/>
            <a:ext cx="1626382" cy="472696"/>
            <a:chOff x="7615712" y="156599"/>
            <a:chExt cx="1626382" cy="472696"/>
          </a:xfrm>
        </p:grpSpPr>
        <p:sp>
          <p:nvSpPr>
            <p:cNvPr id="562" name="Google Shape;562;p9"/>
            <p:cNvSpPr/>
            <p:nvPr/>
          </p:nvSpPr>
          <p:spPr>
            <a:xfrm>
              <a:off x="7677781" y="212980"/>
              <a:ext cx="1564313" cy="416315"/>
            </a:xfrm>
            <a:custGeom>
              <a:avLst/>
              <a:gdLst/>
              <a:ahLst/>
              <a:cxnLst/>
              <a:rect l="l" t="t" r="r" b="b"/>
              <a:pathLst>
                <a:path w="48457" h="12896" extrusionOk="0">
                  <a:moveTo>
                    <a:pt x="576" y="0"/>
                  </a:moveTo>
                  <a:cubicBezTo>
                    <a:pt x="421" y="244"/>
                    <a:pt x="222" y="444"/>
                    <a:pt x="0" y="599"/>
                  </a:cubicBezTo>
                  <a:lnTo>
                    <a:pt x="12275" y="12895"/>
                  </a:lnTo>
                  <a:lnTo>
                    <a:pt x="43582" y="12895"/>
                  </a:lnTo>
                  <a:lnTo>
                    <a:pt x="48456" y="8021"/>
                  </a:lnTo>
                  <a:lnTo>
                    <a:pt x="48456" y="6847"/>
                  </a:lnTo>
                  <a:lnTo>
                    <a:pt x="43227" y="12053"/>
                  </a:lnTo>
                  <a:lnTo>
                    <a:pt x="12629" y="12053"/>
                  </a:lnTo>
                  <a:lnTo>
                    <a:pt x="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9"/>
            <p:cNvSpPr/>
            <p:nvPr/>
          </p:nvSpPr>
          <p:spPr>
            <a:xfrm>
              <a:off x="7615712" y="156599"/>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4" name="Google Shape;564;p9"/>
          <p:cNvGrpSpPr/>
          <p:nvPr/>
        </p:nvGrpSpPr>
        <p:grpSpPr>
          <a:xfrm>
            <a:off x="8550249" y="2784746"/>
            <a:ext cx="444699" cy="714806"/>
            <a:chOff x="8348444" y="2302425"/>
            <a:chExt cx="444699" cy="714806"/>
          </a:xfrm>
        </p:grpSpPr>
        <p:sp>
          <p:nvSpPr>
            <p:cNvPr id="565" name="Google Shape;565;p9"/>
            <p:cNvSpPr/>
            <p:nvPr/>
          </p:nvSpPr>
          <p:spPr>
            <a:xfrm>
              <a:off x="8348444" y="2302425"/>
              <a:ext cx="368261" cy="714806"/>
            </a:xfrm>
            <a:custGeom>
              <a:avLst/>
              <a:gdLst/>
              <a:ahLst/>
              <a:cxnLst/>
              <a:rect l="l" t="t" r="r" b="b"/>
              <a:pathLst>
                <a:path w="9395" h="18236" extrusionOk="0">
                  <a:moveTo>
                    <a:pt x="4476" y="1"/>
                  </a:moveTo>
                  <a:lnTo>
                    <a:pt x="0" y="4587"/>
                  </a:lnTo>
                  <a:lnTo>
                    <a:pt x="0" y="18235"/>
                  </a:lnTo>
                  <a:lnTo>
                    <a:pt x="9395" y="18235"/>
                  </a:lnTo>
                  <a:lnTo>
                    <a:pt x="9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9"/>
            <p:cNvSpPr/>
            <p:nvPr/>
          </p:nvSpPr>
          <p:spPr>
            <a:xfrm>
              <a:off x="8652425" y="2518678"/>
              <a:ext cx="140719" cy="38257"/>
            </a:xfrm>
            <a:custGeom>
              <a:avLst/>
              <a:gdLst/>
              <a:ahLst/>
              <a:cxnLst/>
              <a:rect l="l" t="t" r="r" b="b"/>
              <a:pathLst>
                <a:path w="3590" h="976" extrusionOk="0">
                  <a:moveTo>
                    <a:pt x="0" y="1"/>
                  </a:moveTo>
                  <a:lnTo>
                    <a:pt x="0" y="976"/>
                  </a:lnTo>
                  <a:lnTo>
                    <a:pt x="3589" y="976"/>
                  </a:lnTo>
                  <a:lnTo>
                    <a:pt x="3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9"/>
            <p:cNvSpPr/>
            <p:nvPr/>
          </p:nvSpPr>
          <p:spPr>
            <a:xfrm>
              <a:off x="8652425" y="2645482"/>
              <a:ext cx="140719" cy="38257"/>
            </a:xfrm>
            <a:custGeom>
              <a:avLst/>
              <a:gdLst/>
              <a:ahLst/>
              <a:cxnLst/>
              <a:rect l="l" t="t" r="r" b="b"/>
              <a:pathLst>
                <a:path w="3590" h="976" extrusionOk="0">
                  <a:moveTo>
                    <a:pt x="0" y="1"/>
                  </a:moveTo>
                  <a:lnTo>
                    <a:pt x="0" y="975"/>
                  </a:lnTo>
                  <a:lnTo>
                    <a:pt x="3589" y="975"/>
                  </a:lnTo>
                  <a:lnTo>
                    <a:pt x="3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9"/>
            <p:cNvSpPr/>
            <p:nvPr/>
          </p:nvSpPr>
          <p:spPr>
            <a:xfrm>
              <a:off x="8652425" y="2772286"/>
              <a:ext cx="140719" cy="37394"/>
            </a:xfrm>
            <a:custGeom>
              <a:avLst/>
              <a:gdLst/>
              <a:ahLst/>
              <a:cxnLst/>
              <a:rect l="l" t="t" r="r" b="b"/>
              <a:pathLst>
                <a:path w="3590" h="954" extrusionOk="0">
                  <a:moveTo>
                    <a:pt x="0" y="0"/>
                  </a:moveTo>
                  <a:lnTo>
                    <a:pt x="0" y="953"/>
                  </a:lnTo>
                  <a:lnTo>
                    <a:pt x="3589" y="953"/>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9"/>
            <p:cNvSpPr/>
            <p:nvPr/>
          </p:nvSpPr>
          <p:spPr>
            <a:xfrm>
              <a:off x="8652425" y="2899090"/>
              <a:ext cx="140719" cy="37355"/>
            </a:xfrm>
            <a:custGeom>
              <a:avLst/>
              <a:gdLst/>
              <a:ahLst/>
              <a:cxnLst/>
              <a:rect l="l" t="t" r="r" b="b"/>
              <a:pathLst>
                <a:path w="3590" h="953" extrusionOk="0">
                  <a:moveTo>
                    <a:pt x="0" y="0"/>
                  </a:moveTo>
                  <a:lnTo>
                    <a:pt x="0" y="953"/>
                  </a:lnTo>
                  <a:lnTo>
                    <a:pt x="3589" y="953"/>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0" name="Google Shape;570;p9"/>
          <p:cNvGrpSpPr/>
          <p:nvPr/>
        </p:nvGrpSpPr>
        <p:grpSpPr>
          <a:xfrm>
            <a:off x="8780870" y="4291606"/>
            <a:ext cx="399902" cy="651901"/>
            <a:chOff x="8772496" y="3715501"/>
            <a:chExt cx="399902" cy="651901"/>
          </a:xfrm>
        </p:grpSpPr>
        <p:sp>
          <p:nvSpPr>
            <p:cNvPr id="571" name="Google Shape;571;p9"/>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9"/>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3" name="Google Shape;573;p9"/>
          <p:cNvGrpSpPr/>
          <p:nvPr/>
        </p:nvGrpSpPr>
        <p:grpSpPr>
          <a:xfrm rot="5400000">
            <a:off x="67035" y="1863639"/>
            <a:ext cx="184279" cy="603321"/>
            <a:chOff x="3638102" y="4583399"/>
            <a:chExt cx="182798" cy="598473"/>
          </a:xfrm>
        </p:grpSpPr>
        <p:sp>
          <p:nvSpPr>
            <p:cNvPr id="574" name="Google Shape;574;p9"/>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9"/>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6" name="Google Shape;576;p9"/>
          <p:cNvGrpSpPr/>
          <p:nvPr/>
        </p:nvGrpSpPr>
        <p:grpSpPr>
          <a:xfrm>
            <a:off x="4002737" y="4454342"/>
            <a:ext cx="1094369" cy="1178127"/>
            <a:chOff x="4002737" y="4454342"/>
            <a:chExt cx="1094369" cy="1178127"/>
          </a:xfrm>
        </p:grpSpPr>
        <p:grpSp>
          <p:nvGrpSpPr>
            <p:cNvPr id="577" name="Google Shape;577;p9"/>
            <p:cNvGrpSpPr/>
            <p:nvPr/>
          </p:nvGrpSpPr>
          <p:grpSpPr>
            <a:xfrm>
              <a:off x="4341477" y="4591772"/>
              <a:ext cx="182798" cy="598473"/>
              <a:chOff x="3638102" y="4583399"/>
              <a:chExt cx="182798" cy="598473"/>
            </a:xfrm>
          </p:grpSpPr>
          <p:sp>
            <p:nvSpPr>
              <p:cNvPr id="578" name="Google Shape;578;p9"/>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9"/>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0" name="Google Shape;580;p9"/>
            <p:cNvGrpSpPr/>
            <p:nvPr/>
          </p:nvGrpSpPr>
          <p:grpSpPr>
            <a:xfrm rot="5400000">
              <a:off x="3960858" y="4496221"/>
              <a:ext cx="1178127" cy="1094369"/>
              <a:chOff x="7825118" y="4065849"/>
              <a:chExt cx="1178127" cy="1094369"/>
            </a:xfrm>
          </p:grpSpPr>
          <p:sp>
            <p:nvSpPr>
              <p:cNvPr id="581" name="Google Shape;581;p9"/>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9"/>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83" name="Google Shape;583;p9"/>
          <p:cNvGrpSpPr/>
          <p:nvPr/>
        </p:nvGrpSpPr>
        <p:grpSpPr>
          <a:xfrm>
            <a:off x="2617204" y="4541442"/>
            <a:ext cx="882614" cy="184274"/>
            <a:chOff x="7460504" y="4636145"/>
            <a:chExt cx="882614" cy="184274"/>
          </a:xfrm>
        </p:grpSpPr>
        <p:sp>
          <p:nvSpPr>
            <p:cNvPr id="584" name="Google Shape;584;p9"/>
            <p:cNvSpPr/>
            <p:nvPr/>
          </p:nvSpPr>
          <p:spPr>
            <a:xfrm>
              <a:off x="8158777" y="4636145"/>
              <a:ext cx="184341" cy="184274"/>
            </a:xfrm>
            <a:custGeom>
              <a:avLst/>
              <a:gdLst/>
              <a:ahLst/>
              <a:cxnLst/>
              <a:rect l="l" t="t" r="r" b="b"/>
              <a:pathLst>
                <a:path w="2749" h="2748" extrusionOk="0">
                  <a:moveTo>
                    <a:pt x="1374" y="0"/>
                  </a:moveTo>
                  <a:cubicBezTo>
                    <a:pt x="621" y="0"/>
                    <a:pt x="1" y="621"/>
                    <a:pt x="1" y="1374"/>
                  </a:cubicBezTo>
                  <a:cubicBezTo>
                    <a:pt x="1" y="2127"/>
                    <a:pt x="621" y="2748"/>
                    <a:pt x="1374" y="2748"/>
                  </a:cubicBezTo>
                  <a:cubicBezTo>
                    <a:pt x="2128" y="2748"/>
                    <a:pt x="2748" y="2127"/>
                    <a:pt x="2748" y="1374"/>
                  </a:cubicBezTo>
                  <a:cubicBezTo>
                    <a:pt x="2748" y="621"/>
                    <a:pt x="2128" y="0"/>
                    <a:pt x="1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9"/>
            <p:cNvSpPr/>
            <p:nvPr/>
          </p:nvSpPr>
          <p:spPr>
            <a:xfrm>
              <a:off x="7820068" y="4636145"/>
              <a:ext cx="182799" cy="184274"/>
            </a:xfrm>
            <a:custGeom>
              <a:avLst/>
              <a:gdLst/>
              <a:ahLst/>
              <a:cxnLst/>
              <a:rect l="l" t="t" r="r" b="b"/>
              <a:pathLst>
                <a:path w="2726" h="2748" extrusionOk="0">
                  <a:moveTo>
                    <a:pt x="1352" y="0"/>
                  </a:moveTo>
                  <a:cubicBezTo>
                    <a:pt x="598" y="0"/>
                    <a:pt x="0" y="621"/>
                    <a:pt x="0" y="1374"/>
                  </a:cubicBezTo>
                  <a:cubicBezTo>
                    <a:pt x="0" y="2127"/>
                    <a:pt x="598" y="2748"/>
                    <a:pt x="1352" y="2748"/>
                  </a:cubicBezTo>
                  <a:cubicBezTo>
                    <a:pt x="2105" y="2748"/>
                    <a:pt x="2725" y="2127"/>
                    <a:pt x="2725" y="1374"/>
                  </a:cubicBezTo>
                  <a:cubicBezTo>
                    <a:pt x="2725" y="621"/>
                    <a:pt x="2105" y="0"/>
                    <a:pt x="13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9"/>
            <p:cNvSpPr/>
            <p:nvPr/>
          </p:nvSpPr>
          <p:spPr>
            <a:xfrm>
              <a:off x="7460504" y="4636145"/>
              <a:ext cx="184274" cy="184274"/>
            </a:xfrm>
            <a:custGeom>
              <a:avLst/>
              <a:gdLst/>
              <a:ahLst/>
              <a:cxnLst/>
              <a:rect l="l" t="t" r="r" b="b"/>
              <a:pathLst>
                <a:path w="2748" h="2748" extrusionOk="0">
                  <a:moveTo>
                    <a:pt x="1374" y="0"/>
                  </a:moveTo>
                  <a:cubicBezTo>
                    <a:pt x="621" y="0"/>
                    <a:pt x="0" y="621"/>
                    <a:pt x="0" y="1374"/>
                  </a:cubicBezTo>
                  <a:cubicBezTo>
                    <a:pt x="0" y="2127"/>
                    <a:pt x="621" y="2748"/>
                    <a:pt x="1374" y="2748"/>
                  </a:cubicBezTo>
                  <a:cubicBezTo>
                    <a:pt x="2127" y="2748"/>
                    <a:pt x="2748" y="2127"/>
                    <a:pt x="2748" y="1374"/>
                  </a:cubicBezTo>
                  <a:cubicBezTo>
                    <a:pt x="2748" y="621"/>
                    <a:pt x="2127" y="0"/>
                    <a:pt x="1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7" name="Google Shape;587;p9"/>
          <p:cNvGrpSpPr/>
          <p:nvPr/>
        </p:nvGrpSpPr>
        <p:grpSpPr>
          <a:xfrm>
            <a:off x="2336293" y="-27740"/>
            <a:ext cx="1468333" cy="494947"/>
            <a:chOff x="-21957" y="3648039"/>
            <a:chExt cx="1468333" cy="494947"/>
          </a:xfrm>
        </p:grpSpPr>
        <p:sp>
          <p:nvSpPr>
            <p:cNvPr id="588" name="Google Shape;588;p9"/>
            <p:cNvSpPr/>
            <p:nvPr/>
          </p:nvSpPr>
          <p:spPr>
            <a:xfrm>
              <a:off x="1113676" y="3810286"/>
              <a:ext cx="332700" cy="332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9"/>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9"/>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1" name="Google Shape;591;p9"/>
          <p:cNvGrpSpPr/>
          <p:nvPr/>
        </p:nvGrpSpPr>
        <p:grpSpPr>
          <a:xfrm rot="-5400000">
            <a:off x="8995957" y="1707889"/>
            <a:ext cx="184279" cy="603321"/>
            <a:chOff x="3638102" y="4583399"/>
            <a:chExt cx="182798" cy="598473"/>
          </a:xfrm>
        </p:grpSpPr>
        <p:sp>
          <p:nvSpPr>
            <p:cNvPr id="592" name="Google Shape;592;p9"/>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9"/>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4" name="Google Shape;594;p9"/>
          <p:cNvGrpSpPr/>
          <p:nvPr/>
        </p:nvGrpSpPr>
        <p:grpSpPr>
          <a:xfrm>
            <a:off x="481324" y="996887"/>
            <a:ext cx="399883" cy="381256"/>
            <a:chOff x="6113337" y="393160"/>
            <a:chExt cx="399883" cy="381256"/>
          </a:xfrm>
        </p:grpSpPr>
        <p:sp>
          <p:nvSpPr>
            <p:cNvPr id="595" name="Google Shape;595;p9"/>
            <p:cNvSpPr/>
            <p:nvPr/>
          </p:nvSpPr>
          <p:spPr>
            <a:xfrm>
              <a:off x="6113337" y="393160"/>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9"/>
            <p:cNvSpPr/>
            <p:nvPr/>
          </p:nvSpPr>
          <p:spPr>
            <a:xfrm>
              <a:off x="6222775" y="502599"/>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97" name="Shape 597"/>
        <p:cNvGrpSpPr/>
        <p:nvPr/>
      </p:nvGrpSpPr>
      <p:grpSpPr>
        <a:xfrm>
          <a:off x="0" y="0"/>
          <a:ext cx="0" cy="0"/>
          <a:chOff x="0" y="0"/>
          <a:chExt cx="0" cy="0"/>
        </a:xfrm>
      </p:grpSpPr>
      <p:sp>
        <p:nvSpPr>
          <p:cNvPr id="598" name="Google Shape;598;p10"/>
          <p:cNvSpPr txBox="1"/>
          <p:nvPr>
            <p:ph type="body" idx="1"/>
          </p:nvPr>
        </p:nvSpPr>
        <p:spPr>
          <a:xfrm>
            <a:off x="720000" y="4000500"/>
            <a:ext cx="7704000" cy="600900"/>
          </a:xfrm>
          <a:prstGeom prst="rect">
            <a:avLst/>
          </a:prstGeom>
          <a:solidFill>
            <a:schemeClr val="lt2"/>
          </a:solidFill>
        </p:spPr>
        <p:txBody>
          <a:bodyPr spcFirstLastPara="1" wrap="square" lIns="91425" tIns="91425" rIns="91425" bIns="91425" anchor="t" anchorCtr="0">
            <a:noAutofit/>
          </a:bodyPr>
          <a:lstStyle>
            <a:lvl1pPr marL="457200" lvl="0" indent="-228600" algn="ctr">
              <a:lnSpc>
                <a:spcPct val="100000"/>
              </a:lnSpc>
              <a:spcBef>
                <a:spcPts val="0"/>
              </a:spcBef>
              <a:spcAft>
                <a:spcPts val="0"/>
              </a:spcAft>
              <a:buSzPts val="1400"/>
              <a:buNone/>
              <a:defRPr sz="3000" b="1">
                <a:solidFill>
                  <a:schemeClr val="lt1"/>
                </a:solidFill>
                <a:latin typeface="Exo"/>
                <a:ea typeface="Exo"/>
                <a:cs typeface="Exo"/>
                <a:sym typeface="Exo"/>
              </a:defRPr>
            </a:lvl1pPr>
          </a:lstStyle>
          <a:p/>
        </p:txBody>
      </p:sp>
      <p:grpSp>
        <p:nvGrpSpPr>
          <p:cNvPr id="599" name="Google Shape;599;p10"/>
          <p:cNvGrpSpPr/>
          <p:nvPr/>
        </p:nvGrpSpPr>
        <p:grpSpPr>
          <a:xfrm flipH="1">
            <a:off x="453026" y="-161681"/>
            <a:ext cx="1239039" cy="568423"/>
            <a:chOff x="208301" y="226025"/>
            <a:chExt cx="1239039" cy="568423"/>
          </a:xfrm>
        </p:grpSpPr>
        <p:sp>
          <p:nvSpPr>
            <p:cNvPr id="600" name="Google Shape;600;p10"/>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10"/>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10"/>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3" name="Google Shape;603;p10"/>
          <p:cNvGrpSpPr/>
          <p:nvPr/>
        </p:nvGrpSpPr>
        <p:grpSpPr>
          <a:xfrm rot="-5400000" flipH="1">
            <a:off x="-436230" y="325320"/>
            <a:ext cx="1468333" cy="494947"/>
            <a:chOff x="-21957" y="3648039"/>
            <a:chExt cx="1468333" cy="494947"/>
          </a:xfrm>
        </p:grpSpPr>
        <p:sp>
          <p:nvSpPr>
            <p:cNvPr id="604" name="Google Shape;604;p10"/>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10"/>
            <p:cNvSpPr/>
            <p:nvPr/>
          </p:nvSpPr>
          <p:spPr>
            <a:xfrm>
              <a:off x="1113676" y="3810286"/>
              <a:ext cx="332700" cy="332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10"/>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7" name="Google Shape;607;p10"/>
          <p:cNvGrpSpPr/>
          <p:nvPr/>
        </p:nvGrpSpPr>
        <p:grpSpPr>
          <a:xfrm>
            <a:off x="8786810" y="4275717"/>
            <a:ext cx="399902" cy="651901"/>
            <a:chOff x="8772496" y="3715501"/>
            <a:chExt cx="399902" cy="651901"/>
          </a:xfrm>
        </p:grpSpPr>
        <p:sp>
          <p:nvSpPr>
            <p:cNvPr id="608" name="Google Shape;608;p10"/>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10"/>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0" name="Google Shape;610;p10"/>
          <p:cNvGrpSpPr/>
          <p:nvPr/>
        </p:nvGrpSpPr>
        <p:grpSpPr>
          <a:xfrm rot="10800000" flipH="1">
            <a:off x="-305565" y="3538886"/>
            <a:ext cx="831921" cy="487879"/>
            <a:chOff x="-294886" y="1687485"/>
            <a:chExt cx="831921" cy="487879"/>
          </a:xfrm>
        </p:grpSpPr>
        <p:grpSp>
          <p:nvGrpSpPr>
            <p:cNvPr id="611" name="Google Shape;611;p10"/>
            <p:cNvGrpSpPr/>
            <p:nvPr/>
          </p:nvGrpSpPr>
          <p:grpSpPr>
            <a:xfrm rot="5400000">
              <a:off x="-85365" y="1781564"/>
              <a:ext cx="184279" cy="603321"/>
              <a:chOff x="3638102" y="4583399"/>
              <a:chExt cx="182798" cy="598473"/>
            </a:xfrm>
          </p:grpSpPr>
          <p:sp>
            <p:nvSpPr>
              <p:cNvPr id="612" name="Google Shape;612;p10"/>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10"/>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4" name="Google Shape;614;p10"/>
            <p:cNvGrpSpPr/>
            <p:nvPr/>
          </p:nvGrpSpPr>
          <p:grpSpPr>
            <a:xfrm rot="5400000">
              <a:off x="143235" y="1477964"/>
              <a:ext cx="184279" cy="603321"/>
              <a:chOff x="3638102" y="4583399"/>
              <a:chExt cx="182798" cy="598473"/>
            </a:xfrm>
          </p:grpSpPr>
          <p:sp>
            <p:nvSpPr>
              <p:cNvPr id="615" name="Google Shape;615;p10"/>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10"/>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617" name="Google Shape;617;p10"/>
          <p:cNvGrpSpPr/>
          <p:nvPr/>
        </p:nvGrpSpPr>
        <p:grpSpPr>
          <a:xfrm>
            <a:off x="-276783" y="2058602"/>
            <a:ext cx="889837" cy="986391"/>
            <a:chOff x="-138609" y="2210165"/>
            <a:chExt cx="889837" cy="986391"/>
          </a:xfrm>
        </p:grpSpPr>
        <p:sp>
          <p:nvSpPr>
            <p:cNvPr id="618" name="Google Shape;618;p10"/>
            <p:cNvSpPr/>
            <p:nvPr/>
          </p:nvSpPr>
          <p:spPr>
            <a:xfrm flipH="1">
              <a:off x="652475" y="2210165"/>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10"/>
            <p:cNvSpPr/>
            <p:nvPr/>
          </p:nvSpPr>
          <p:spPr>
            <a:xfrm flipH="1">
              <a:off x="-138608" y="2249518"/>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20" name="Google Shape;620;p10"/>
            <p:cNvGrpSpPr/>
            <p:nvPr/>
          </p:nvGrpSpPr>
          <p:grpSpPr>
            <a:xfrm flipH="1">
              <a:off x="-138609" y="2517039"/>
              <a:ext cx="889837" cy="679518"/>
              <a:chOff x="-350462" y="2364639"/>
              <a:chExt cx="889837" cy="679518"/>
            </a:xfrm>
          </p:grpSpPr>
          <p:sp>
            <p:nvSpPr>
              <p:cNvPr id="621" name="Google Shape;621;p10"/>
              <p:cNvSpPr/>
              <p:nvPr/>
            </p:nvSpPr>
            <p:spPr>
              <a:xfrm>
                <a:off x="-350462" y="2364639"/>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10"/>
              <p:cNvSpPr/>
              <p:nvPr/>
            </p:nvSpPr>
            <p:spPr>
              <a:xfrm>
                <a:off x="-252452" y="2403991"/>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10"/>
              <p:cNvSpPr/>
              <p:nvPr/>
            </p:nvSpPr>
            <p:spPr>
              <a:xfrm>
                <a:off x="-134458" y="2700832"/>
                <a:ext cx="98042" cy="98720"/>
              </a:xfrm>
              <a:custGeom>
                <a:avLst/>
                <a:gdLst/>
                <a:ahLst/>
                <a:cxnLst/>
                <a:rect l="l" t="t" r="r" b="b"/>
                <a:pathLst>
                  <a:path w="3037" h="3058" extrusionOk="0">
                    <a:moveTo>
                      <a:pt x="1530" y="0"/>
                    </a:moveTo>
                    <a:cubicBezTo>
                      <a:pt x="688" y="0"/>
                      <a:pt x="1" y="687"/>
                      <a:pt x="1" y="1529"/>
                    </a:cubicBezTo>
                    <a:cubicBezTo>
                      <a:pt x="1" y="2371"/>
                      <a:pt x="688" y="3058"/>
                      <a:pt x="1530" y="3058"/>
                    </a:cubicBezTo>
                    <a:cubicBezTo>
                      <a:pt x="2327" y="3058"/>
                      <a:pt x="2992" y="2415"/>
                      <a:pt x="3036" y="1617"/>
                    </a:cubicBezTo>
                    <a:lnTo>
                      <a:pt x="2771" y="1617"/>
                    </a:lnTo>
                    <a:lnTo>
                      <a:pt x="2771" y="1573"/>
                    </a:lnTo>
                    <a:cubicBezTo>
                      <a:pt x="2748" y="2238"/>
                      <a:pt x="2194" y="2770"/>
                      <a:pt x="1530" y="2770"/>
                    </a:cubicBezTo>
                    <a:cubicBezTo>
                      <a:pt x="843" y="2770"/>
                      <a:pt x="267" y="2216"/>
                      <a:pt x="267" y="1529"/>
                    </a:cubicBezTo>
                    <a:cubicBezTo>
                      <a:pt x="267" y="842"/>
                      <a:pt x="843" y="266"/>
                      <a:pt x="1530" y="266"/>
                    </a:cubicBezTo>
                    <a:cubicBezTo>
                      <a:pt x="2194" y="266"/>
                      <a:pt x="2748" y="820"/>
                      <a:pt x="2771" y="1484"/>
                    </a:cubicBezTo>
                    <a:lnTo>
                      <a:pt x="2771" y="1352"/>
                    </a:lnTo>
                    <a:lnTo>
                      <a:pt x="3036" y="1352"/>
                    </a:lnTo>
                    <a:cubicBezTo>
                      <a:pt x="2948" y="598"/>
                      <a:pt x="2305"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10"/>
              <p:cNvSpPr/>
              <p:nvPr/>
            </p:nvSpPr>
            <p:spPr>
              <a:xfrm>
                <a:off x="-36448" y="2744446"/>
                <a:ext cx="575823" cy="299711"/>
              </a:xfrm>
              <a:custGeom>
                <a:avLst/>
                <a:gdLst/>
                <a:ahLst/>
                <a:cxnLst/>
                <a:rect l="l" t="t" r="r" b="b"/>
                <a:pathLst>
                  <a:path w="17837" h="9284" extrusionOk="0">
                    <a:moveTo>
                      <a:pt x="0" y="1"/>
                    </a:moveTo>
                    <a:cubicBezTo>
                      <a:pt x="0" y="67"/>
                      <a:pt x="23" y="111"/>
                      <a:pt x="23" y="178"/>
                    </a:cubicBezTo>
                    <a:cubicBezTo>
                      <a:pt x="23" y="200"/>
                      <a:pt x="0" y="244"/>
                      <a:pt x="0" y="266"/>
                    </a:cubicBezTo>
                    <a:lnTo>
                      <a:pt x="8819" y="266"/>
                    </a:lnTo>
                    <a:lnTo>
                      <a:pt x="17836" y="9284"/>
                    </a:lnTo>
                    <a:lnTo>
                      <a:pt x="17836" y="8885"/>
                    </a:lnTo>
                    <a:lnTo>
                      <a:pt x="89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625" name="Google Shape;625;p10"/>
          <p:cNvGrpSpPr/>
          <p:nvPr/>
        </p:nvGrpSpPr>
        <p:grpSpPr>
          <a:xfrm>
            <a:off x="8224061" y="1858449"/>
            <a:ext cx="399883" cy="381256"/>
            <a:chOff x="7268887" y="1278648"/>
            <a:chExt cx="399883" cy="381256"/>
          </a:xfrm>
        </p:grpSpPr>
        <p:sp>
          <p:nvSpPr>
            <p:cNvPr id="626" name="Google Shape;626;p10"/>
            <p:cNvSpPr/>
            <p:nvPr/>
          </p:nvSpPr>
          <p:spPr>
            <a:xfrm>
              <a:off x="7268887" y="1278648"/>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10"/>
            <p:cNvSpPr/>
            <p:nvPr/>
          </p:nvSpPr>
          <p:spPr>
            <a:xfrm>
              <a:off x="7378325" y="1388086"/>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8" name="Google Shape;628;p10"/>
          <p:cNvGrpSpPr/>
          <p:nvPr/>
        </p:nvGrpSpPr>
        <p:grpSpPr>
          <a:xfrm rot="10800000">
            <a:off x="8217440" y="2747755"/>
            <a:ext cx="1591472" cy="841159"/>
            <a:chOff x="661553" y="1919040"/>
            <a:chExt cx="1591472" cy="841159"/>
          </a:xfrm>
        </p:grpSpPr>
        <p:sp>
          <p:nvSpPr>
            <p:cNvPr id="629" name="Google Shape;629;p10"/>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10"/>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10"/>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10"/>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10"/>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10"/>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10"/>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10"/>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10"/>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38" name="Google Shape;638;p10"/>
          <p:cNvGrpSpPr/>
          <p:nvPr/>
        </p:nvGrpSpPr>
        <p:grpSpPr>
          <a:xfrm flipH="1">
            <a:off x="7554587" y="347552"/>
            <a:ext cx="1239039" cy="568423"/>
            <a:chOff x="208301" y="226025"/>
            <a:chExt cx="1239039" cy="568423"/>
          </a:xfrm>
        </p:grpSpPr>
        <p:sp>
          <p:nvSpPr>
            <p:cNvPr id="639" name="Google Shape;639;p10"/>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10"/>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10"/>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2" name="Google Shape;642;p10"/>
          <p:cNvGrpSpPr/>
          <p:nvPr/>
        </p:nvGrpSpPr>
        <p:grpSpPr>
          <a:xfrm>
            <a:off x="5924853" y="4753368"/>
            <a:ext cx="878357" cy="184270"/>
            <a:chOff x="919039" y="1581426"/>
            <a:chExt cx="600134" cy="125902"/>
          </a:xfrm>
        </p:grpSpPr>
        <p:sp>
          <p:nvSpPr>
            <p:cNvPr id="643" name="Google Shape;643;p10"/>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10"/>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10"/>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10"/>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7" name="Google Shape;647;p10"/>
          <p:cNvGrpSpPr/>
          <p:nvPr/>
        </p:nvGrpSpPr>
        <p:grpSpPr>
          <a:xfrm flipH="1">
            <a:off x="2233647" y="4677183"/>
            <a:ext cx="507036" cy="690583"/>
            <a:chOff x="2409497" y="4753383"/>
            <a:chExt cx="507036" cy="690583"/>
          </a:xfrm>
        </p:grpSpPr>
        <p:grpSp>
          <p:nvGrpSpPr>
            <p:cNvPr id="648" name="Google Shape;648;p10"/>
            <p:cNvGrpSpPr/>
            <p:nvPr/>
          </p:nvGrpSpPr>
          <p:grpSpPr>
            <a:xfrm>
              <a:off x="2409497" y="4753383"/>
              <a:ext cx="182798" cy="598473"/>
              <a:chOff x="3638102" y="4583399"/>
              <a:chExt cx="182798" cy="598473"/>
            </a:xfrm>
          </p:grpSpPr>
          <p:sp>
            <p:nvSpPr>
              <p:cNvPr id="649" name="Google Shape;649;p10"/>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10"/>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1" name="Google Shape;651;p10"/>
            <p:cNvGrpSpPr/>
            <p:nvPr/>
          </p:nvGrpSpPr>
          <p:grpSpPr>
            <a:xfrm>
              <a:off x="2733735" y="4845493"/>
              <a:ext cx="182798" cy="598473"/>
              <a:chOff x="3638102" y="4583399"/>
              <a:chExt cx="182798" cy="598473"/>
            </a:xfrm>
          </p:grpSpPr>
          <p:sp>
            <p:nvSpPr>
              <p:cNvPr id="652" name="Google Shape;652;p10"/>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10"/>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654" name="Google Shape;654;p10"/>
          <p:cNvGrpSpPr/>
          <p:nvPr/>
        </p:nvGrpSpPr>
        <p:grpSpPr>
          <a:xfrm rot="5400000">
            <a:off x="4648435" y="182597"/>
            <a:ext cx="444699" cy="714806"/>
            <a:chOff x="8348444" y="2302425"/>
            <a:chExt cx="444699" cy="714806"/>
          </a:xfrm>
        </p:grpSpPr>
        <p:sp>
          <p:nvSpPr>
            <p:cNvPr id="655" name="Google Shape;655;p10"/>
            <p:cNvSpPr/>
            <p:nvPr/>
          </p:nvSpPr>
          <p:spPr>
            <a:xfrm>
              <a:off x="8348444" y="2302425"/>
              <a:ext cx="368261" cy="714806"/>
            </a:xfrm>
            <a:custGeom>
              <a:avLst/>
              <a:gdLst/>
              <a:ahLst/>
              <a:cxnLst/>
              <a:rect l="l" t="t" r="r" b="b"/>
              <a:pathLst>
                <a:path w="9395" h="18236" extrusionOk="0">
                  <a:moveTo>
                    <a:pt x="4476" y="1"/>
                  </a:moveTo>
                  <a:lnTo>
                    <a:pt x="0" y="4587"/>
                  </a:lnTo>
                  <a:lnTo>
                    <a:pt x="0" y="18235"/>
                  </a:lnTo>
                  <a:lnTo>
                    <a:pt x="9395" y="18235"/>
                  </a:lnTo>
                  <a:lnTo>
                    <a:pt x="9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10"/>
            <p:cNvSpPr/>
            <p:nvPr/>
          </p:nvSpPr>
          <p:spPr>
            <a:xfrm>
              <a:off x="8652425" y="2518678"/>
              <a:ext cx="140719" cy="38257"/>
            </a:xfrm>
            <a:custGeom>
              <a:avLst/>
              <a:gdLst/>
              <a:ahLst/>
              <a:cxnLst/>
              <a:rect l="l" t="t" r="r" b="b"/>
              <a:pathLst>
                <a:path w="3590" h="976" extrusionOk="0">
                  <a:moveTo>
                    <a:pt x="0" y="1"/>
                  </a:moveTo>
                  <a:lnTo>
                    <a:pt x="0" y="976"/>
                  </a:lnTo>
                  <a:lnTo>
                    <a:pt x="3589" y="976"/>
                  </a:lnTo>
                  <a:lnTo>
                    <a:pt x="3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10"/>
            <p:cNvSpPr/>
            <p:nvPr/>
          </p:nvSpPr>
          <p:spPr>
            <a:xfrm>
              <a:off x="8652425" y="2645482"/>
              <a:ext cx="140719" cy="38257"/>
            </a:xfrm>
            <a:custGeom>
              <a:avLst/>
              <a:gdLst/>
              <a:ahLst/>
              <a:cxnLst/>
              <a:rect l="l" t="t" r="r" b="b"/>
              <a:pathLst>
                <a:path w="3590" h="976" extrusionOk="0">
                  <a:moveTo>
                    <a:pt x="0" y="1"/>
                  </a:moveTo>
                  <a:lnTo>
                    <a:pt x="0" y="975"/>
                  </a:lnTo>
                  <a:lnTo>
                    <a:pt x="3589" y="975"/>
                  </a:lnTo>
                  <a:lnTo>
                    <a:pt x="3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10"/>
            <p:cNvSpPr/>
            <p:nvPr/>
          </p:nvSpPr>
          <p:spPr>
            <a:xfrm>
              <a:off x="8652425" y="2772286"/>
              <a:ext cx="140719" cy="37394"/>
            </a:xfrm>
            <a:custGeom>
              <a:avLst/>
              <a:gdLst/>
              <a:ahLst/>
              <a:cxnLst/>
              <a:rect l="l" t="t" r="r" b="b"/>
              <a:pathLst>
                <a:path w="3590" h="954" extrusionOk="0">
                  <a:moveTo>
                    <a:pt x="0" y="0"/>
                  </a:moveTo>
                  <a:lnTo>
                    <a:pt x="0" y="953"/>
                  </a:lnTo>
                  <a:lnTo>
                    <a:pt x="3589" y="953"/>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10"/>
            <p:cNvSpPr/>
            <p:nvPr/>
          </p:nvSpPr>
          <p:spPr>
            <a:xfrm>
              <a:off x="8652425" y="2899090"/>
              <a:ext cx="140719" cy="37355"/>
            </a:xfrm>
            <a:custGeom>
              <a:avLst/>
              <a:gdLst/>
              <a:ahLst/>
              <a:cxnLst/>
              <a:rect l="l" t="t" r="r" b="b"/>
              <a:pathLst>
                <a:path w="3590" h="953" extrusionOk="0">
                  <a:moveTo>
                    <a:pt x="0" y="0"/>
                  </a:moveTo>
                  <a:lnTo>
                    <a:pt x="0" y="953"/>
                  </a:lnTo>
                  <a:lnTo>
                    <a:pt x="3589" y="953"/>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Exo"/>
              <a:buNone/>
              <a:defRPr sz="3000" b="1">
                <a:solidFill>
                  <a:schemeClr val="dk1"/>
                </a:solidFill>
                <a:latin typeface="Exo"/>
                <a:ea typeface="Exo"/>
                <a:cs typeface="Exo"/>
                <a:sym typeface="Exo"/>
              </a:defRPr>
            </a:lvl1pPr>
            <a:lvl2pPr lvl="1">
              <a:spcBef>
                <a:spcPts val="0"/>
              </a:spcBef>
              <a:spcAft>
                <a:spcPts val="0"/>
              </a:spcAft>
              <a:buClr>
                <a:schemeClr val="dk1"/>
              </a:buClr>
              <a:buSzPts val="3000"/>
              <a:buFont typeface="Exo"/>
              <a:buNone/>
              <a:defRPr sz="3000" b="1">
                <a:solidFill>
                  <a:schemeClr val="dk1"/>
                </a:solidFill>
                <a:latin typeface="Exo"/>
                <a:ea typeface="Exo"/>
                <a:cs typeface="Exo"/>
                <a:sym typeface="Exo"/>
              </a:defRPr>
            </a:lvl2pPr>
            <a:lvl3pPr lvl="2">
              <a:spcBef>
                <a:spcPts val="0"/>
              </a:spcBef>
              <a:spcAft>
                <a:spcPts val="0"/>
              </a:spcAft>
              <a:buClr>
                <a:schemeClr val="dk1"/>
              </a:buClr>
              <a:buSzPts val="3000"/>
              <a:buFont typeface="Exo"/>
              <a:buNone/>
              <a:defRPr sz="3000" b="1">
                <a:solidFill>
                  <a:schemeClr val="dk1"/>
                </a:solidFill>
                <a:latin typeface="Exo"/>
                <a:ea typeface="Exo"/>
                <a:cs typeface="Exo"/>
                <a:sym typeface="Exo"/>
              </a:defRPr>
            </a:lvl3pPr>
            <a:lvl4pPr lvl="3">
              <a:spcBef>
                <a:spcPts val="0"/>
              </a:spcBef>
              <a:spcAft>
                <a:spcPts val="0"/>
              </a:spcAft>
              <a:buClr>
                <a:schemeClr val="dk1"/>
              </a:buClr>
              <a:buSzPts val="3000"/>
              <a:buFont typeface="Exo"/>
              <a:buNone/>
              <a:defRPr sz="3000" b="1">
                <a:solidFill>
                  <a:schemeClr val="dk1"/>
                </a:solidFill>
                <a:latin typeface="Exo"/>
                <a:ea typeface="Exo"/>
                <a:cs typeface="Exo"/>
                <a:sym typeface="Exo"/>
              </a:defRPr>
            </a:lvl4pPr>
            <a:lvl5pPr lvl="4">
              <a:spcBef>
                <a:spcPts val="0"/>
              </a:spcBef>
              <a:spcAft>
                <a:spcPts val="0"/>
              </a:spcAft>
              <a:buClr>
                <a:schemeClr val="dk1"/>
              </a:buClr>
              <a:buSzPts val="3000"/>
              <a:buFont typeface="Exo"/>
              <a:buNone/>
              <a:defRPr sz="3000" b="1">
                <a:solidFill>
                  <a:schemeClr val="dk1"/>
                </a:solidFill>
                <a:latin typeface="Exo"/>
                <a:ea typeface="Exo"/>
                <a:cs typeface="Exo"/>
                <a:sym typeface="Exo"/>
              </a:defRPr>
            </a:lvl5pPr>
            <a:lvl6pPr lvl="5">
              <a:spcBef>
                <a:spcPts val="0"/>
              </a:spcBef>
              <a:spcAft>
                <a:spcPts val="0"/>
              </a:spcAft>
              <a:buClr>
                <a:schemeClr val="dk1"/>
              </a:buClr>
              <a:buSzPts val="3000"/>
              <a:buFont typeface="Exo"/>
              <a:buNone/>
              <a:defRPr sz="3000" b="1">
                <a:solidFill>
                  <a:schemeClr val="dk1"/>
                </a:solidFill>
                <a:latin typeface="Exo"/>
                <a:ea typeface="Exo"/>
                <a:cs typeface="Exo"/>
                <a:sym typeface="Exo"/>
              </a:defRPr>
            </a:lvl6pPr>
            <a:lvl7pPr lvl="6">
              <a:spcBef>
                <a:spcPts val="0"/>
              </a:spcBef>
              <a:spcAft>
                <a:spcPts val="0"/>
              </a:spcAft>
              <a:buClr>
                <a:schemeClr val="dk1"/>
              </a:buClr>
              <a:buSzPts val="3000"/>
              <a:buFont typeface="Exo"/>
              <a:buNone/>
              <a:defRPr sz="3000" b="1">
                <a:solidFill>
                  <a:schemeClr val="dk1"/>
                </a:solidFill>
                <a:latin typeface="Exo"/>
                <a:ea typeface="Exo"/>
                <a:cs typeface="Exo"/>
                <a:sym typeface="Exo"/>
              </a:defRPr>
            </a:lvl7pPr>
            <a:lvl8pPr lvl="7">
              <a:spcBef>
                <a:spcPts val="0"/>
              </a:spcBef>
              <a:spcAft>
                <a:spcPts val="0"/>
              </a:spcAft>
              <a:buClr>
                <a:schemeClr val="dk1"/>
              </a:buClr>
              <a:buSzPts val="3000"/>
              <a:buFont typeface="Exo"/>
              <a:buNone/>
              <a:defRPr sz="3000" b="1">
                <a:solidFill>
                  <a:schemeClr val="dk1"/>
                </a:solidFill>
                <a:latin typeface="Exo"/>
                <a:ea typeface="Exo"/>
                <a:cs typeface="Exo"/>
                <a:sym typeface="Exo"/>
              </a:defRPr>
            </a:lvl8pPr>
            <a:lvl9pPr lvl="8">
              <a:spcBef>
                <a:spcPts val="0"/>
              </a:spcBef>
              <a:spcAft>
                <a:spcPts val="0"/>
              </a:spcAft>
              <a:buClr>
                <a:schemeClr val="dk1"/>
              </a:buClr>
              <a:buSzPts val="3000"/>
              <a:buFont typeface="Exo"/>
              <a:buNone/>
              <a:defRPr sz="3000" b="1">
                <a:solidFill>
                  <a:schemeClr val="dk1"/>
                </a:solidFill>
                <a:latin typeface="Exo"/>
                <a:ea typeface="Exo"/>
                <a:cs typeface="Exo"/>
                <a:sym typeface="Exo"/>
              </a:defRPr>
            </a:lvl9pPr>
          </a:lstStyle>
          <a:p/>
        </p:txBody>
      </p:sp>
      <p:sp>
        <p:nvSpPr>
          <p:cNvPr id="7" name="Google Shape;7;p1"/>
          <p:cNvSpPr txBox="1"/>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1pPr>
            <a:lvl2pPr marL="914400" lvl="1"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2pPr>
            <a:lvl3pPr marL="1371600" lvl="2"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3pPr>
            <a:lvl4pPr marL="1828800" lvl="3"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4pPr>
            <a:lvl5pPr marL="2286000" lvl="4"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5pPr>
            <a:lvl6pPr marL="2743200" lvl="5"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6pPr>
            <a:lvl7pPr marL="3200400" lvl="6"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7pPr>
            <a:lvl8pPr marL="3657600" lvl="7"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8pPr>
            <a:lvl9pPr marL="4114800" lvl="8"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3.xml"/><Relationship Id="rId3" Type="http://schemas.openxmlformats.org/officeDocument/2006/relationships/image" Target="../media/image7.sv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2.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8.xml"/><Relationship Id="rId2" Type="http://schemas.openxmlformats.org/officeDocument/2006/relationships/image" Target="../media/image4.jpe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3.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8.jpeg"/><Relationship Id="rId3" Type="http://schemas.openxmlformats.org/officeDocument/2006/relationships/image" Target="../media/image2.jpeg"/><Relationship Id="rId2" Type="http://schemas.openxmlformats.org/officeDocument/2006/relationships/image" Target="../media/image7.sv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0.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859" name="Shape 1859"/>
        <p:cNvGrpSpPr/>
        <p:nvPr/>
      </p:nvGrpSpPr>
      <p:grpSpPr>
        <a:xfrm>
          <a:off x="0" y="0"/>
          <a:ext cx="0" cy="0"/>
          <a:chOff x="0" y="0"/>
          <a:chExt cx="0" cy="0"/>
        </a:xfrm>
      </p:grpSpPr>
      <p:sp>
        <p:nvSpPr>
          <p:cNvPr id="9" name="Rectangle 8"/>
          <p:cNvSpPr/>
          <p:nvPr/>
        </p:nvSpPr>
        <p:spPr>
          <a:xfrm>
            <a:off x="8316595" y="2067560"/>
            <a:ext cx="686435" cy="1090930"/>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860" name="Google Shape;1860;p31"/>
          <p:cNvSpPr/>
          <p:nvPr/>
        </p:nvSpPr>
        <p:spPr>
          <a:xfrm>
            <a:off x="628650" y="1347470"/>
            <a:ext cx="7962900" cy="2134870"/>
          </a:xfrm>
          <a:prstGeom prst="snip1Rect">
            <a:avLst>
              <a:gd name="adj" fmla="val 25185"/>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63" name="Google Shape;1863;p31"/>
          <p:cNvGrpSpPr/>
          <p:nvPr/>
        </p:nvGrpSpPr>
        <p:grpSpPr>
          <a:xfrm>
            <a:off x="7172960" y="501015"/>
            <a:ext cx="2068830" cy="1049655"/>
            <a:chOff x="7447476" y="612577"/>
            <a:chExt cx="1794619" cy="937714"/>
          </a:xfrm>
        </p:grpSpPr>
        <p:sp>
          <p:nvSpPr>
            <p:cNvPr id="1864" name="Google Shape;1864;p31"/>
            <p:cNvSpPr/>
            <p:nvPr/>
          </p:nvSpPr>
          <p:spPr>
            <a:xfrm>
              <a:off x="7866602" y="1081065"/>
              <a:ext cx="1375493" cy="469226"/>
            </a:xfrm>
            <a:custGeom>
              <a:avLst/>
              <a:gdLst/>
              <a:ahLst/>
              <a:cxnLst/>
              <a:rect l="l" t="t" r="r" b="b"/>
              <a:pathLst>
                <a:path w="42608" h="14535" extrusionOk="0">
                  <a:moveTo>
                    <a:pt x="4299" y="0"/>
                  </a:moveTo>
                  <a:lnTo>
                    <a:pt x="1" y="4321"/>
                  </a:lnTo>
                  <a:cubicBezTo>
                    <a:pt x="67" y="4365"/>
                    <a:pt x="134" y="4432"/>
                    <a:pt x="200" y="4498"/>
                  </a:cubicBezTo>
                  <a:lnTo>
                    <a:pt x="4432" y="288"/>
                  </a:lnTo>
                  <a:lnTo>
                    <a:pt x="27474" y="288"/>
                  </a:lnTo>
                  <a:lnTo>
                    <a:pt x="41721" y="14535"/>
                  </a:lnTo>
                  <a:lnTo>
                    <a:pt x="42607" y="14535"/>
                  </a:lnTo>
                  <a:lnTo>
                    <a:pt x="42607" y="14269"/>
                  </a:lnTo>
                  <a:lnTo>
                    <a:pt x="41832" y="14269"/>
                  </a:lnTo>
                  <a:lnTo>
                    <a:pt x="2758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5" name="Google Shape;1865;p31"/>
            <p:cNvSpPr/>
            <p:nvPr/>
          </p:nvSpPr>
          <p:spPr>
            <a:xfrm>
              <a:off x="7526149" y="694834"/>
              <a:ext cx="1715944" cy="710280"/>
            </a:xfrm>
            <a:custGeom>
              <a:avLst/>
              <a:gdLst/>
              <a:ahLst/>
              <a:cxnLst/>
              <a:rect l="l" t="t" r="r" b="b"/>
              <a:pathLst>
                <a:path w="53154" h="22002" extrusionOk="0">
                  <a:moveTo>
                    <a:pt x="222" y="0"/>
                  </a:moveTo>
                  <a:cubicBezTo>
                    <a:pt x="155" y="89"/>
                    <a:pt x="89" y="133"/>
                    <a:pt x="0" y="199"/>
                  </a:cubicBezTo>
                  <a:lnTo>
                    <a:pt x="8929" y="9106"/>
                  </a:lnTo>
                  <a:lnTo>
                    <a:pt x="40258" y="9106"/>
                  </a:lnTo>
                  <a:lnTo>
                    <a:pt x="53153" y="22001"/>
                  </a:lnTo>
                  <a:lnTo>
                    <a:pt x="53153" y="21625"/>
                  </a:lnTo>
                  <a:lnTo>
                    <a:pt x="40369" y="8840"/>
                  </a:lnTo>
                  <a:lnTo>
                    <a:pt x="9040" y="8840"/>
                  </a:lnTo>
                  <a:lnTo>
                    <a:pt x="2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6" name="Google Shape;1866;p31"/>
            <p:cNvSpPr/>
            <p:nvPr/>
          </p:nvSpPr>
          <p:spPr>
            <a:xfrm>
              <a:off x="7447476" y="612577"/>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7" name="Google Shape;1867;p31"/>
            <p:cNvSpPr/>
            <p:nvPr/>
          </p:nvSpPr>
          <p:spPr>
            <a:xfrm>
              <a:off x="7786509" y="1209098"/>
              <a:ext cx="98720" cy="98720"/>
            </a:xfrm>
            <a:custGeom>
              <a:avLst/>
              <a:gdLst/>
              <a:ahLst/>
              <a:cxnLst/>
              <a:rect l="l" t="t" r="r" b="b"/>
              <a:pathLst>
                <a:path w="3058" h="3058" extrusionOk="0">
                  <a:moveTo>
                    <a:pt x="1529" y="288"/>
                  </a:moveTo>
                  <a:cubicBezTo>
                    <a:pt x="2216" y="288"/>
                    <a:pt x="2770" y="842"/>
                    <a:pt x="2770" y="1529"/>
                  </a:cubicBezTo>
                  <a:cubicBezTo>
                    <a:pt x="2770" y="2216"/>
                    <a:pt x="2216" y="2792"/>
                    <a:pt x="1529" y="2792"/>
                  </a:cubicBezTo>
                  <a:cubicBezTo>
                    <a:pt x="842" y="2792"/>
                    <a:pt x="266" y="2216"/>
                    <a:pt x="266" y="1529"/>
                  </a:cubicBezTo>
                  <a:cubicBezTo>
                    <a:pt x="266" y="842"/>
                    <a:pt x="842" y="288"/>
                    <a:pt x="1529" y="288"/>
                  </a:cubicBezTo>
                  <a:close/>
                  <a:moveTo>
                    <a:pt x="1529" y="0"/>
                  </a:moveTo>
                  <a:cubicBezTo>
                    <a:pt x="687" y="0"/>
                    <a:pt x="0" y="687"/>
                    <a:pt x="0" y="1529"/>
                  </a:cubicBezTo>
                  <a:cubicBezTo>
                    <a:pt x="0" y="2371"/>
                    <a:pt x="687" y="3058"/>
                    <a:pt x="1529" y="3058"/>
                  </a:cubicBezTo>
                  <a:cubicBezTo>
                    <a:pt x="2371" y="3058"/>
                    <a:pt x="3058" y="2371"/>
                    <a:pt x="3058" y="1529"/>
                  </a:cubicBezTo>
                  <a:cubicBezTo>
                    <a:pt x="3058" y="1153"/>
                    <a:pt x="2903" y="798"/>
                    <a:pt x="2681" y="532"/>
                  </a:cubicBezTo>
                  <a:lnTo>
                    <a:pt x="2548" y="665"/>
                  </a:lnTo>
                  <a:lnTo>
                    <a:pt x="2371" y="466"/>
                  </a:lnTo>
                  <a:lnTo>
                    <a:pt x="2482" y="355"/>
                  </a:lnTo>
                  <a:cubicBezTo>
                    <a:pt x="2216" y="133"/>
                    <a:pt x="1883"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72" name="Google Shape;1872;p31"/>
          <p:cNvGrpSpPr/>
          <p:nvPr/>
        </p:nvGrpSpPr>
        <p:grpSpPr>
          <a:xfrm>
            <a:off x="5142438" y="4352625"/>
            <a:ext cx="881930" cy="325254"/>
            <a:chOff x="4761438" y="4276425"/>
            <a:chExt cx="881930" cy="325254"/>
          </a:xfrm>
        </p:grpSpPr>
        <p:sp>
          <p:nvSpPr>
            <p:cNvPr id="1873" name="Google Shape;1873;p31"/>
            <p:cNvSpPr/>
            <p:nvPr/>
          </p:nvSpPr>
          <p:spPr>
            <a:xfrm>
              <a:off x="5424363" y="4473985"/>
              <a:ext cx="124918" cy="127694"/>
            </a:xfrm>
            <a:custGeom>
              <a:avLst/>
              <a:gdLst/>
              <a:ahLst/>
              <a:cxnLst/>
              <a:rect l="l" t="t" r="r" b="b"/>
              <a:pathLst>
                <a:path w="2970" h="3036" extrusionOk="0">
                  <a:moveTo>
                    <a:pt x="2593" y="399"/>
                  </a:moveTo>
                  <a:lnTo>
                    <a:pt x="2593" y="2659"/>
                  </a:lnTo>
                  <a:lnTo>
                    <a:pt x="399" y="2659"/>
                  </a:lnTo>
                  <a:lnTo>
                    <a:pt x="399" y="399"/>
                  </a:lnTo>
                  <a:close/>
                  <a:moveTo>
                    <a:pt x="1" y="1"/>
                  </a:moveTo>
                  <a:lnTo>
                    <a:pt x="1" y="3036"/>
                  </a:lnTo>
                  <a:lnTo>
                    <a:pt x="2969" y="3036"/>
                  </a:lnTo>
                  <a:lnTo>
                    <a:pt x="29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31"/>
            <p:cNvSpPr/>
            <p:nvPr/>
          </p:nvSpPr>
          <p:spPr>
            <a:xfrm>
              <a:off x="5235220" y="4473985"/>
              <a:ext cx="124918" cy="127694"/>
            </a:xfrm>
            <a:custGeom>
              <a:avLst/>
              <a:gdLst/>
              <a:ahLst/>
              <a:cxnLst/>
              <a:rect l="l" t="t" r="r" b="b"/>
              <a:pathLst>
                <a:path w="2970" h="3036" extrusionOk="0">
                  <a:moveTo>
                    <a:pt x="2571" y="399"/>
                  </a:moveTo>
                  <a:lnTo>
                    <a:pt x="2571" y="2659"/>
                  </a:lnTo>
                  <a:lnTo>
                    <a:pt x="399" y="2659"/>
                  </a:lnTo>
                  <a:lnTo>
                    <a:pt x="399"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875;p31"/>
            <p:cNvSpPr/>
            <p:nvPr/>
          </p:nvSpPr>
          <p:spPr>
            <a:xfrm>
              <a:off x="5046076"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31"/>
            <p:cNvSpPr/>
            <p:nvPr/>
          </p:nvSpPr>
          <p:spPr>
            <a:xfrm>
              <a:off x="4856933"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31"/>
            <p:cNvSpPr/>
            <p:nvPr/>
          </p:nvSpPr>
          <p:spPr>
            <a:xfrm>
              <a:off x="5360094" y="4529884"/>
              <a:ext cx="64310" cy="15899"/>
            </a:xfrm>
            <a:custGeom>
              <a:avLst/>
              <a:gdLst/>
              <a:ahLst/>
              <a:cxnLst/>
              <a:rect l="l" t="t" r="r" b="b"/>
              <a:pathLst>
                <a:path w="1529"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8" name="Google Shape;1878;p31"/>
            <p:cNvSpPr/>
            <p:nvPr/>
          </p:nvSpPr>
          <p:spPr>
            <a:xfrm>
              <a:off x="5170951"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31"/>
            <p:cNvSpPr/>
            <p:nvPr/>
          </p:nvSpPr>
          <p:spPr>
            <a:xfrm>
              <a:off x="4981808"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31"/>
            <p:cNvSpPr/>
            <p:nvPr/>
          </p:nvSpPr>
          <p:spPr>
            <a:xfrm>
              <a:off x="4761438" y="4529884"/>
              <a:ext cx="99766" cy="15899"/>
            </a:xfrm>
            <a:custGeom>
              <a:avLst/>
              <a:gdLst/>
              <a:ahLst/>
              <a:cxnLst/>
              <a:rect l="l" t="t" r="r" b="b"/>
              <a:pathLst>
                <a:path w="2372" h="378" extrusionOk="0">
                  <a:moveTo>
                    <a:pt x="0" y="1"/>
                  </a:moveTo>
                  <a:lnTo>
                    <a:pt x="0" y="378"/>
                  </a:lnTo>
                  <a:lnTo>
                    <a:pt x="2371" y="378"/>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31"/>
            <p:cNvSpPr/>
            <p:nvPr/>
          </p:nvSpPr>
          <p:spPr>
            <a:xfrm>
              <a:off x="5544569" y="4529884"/>
              <a:ext cx="98799" cy="15899"/>
            </a:xfrm>
            <a:custGeom>
              <a:avLst/>
              <a:gdLst/>
              <a:ahLst/>
              <a:cxnLst/>
              <a:rect l="l" t="t" r="r" b="b"/>
              <a:pathLst>
                <a:path w="2349" h="378" extrusionOk="0">
                  <a:moveTo>
                    <a:pt x="0" y="1"/>
                  </a:moveTo>
                  <a:lnTo>
                    <a:pt x="0" y="378"/>
                  </a:lnTo>
                  <a:lnTo>
                    <a:pt x="2349" y="378"/>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31"/>
            <p:cNvSpPr/>
            <p:nvPr/>
          </p:nvSpPr>
          <p:spPr>
            <a:xfrm>
              <a:off x="5424363" y="4276425"/>
              <a:ext cx="124918" cy="127694"/>
            </a:xfrm>
            <a:custGeom>
              <a:avLst/>
              <a:gdLst/>
              <a:ahLst/>
              <a:cxnLst/>
              <a:rect l="l" t="t" r="r" b="b"/>
              <a:pathLst>
                <a:path w="2970" h="3036" extrusionOk="0">
                  <a:moveTo>
                    <a:pt x="2593" y="377"/>
                  </a:moveTo>
                  <a:lnTo>
                    <a:pt x="2593" y="2637"/>
                  </a:lnTo>
                  <a:lnTo>
                    <a:pt x="399" y="2637"/>
                  </a:lnTo>
                  <a:lnTo>
                    <a:pt x="399" y="377"/>
                  </a:lnTo>
                  <a:close/>
                  <a:moveTo>
                    <a:pt x="1" y="0"/>
                  </a:moveTo>
                  <a:lnTo>
                    <a:pt x="1" y="3036"/>
                  </a:lnTo>
                  <a:lnTo>
                    <a:pt x="2969" y="3036"/>
                  </a:lnTo>
                  <a:lnTo>
                    <a:pt x="2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3" name="Google Shape;1883;p31"/>
            <p:cNvSpPr/>
            <p:nvPr/>
          </p:nvSpPr>
          <p:spPr>
            <a:xfrm>
              <a:off x="5235220" y="4276425"/>
              <a:ext cx="124918" cy="127694"/>
            </a:xfrm>
            <a:custGeom>
              <a:avLst/>
              <a:gdLst/>
              <a:ahLst/>
              <a:cxnLst/>
              <a:rect l="l" t="t" r="r" b="b"/>
              <a:pathLst>
                <a:path w="2970" h="3036" extrusionOk="0">
                  <a:moveTo>
                    <a:pt x="2571" y="377"/>
                  </a:moveTo>
                  <a:lnTo>
                    <a:pt x="2571" y="2637"/>
                  </a:lnTo>
                  <a:lnTo>
                    <a:pt x="399" y="2637"/>
                  </a:lnTo>
                  <a:lnTo>
                    <a:pt x="399"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4" name="Google Shape;1884;p31"/>
            <p:cNvSpPr/>
            <p:nvPr/>
          </p:nvSpPr>
          <p:spPr>
            <a:xfrm>
              <a:off x="5046076"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5" name="Google Shape;1885;p31"/>
            <p:cNvSpPr/>
            <p:nvPr/>
          </p:nvSpPr>
          <p:spPr>
            <a:xfrm>
              <a:off x="4856933"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6" name="Google Shape;1886;p31"/>
            <p:cNvSpPr/>
            <p:nvPr/>
          </p:nvSpPr>
          <p:spPr>
            <a:xfrm>
              <a:off x="5360094" y="4331399"/>
              <a:ext cx="64310" cy="16824"/>
            </a:xfrm>
            <a:custGeom>
              <a:avLst/>
              <a:gdLst/>
              <a:ahLst/>
              <a:cxnLst/>
              <a:rect l="l" t="t" r="r" b="b"/>
              <a:pathLst>
                <a:path w="1529"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7" name="Google Shape;1887;p31"/>
            <p:cNvSpPr/>
            <p:nvPr/>
          </p:nvSpPr>
          <p:spPr>
            <a:xfrm>
              <a:off x="5170951"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8" name="Google Shape;1888;p31"/>
            <p:cNvSpPr/>
            <p:nvPr/>
          </p:nvSpPr>
          <p:spPr>
            <a:xfrm>
              <a:off x="4981808"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9" name="Google Shape;1889;p31"/>
            <p:cNvSpPr/>
            <p:nvPr/>
          </p:nvSpPr>
          <p:spPr>
            <a:xfrm>
              <a:off x="4761438" y="4331399"/>
              <a:ext cx="99766" cy="16824"/>
            </a:xfrm>
            <a:custGeom>
              <a:avLst/>
              <a:gdLst/>
              <a:ahLst/>
              <a:cxnLst/>
              <a:rect l="l" t="t" r="r" b="b"/>
              <a:pathLst>
                <a:path w="2372" h="400" extrusionOk="0">
                  <a:moveTo>
                    <a:pt x="0" y="1"/>
                  </a:moveTo>
                  <a:lnTo>
                    <a:pt x="0" y="400"/>
                  </a:lnTo>
                  <a:lnTo>
                    <a:pt x="2371" y="400"/>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0" name="Google Shape;1890;p31"/>
            <p:cNvSpPr/>
            <p:nvPr/>
          </p:nvSpPr>
          <p:spPr>
            <a:xfrm>
              <a:off x="5544569" y="4331399"/>
              <a:ext cx="98799" cy="16824"/>
            </a:xfrm>
            <a:custGeom>
              <a:avLst/>
              <a:gdLst/>
              <a:ahLst/>
              <a:cxnLst/>
              <a:rect l="l" t="t" r="r" b="b"/>
              <a:pathLst>
                <a:path w="2349" h="400" extrusionOk="0">
                  <a:moveTo>
                    <a:pt x="0" y="1"/>
                  </a:moveTo>
                  <a:lnTo>
                    <a:pt x="0" y="400"/>
                  </a:lnTo>
                  <a:lnTo>
                    <a:pt x="2349" y="400"/>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91" name="Google Shape;1891;p31"/>
          <p:cNvGrpSpPr/>
          <p:nvPr/>
        </p:nvGrpSpPr>
        <p:grpSpPr>
          <a:xfrm>
            <a:off x="7825118" y="4065849"/>
            <a:ext cx="1178127" cy="1094369"/>
            <a:chOff x="7825118" y="4065849"/>
            <a:chExt cx="1178127" cy="1094369"/>
          </a:xfrm>
          <a:solidFill>
            <a:srgbClr val="FF0000"/>
          </a:solidFill>
        </p:grpSpPr>
        <p:sp>
          <p:nvSpPr>
            <p:cNvPr id="1892" name="Google Shape;1892;p31"/>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3" name="Google Shape;1893;p31"/>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94" name="Google Shape;1894;p31"/>
          <p:cNvGrpSpPr/>
          <p:nvPr/>
        </p:nvGrpSpPr>
        <p:grpSpPr>
          <a:xfrm>
            <a:off x="2176527" y="4322420"/>
            <a:ext cx="1178136" cy="679753"/>
            <a:chOff x="2176527" y="4297299"/>
            <a:chExt cx="1178136" cy="679753"/>
          </a:xfrm>
          <a:gradFill>
            <a:gsLst>
              <a:gs pos="0">
                <a:srgbClr val="E30000"/>
              </a:gs>
              <a:gs pos="100000">
                <a:srgbClr val="760303"/>
              </a:gs>
            </a:gsLst>
            <a:lin ang="5400000" scaled="0"/>
          </a:gradFill>
        </p:grpSpPr>
        <p:sp>
          <p:nvSpPr>
            <p:cNvPr id="1895" name="Google Shape;1895;p31"/>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grp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6" name="Google Shape;1896;p31"/>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7" name="Google Shape;1897;p31"/>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grpFill/>
            <a:ln>
              <a:solidFill>
                <a:schemeClr val="accent6"/>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8" name="Google Shape;1898;p31"/>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grp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9" name="Google Shape;1899;p31"/>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grp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00" name="Google Shape;1900;p31"/>
          <p:cNvGrpSpPr/>
          <p:nvPr/>
        </p:nvGrpSpPr>
        <p:grpSpPr>
          <a:xfrm rot="10800000">
            <a:off x="695520" y="2773296"/>
            <a:ext cx="1127604" cy="709227"/>
            <a:chOff x="8080552" y="2473390"/>
            <a:chExt cx="793249" cy="498929"/>
          </a:xfrm>
        </p:grpSpPr>
        <p:sp>
          <p:nvSpPr>
            <p:cNvPr id="1901" name="Google Shape;1901;p31"/>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2" name="Google Shape;1902;p31"/>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31"/>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4" name="Google Shape;1904;p31"/>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Rectangle 2"/>
          <p:cNvSpPr/>
          <p:nvPr/>
        </p:nvSpPr>
        <p:spPr>
          <a:xfrm>
            <a:off x="8316595" y="51435"/>
            <a:ext cx="827405" cy="360045"/>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5" name="Rogner un rectangle à un seul coin 4"/>
          <p:cNvSpPr/>
          <p:nvPr/>
        </p:nvSpPr>
        <p:spPr>
          <a:xfrm>
            <a:off x="2771775" y="267335"/>
            <a:ext cx="1512570" cy="376555"/>
          </a:xfrm>
          <a:prstGeom prst="snip1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7" name="Ellipse 6"/>
          <p:cNvSpPr/>
          <p:nvPr/>
        </p:nvSpPr>
        <p:spPr>
          <a:xfrm>
            <a:off x="6228080" y="501015"/>
            <a:ext cx="154940" cy="173355"/>
          </a:xfrm>
          <a:prstGeom prst="ellipse">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8" name="Rectangle 7"/>
          <p:cNvSpPr/>
          <p:nvPr/>
        </p:nvSpPr>
        <p:spPr>
          <a:xfrm>
            <a:off x="8748395" y="3651885"/>
            <a:ext cx="504190" cy="647700"/>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1" name="Ellipse 10"/>
          <p:cNvSpPr/>
          <p:nvPr/>
        </p:nvSpPr>
        <p:spPr>
          <a:xfrm>
            <a:off x="7380605" y="4587875"/>
            <a:ext cx="280670" cy="264160"/>
          </a:xfrm>
          <a:prstGeom prst="ellipse">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3" name="Ellipse 12"/>
          <p:cNvSpPr/>
          <p:nvPr/>
        </p:nvSpPr>
        <p:spPr>
          <a:xfrm>
            <a:off x="7740015" y="4587875"/>
            <a:ext cx="280670" cy="264160"/>
          </a:xfrm>
          <a:prstGeom prst="ellipse">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4" name="Ellipse 13"/>
          <p:cNvSpPr/>
          <p:nvPr/>
        </p:nvSpPr>
        <p:spPr>
          <a:xfrm>
            <a:off x="8100060" y="4587875"/>
            <a:ext cx="280670" cy="264160"/>
          </a:xfrm>
          <a:prstGeom prst="ellipse">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grpSp>
        <p:nvGrpSpPr>
          <p:cNvPr id="15" name="Graphic 13"/>
          <p:cNvGrpSpPr/>
          <p:nvPr/>
        </p:nvGrpSpPr>
        <p:grpSpPr>
          <a:xfrm>
            <a:off x="13669898" y="4603076"/>
            <a:ext cx="9113267" cy="10026474"/>
            <a:chOff x="11688762" y="6310312"/>
            <a:chExt cx="997963" cy="1097965"/>
          </a:xfrm>
          <a:solidFill>
            <a:srgbClr val="C00000"/>
          </a:solidFill>
        </p:grpSpPr>
        <p:sp>
          <p:nvSpPr>
            <p:cNvPr id="16" name="Freeform: Shape 4"/>
            <p:cNvSpPr/>
            <p:nvPr/>
          </p:nvSpPr>
          <p:spPr>
            <a:xfrm>
              <a:off x="11688762" y="6310312"/>
              <a:ext cx="548989" cy="1097965"/>
            </a:xfrm>
            <a:custGeom>
              <a:avLst/>
              <a:gdLst>
                <a:gd name="connsiteX0" fmla="*/ 548990 w 548989"/>
                <a:gd name="connsiteY0" fmla="*/ 1097966 h 1097965"/>
                <a:gd name="connsiteX1" fmla="*/ 0 w 548989"/>
                <a:gd name="connsiteY1" fmla="*/ 548990 h 1097965"/>
                <a:gd name="connsiteX2" fmla="*/ 548990 w 548989"/>
                <a:gd name="connsiteY2" fmla="*/ 0 h 1097965"/>
                <a:gd name="connsiteX3" fmla="*/ 548990 w 548989"/>
                <a:gd name="connsiteY3" fmla="*/ 9525 h 1097965"/>
                <a:gd name="connsiteX4" fmla="*/ 9525 w 548989"/>
                <a:gd name="connsiteY4" fmla="*/ 548990 h 1097965"/>
                <a:gd name="connsiteX5" fmla="*/ 548990 w 548989"/>
                <a:gd name="connsiteY5" fmla="*/ 1088441 h 1097965"/>
                <a:gd name="connsiteX6" fmla="*/ 548990 w 548989"/>
                <a:gd name="connsiteY6" fmla="*/ 1097966 h 109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8989" h="1097965">
                  <a:moveTo>
                    <a:pt x="548990" y="1097966"/>
                  </a:moveTo>
                  <a:cubicBezTo>
                    <a:pt x="246274" y="1097966"/>
                    <a:pt x="0" y="851697"/>
                    <a:pt x="0" y="548990"/>
                  </a:cubicBezTo>
                  <a:cubicBezTo>
                    <a:pt x="0" y="246282"/>
                    <a:pt x="246274" y="0"/>
                    <a:pt x="548990" y="0"/>
                  </a:cubicBezTo>
                  <a:lnTo>
                    <a:pt x="548990" y="9525"/>
                  </a:lnTo>
                  <a:cubicBezTo>
                    <a:pt x="251529" y="9525"/>
                    <a:pt x="9525" y="251529"/>
                    <a:pt x="9525" y="548990"/>
                  </a:cubicBezTo>
                  <a:cubicBezTo>
                    <a:pt x="9525" y="846451"/>
                    <a:pt x="251529" y="1088441"/>
                    <a:pt x="548990" y="1088441"/>
                  </a:cubicBezTo>
                  <a:lnTo>
                    <a:pt x="548990" y="1097966"/>
                  </a:lnTo>
                  <a:close/>
                </a:path>
              </a:pathLst>
            </a:custGeom>
            <a:grpFill/>
            <a:ln w="9525" cap="flat">
              <a:solidFill>
                <a:srgbClr val="C00000"/>
              </a:solidFill>
              <a:prstDash val="solid"/>
              <a:miter/>
            </a:ln>
          </p:spPr>
          <p:txBody>
            <a:bodyPr rtlCol="0" anchor="ctr"/>
            <a:p>
              <a:endParaRPr lang="en-US" dirty="0">
                <a:latin typeface="Open Sans" pitchFamily="2" charset="0"/>
              </a:endParaRPr>
            </a:p>
          </p:txBody>
        </p:sp>
        <p:sp>
          <p:nvSpPr>
            <p:cNvPr id="17" name="Freeform: Shape 8"/>
            <p:cNvSpPr/>
            <p:nvPr/>
          </p:nvSpPr>
          <p:spPr>
            <a:xfrm>
              <a:off x="11788777" y="6410322"/>
              <a:ext cx="897948" cy="897948"/>
            </a:xfrm>
            <a:custGeom>
              <a:avLst/>
              <a:gdLst>
                <a:gd name="connsiteX0" fmla="*/ 897948 w 897948"/>
                <a:gd name="connsiteY0" fmla="*/ 448974 h 897948"/>
                <a:gd name="connsiteX1" fmla="*/ 448974 w 897948"/>
                <a:gd name="connsiteY1" fmla="*/ 897948 h 897948"/>
                <a:gd name="connsiteX2" fmla="*/ 0 w 897948"/>
                <a:gd name="connsiteY2" fmla="*/ 448974 h 897948"/>
                <a:gd name="connsiteX3" fmla="*/ 448974 w 897948"/>
                <a:gd name="connsiteY3" fmla="*/ 0 h 897948"/>
                <a:gd name="connsiteX4" fmla="*/ 897948 w 897948"/>
                <a:gd name="connsiteY4" fmla="*/ 448974 h 897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7948" h="897948">
                  <a:moveTo>
                    <a:pt x="897948" y="448974"/>
                  </a:moveTo>
                  <a:cubicBezTo>
                    <a:pt x="897948" y="696936"/>
                    <a:pt x="696936" y="897948"/>
                    <a:pt x="448974" y="897948"/>
                  </a:cubicBezTo>
                  <a:cubicBezTo>
                    <a:pt x="201013" y="897948"/>
                    <a:pt x="0" y="696936"/>
                    <a:pt x="0" y="448974"/>
                  </a:cubicBezTo>
                  <a:cubicBezTo>
                    <a:pt x="0" y="201013"/>
                    <a:pt x="201013" y="0"/>
                    <a:pt x="448974" y="0"/>
                  </a:cubicBezTo>
                  <a:cubicBezTo>
                    <a:pt x="696936" y="0"/>
                    <a:pt x="897948" y="201013"/>
                    <a:pt x="897948" y="448974"/>
                  </a:cubicBezTo>
                  <a:close/>
                </a:path>
              </a:pathLst>
            </a:custGeom>
            <a:grpFill/>
            <a:ln w="9525" cap="flat">
              <a:solidFill>
                <a:srgbClr val="C00000"/>
              </a:solidFill>
              <a:prstDash val="solid"/>
              <a:miter/>
            </a:ln>
          </p:spPr>
          <p:txBody>
            <a:bodyPr rtlCol="0" anchor="ctr"/>
            <a:p>
              <a:endParaRPr lang="en-US" dirty="0">
                <a:latin typeface="Open Sans" pitchFamily="2" charset="0"/>
              </a:endParaRPr>
            </a:p>
          </p:txBody>
        </p:sp>
      </p:grpSp>
      <p:grpSp>
        <p:nvGrpSpPr>
          <p:cNvPr id="18" name="Graphic 13"/>
          <p:cNvGrpSpPr/>
          <p:nvPr/>
        </p:nvGrpSpPr>
        <p:grpSpPr>
          <a:xfrm>
            <a:off x="13796898" y="4730076"/>
            <a:ext cx="9113267" cy="10026474"/>
            <a:chOff x="11688762" y="6310312"/>
            <a:chExt cx="997963" cy="1097965"/>
          </a:xfrm>
          <a:solidFill>
            <a:srgbClr val="C00000"/>
          </a:solidFill>
        </p:grpSpPr>
        <p:sp>
          <p:nvSpPr>
            <p:cNvPr id="19" name="Freeform: Shape 4"/>
            <p:cNvSpPr/>
            <p:nvPr/>
          </p:nvSpPr>
          <p:spPr>
            <a:xfrm>
              <a:off x="11688762" y="6310312"/>
              <a:ext cx="548989" cy="1097965"/>
            </a:xfrm>
            <a:custGeom>
              <a:avLst/>
              <a:gdLst>
                <a:gd name="connsiteX0" fmla="*/ 548990 w 548989"/>
                <a:gd name="connsiteY0" fmla="*/ 1097966 h 1097965"/>
                <a:gd name="connsiteX1" fmla="*/ 0 w 548989"/>
                <a:gd name="connsiteY1" fmla="*/ 548990 h 1097965"/>
                <a:gd name="connsiteX2" fmla="*/ 548990 w 548989"/>
                <a:gd name="connsiteY2" fmla="*/ 0 h 1097965"/>
                <a:gd name="connsiteX3" fmla="*/ 548990 w 548989"/>
                <a:gd name="connsiteY3" fmla="*/ 9525 h 1097965"/>
                <a:gd name="connsiteX4" fmla="*/ 9525 w 548989"/>
                <a:gd name="connsiteY4" fmla="*/ 548990 h 1097965"/>
                <a:gd name="connsiteX5" fmla="*/ 548990 w 548989"/>
                <a:gd name="connsiteY5" fmla="*/ 1088441 h 1097965"/>
                <a:gd name="connsiteX6" fmla="*/ 548990 w 548989"/>
                <a:gd name="connsiteY6" fmla="*/ 1097966 h 109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8989" h="1097965">
                  <a:moveTo>
                    <a:pt x="548990" y="1097966"/>
                  </a:moveTo>
                  <a:cubicBezTo>
                    <a:pt x="246274" y="1097966"/>
                    <a:pt x="0" y="851697"/>
                    <a:pt x="0" y="548990"/>
                  </a:cubicBezTo>
                  <a:cubicBezTo>
                    <a:pt x="0" y="246282"/>
                    <a:pt x="246274" y="0"/>
                    <a:pt x="548990" y="0"/>
                  </a:cubicBezTo>
                  <a:lnTo>
                    <a:pt x="548990" y="9525"/>
                  </a:lnTo>
                  <a:cubicBezTo>
                    <a:pt x="251529" y="9525"/>
                    <a:pt x="9525" y="251529"/>
                    <a:pt x="9525" y="548990"/>
                  </a:cubicBezTo>
                  <a:cubicBezTo>
                    <a:pt x="9525" y="846451"/>
                    <a:pt x="251529" y="1088441"/>
                    <a:pt x="548990" y="1088441"/>
                  </a:cubicBezTo>
                  <a:lnTo>
                    <a:pt x="548990" y="1097966"/>
                  </a:lnTo>
                  <a:close/>
                </a:path>
              </a:pathLst>
            </a:custGeom>
            <a:grpFill/>
            <a:ln w="9525" cap="flat">
              <a:solidFill>
                <a:srgbClr val="C00000"/>
              </a:solidFill>
              <a:prstDash val="solid"/>
              <a:miter/>
            </a:ln>
          </p:spPr>
          <p:txBody>
            <a:bodyPr rtlCol="0" anchor="ctr"/>
            <a:lstStyle/>
            <a:p>
              <a:endParaRPr lang="en-US" dirty="0">
                <a:latin typeface="Open Sans" pitchFamily="2" charset="0"/>
              </a:endParaRPr>
            </a:p>
          </p:txBody>
        </p:sp>
        <p:sp>
          <p:nvSpPr>
            <p:cNvPr id="20" name="Freeform: Shape 8"/>
            <p:cNvSpPr/>
            <p:nvPr/>
          </p:nvSpPr>
          <p:spPr>
            <a:xfrm>
              <a:off x="11788777" y="6410322"/>
              <a:ext cx="897948" cy="897948"/>
            </a:xfrm>
            <a:custGeom>
              <a:avLst/>
              <a:gdLst>
                <a:gd name="connsiteX0" fmla="*/ 897948 w 897948"/>
                <a:gd name="connsiteY0" fmla="*/ 448974 h 897948"/>
                <a:gd name="connsiteX1" fmla="*/ 448974 w 897948"/>
                <a:gd name="connsiteY1" fmla="*/ 897948 h 897948"/>
                <a:gd name="connsiteX2" fmla="*/ 0 w 897948"/>
                <a:gd name="connsiteY2" fmla="*/ 448974 h 897948"/>
                <a:gd name="connsiteX3" fmla="*/ 448974 w 897948"/>
                <a:gd name="connsiteY3" fmla="*/ 0 h 897948"/>
                <a:gd name="connsiteX4" fmla="*/ 897948 w 897948"/>
                <a:gd name="connsiteY4" fmla="*/ 448974 h 897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7948" h="897948">
                  <a:moveTo>
                    <a:pt x="897948" y="448974"/>
                  </a:moveTo>
                  <a:cubicBezTo>
                    <a:pt x="897948" y="696936"/>
                    <a:pt x="696936" y="897948"/>
                    <a:pt x="448974" y="897948"/>
                  </a:cubicBezTo>
                  <a:cubicBezTo>
                    <a:pt x="201013" y="897948"/>
                    <a:pt x="0" y="696936"/>
                    <a:pt x="0" y="448974"/>
                  </a:cubicBezTo>
                  <a:cubicBezTo>
                    <a:pt x="0" y="201013"/>
                    <a:pt x="201013" y="0"/>
                    <a:pt x="448974" y="0"/>
                  </a:cubicBezTo>
                  <a:cubicBezTo>
                    <a:pt x="696936" y="0"/>
                    <a:pt x="897948" y="201013"/>
                    <a:pt x="897948" y="448974"/>
                  </a:cubicBezTo>
                  <a:close/>
                </a:path>
              </a:pathLst>
            </a:custGeom>
            <a:grpFill/>
            <a:ln w="9525" cap="flat">
              <a:solidFill>
                <a:srgbClr val="C00000"/>
              </a:solidFill>
              <a:prstDash val="solid"/>
              <a:miter/>
            </a:ln>
          </p:spPr>
          <p:txBody>
            <a:bodyPr rtlCol="0" anchor="ctr"/>
            <a:lstStyle/>
            <a:p>
              <a:endParaRPr lang="en-US" dirty="0">
                <a:latin typeface="Open Sans" pitchFamily="2" charset="0"/>
              </a:endParaRPr>
            </a:p>
          </p:txBody>
        </p:sp>
      </p:grpSp>
      <p:grpSp>
        <p:nvGrpSpPr>
          <p:cNvPr id="21" name="Graphic 13"/>
          <p:cNvGrpSpPr/>
          <p:nvPr/>
        </p:nvGrpSpPr>
        <p:grpSpPr>
          <a:xfrm>
            <a:off x="13923898" y="4857076"/>
            <a:ext cx="9113267" cy="10026474"/>
            <a:chOff x="11688762" y="6310312"/>
            <a:chExt cx="997963" cy="1097965"/>
          </a:xfrm>
          <a:solidFill>
            <a:srgbClr val="C00000"/>
          </a:solidFill>
        </p:grpSpPr>
        <p:sp>
          <p:nvSpPr>
            <p:cNvPr id="22" name="Freeform: Shape 4"/>
            <p:cNvSpPr/>
            <p:nvPr/>
          </p:nvSpPr>
          <p:spPr>
            <a:xfrm>
              <a:off x="11688762" y="6310312"/>
              <a:ext cx="548989" cy="1097965"/>
            </a:xfrm>
            <a:custGeom>
              <a:avLst/>
              <a:gdLst>
                <a:gd name="connsiteX0" fmla="*/ 548990 w 548989"/>
                <a:gd name="connsiteY0" fmla="*/ 1097966 h 1097965"/>
                <a:gd name="connsiteX1" fmla="*/ 0 w 548989"/>
                <a:gd name="connsiteY1" fmla="*/ 548990 h 1097965"/>
                <a:gd name="connsiteX2" fmla="*/ 548990 w 548989"/>
                <a:gd name="connsiteY2" fmla="*/ 0 h 1097965"/>
                <a:gd name="connsiteX3" fmla="*/ 548990 w 548989"/>
                <a:gd name="connsiteY3" fmla="*/ 9525 h 1097965"/>
                <a:gd name="connsiteX4" fmla="*/ 9525 w 548989"/>
                <a:gd name="connsiteY4" fmla="*/ 548990 h 1097965"/>
                <a:gd name="connsiteX5" fmla="*/ 548990 w 548989"/>
                <a:gd name="connsiteY5" fmla="*/ 1088441 h 1097965"/>
                <a:gd name="connsiteX6" fmla="*/ 548990 w 548989"/>
                <a:gd name="connsiteY6" fmla="*/ 1097966 h 109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8989" h="1097965">
                  <a:moveTo>
                    <a:pt x="548990" y="1097966"/>
                  </a:moveTo>
                  <a:cubicBezTo>
                    <a:pt x="246274" y="1097966"/>
                    <a:pt x="0" y="851697"/>
                    <a:pt x="0" y="548990"/>
                  </a:cubicBezTo>
                  <a:cubicBezTo>
                    <a:pt x="0" y="246282"/>
                    <a:pt x="246274" y="0"/>
                    <a:pt x="548990" y="0"/>
                  </a:cubicBezTo>
                  <a:lnTo>
                    <a:pt x="548990" y="9525"/>
                  </a:lnTo>
                  <a:cubicBezTo>
                    <a:pt x="251529" y="9525"/>
                    <a:pt x="9525" y="251529"/>
                    <a:pt x="9525" y="548990"/>
                  </a:cubicBezTo>
                  <a:cubicBezTo>
                    <a:pt x="9525" y="846451"/>
                    <a:pt x="251529" y="1088441"/>
                    <a:pt x="548990" y="1088441"/>
                  </a:cubicBezTo>
                  <a:lnTo>
                    <a:pt x="548990" y="1097966"/>
                  </a:lnTo>
                  <a:close/>
                </a:path>
              </a:pathLst>
            </a:custGeom>
            <a:grpFill/>
            <a:ln w="9525" cap="flat">
              <a:solidFill>
                <a:srgbClr val="C00000"/>
              </a:solidFill>
              <a:prstDash val="solid"/>
              <a:miter/>
            </a:ln>
          </p:spPr>
          <p:txBody>
            <a:bodyPr rtlCol="0" anchor="ctr"/>
            <a:lstStyle/>
            <a:p>
              <a:endParaRPr lang="en-US" dirty="0">
                <a:latin typeface="Open Sans" pitchFamily="2" charset="0"/>
              </a:endParaRPr>
            </a:p>
          </p:txBody>
        </p:sp>
        <p:sp>
          <p:nvSpPr>
            <p:cNvPr id="23" name="Freeform: Shape 8"/>
            <p:cNvSpPr/>
            <p:nvPr/>
          </p:nvSpPr>
          <p:spPr>
            <a:xfrm>
              <a:off x="11788777" y="6410322"/>
              <a:ext cx="897948" cy="897948"/>
            </a:xfrm>
            <a:custGeom>
              <a:avLst/>
              <a:gdLst>
                <a:gd name="connsiteX0" fmla="*/ 897948 w 897948"/>
                <a:gd name="connsiteY0" fmla="*/ 448974 h 897948"/>
                <a:gd name="connsiteX1" fmla="*/ 448974 w 897948"/>
                <a:gd name="connsiteY1" fmla="*/ 897948 h 897948"/>
                <a:gd name="connsiteX2" fmla="*/ 0 w 897948"/>
                <a:gd name="connsiteY2" fmla="*/ 448974 h 897948"/>
                <a:gd name="connsiteX3" fmla="*/ 448974 w 897948"/>
                <a:gd name="connsiteY3" fmla="*/ 0 h 897948"/>
                <a:gd name="connsiteX4" fmla="*/ 897948 w 897948"/>
                <a:gd name="connsiteY4" fmla="*/ 448974 h 897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7948" h="897948">
                  <a:moveTo>
                    <a:pt x="897948" y="448974"/>
                  </a:moveTo>
                  <a:cubicBezTo>
                    <a:pt x="897948" y="696936"/>
                    <a:pt x="696936" y="897948"/>
                    <a:pt x="448974" y="897948"/>
                  </a:cubicBezTo>
                  <a:cubicBezTo>
                    <a:pt x="201013" y="897948"/>
                    <a:pt x="0" y="696936"/>
                    <a:pt x="0" y="448974"/>
                  </a:cubicBezTo>
                  <a:cubicBezTo>
                    <a:pt x="0" y="201013"/>
                    <a:pt x="201013" y="0"/>
                    <a:pt x="448974" y="0"/>
                  </a:cubicBezTo>
                  <a:cubicBezTo>
                    <a:pt x="696936" y="0"/>
                    <a:pt x="897948" y="201013"/>
                    <a:pt x="897948" y="448974"/>
                  </a:cubicBezTo>
                  <a:close/>
                </a:path>
              </a:pathLst>
            </a:custGeom>
            <a:grpFill/>
            <a:ln w="9525" cap="flat">
              <a:solidFill>
                <a:srgbClr val="C00000"/>
              </a:solidFill>
              <a:prstDash val="solid"/>
              <a:miter/>
            </a:ln>
          </p:spPr>
          <p:txBody>
            <a:bodyPr rtlCol="0" anchor="ctr"/>
            <a:lstStyle/>
            <a:p>
              <a:endParaRPr lang="en-US" dirty="0">
                <a:latin typeface="Open Sans" pitchFamily="2" charset="0"/>
              </a:endParaRPr>
            </a:p>
          </p:txBody>
        </p:sp>
      </p:grpSp>
      <p:grpSp>
        <p:nvGrpSpPr>
          <p:cNvPr id="24" name="Graphic 13"/>
          <p:cNvGrpSpPr/>
          <p:nvPr/>
        </p:nvGrpSpPr>
        <p:grpSpPr>
          <a:xfrm>
            <a:off x="14050898" y="4984076"/>
            <a:ext cx="9113267" cy="10026474"/>
            <a:chOff x="11688762" y="6310312"/>
            <a:chExt cx="997963" cy="1097965"/>
          </a:xfrm>
          <a:solidFill>
            <a:srgbClr val="C00000"/>
          </a:solidFill>
        </p:grpSpPr>
        <p:sp>
          <p:nvSpPr>
            <p:cNvPr id="25" name="Freeform: Shape 4"/>
            <p:cNvSpPr/>
            <p:nvPr/>
          </p:nvSpPr>
          <p:spPr>
            <a:xfrm>
              <a:off x="11688762" y="6310312"/>
              <a:ext cx="548989" cy="1097965"/>
            </a:xfrm>
            <a:custGeom>
              <a:avLst/>
              <a:gdLst>
                <a:gd name="connsiteX0" fmla="*/ 548990 w 548989"/>
                <a:gd name="connsiteY0" fmla="*/ 1097966 h 1097965"/>
                <a:gd name="connsiteX1" fmla="*/ 0 w 548989"/>
                <a:gd name="connsiteY1" fmla="*/ 548990 h 1097965"/>
                <a:gd name="connsiteX2" fmla="*/ 548990 w 548989"/>
                <a:gd name="connsiteY2" fmla="*/ 0 h 1097965"/>
                <a:gd name="connsiteX3" fmla="*/ 548990 w 548989"/>
                <a:gd name="connsiteY3" fmla="*/ 9525 h 1097965"/>
                <a:gd name="connsiteX4" fmla="*/ 9525 w 548989"/>
                <a:gd name="connsiteY4" fmla="*/ 548990 h 1097965"/>
                <a:gd name="connsiteX5" fmla="*/ 548990 w 548989"/>
                <a:gd name="connsiteY5" fmla="*/ 1088441 h 1097965"/>
                <a:gd name="connsiteX6" fmla="*/ 548990 w 548989"/>
                <a:gd name="connsiteY6" fmla="*/ 1097966 h 109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8989" h="1097965">
                  <a:moveTo>
                    <a:pt x="548990" y="1097966"/>
                  </a:moveTo>
                  <a:cubicBezTo>
                    <a:pt x="246274" y="1097966"/>
                    <a:pt x="0" y="851697"/>
                    <a:pt x="0" y="548990"/>
                  </a:cubicBezTo>
                  <a:cubicBezTo>
                    <a:pt x="0" y="246282"/>
                    <a:pt x="246274" y="0"/>
                    <a:pt x="548990" y="0"/>
                  </a:cubicBezTo>
                  <a:lnTo>
                    <a:pt x="548990" y="9525"/>
                  </a:lnTo>
                  <a:cubicBezTo>
                    <a:pt x="251529" y="9525"/>
                    <a:pt x="9525" y="251529"/>
                    <a:pt x="9525" y="548990"/>
                  </a:cubicBezTo>
                  <a:cubicBezTo>
                    <a:pt x="9525" y="846451"/>
                    <a:pt x="251529" y="1088441"/>
                    <a:pt x="548990" y="1088441"/>
                  </a:cubicBezTo>
                  <a:lnTo>
                    <a:pt x="548990" y="1097966"/>
                  </a:lnTo>
                  <a:close/>
                </a:path>
              </a:pathLst>
            </a:custGeom>
            <a:grpFill/>
            <a:ln w="9525" cap="flat">
              <a:solidFill>
                <a:srgbClr val="C00000"/>
              </a:solidFill>
              <a:prstDash val="solid"/>
              <a:miter/>
            </a:ln>
          </p:spPr>
          <p:txBody>
            <a:bodyPr rtlCol="0" anchor="ctr"/>
            <a:lstStyle/>
            <a:p>
              <a:endParaRPr lang="en-US" dirty="0">
                <a:latin typeface="Open Sans" pitchFamily="2" charset="0"/>
              </a:endParaRPr>
            </a:p>
          </p:txBody>
        </p:sp>
        <p:sp>
          <p:nvSpPr>
            <p:cNvPr id="26" name="Freeform: Shape 8"/>
            <p:cNvSpPr/>
            <p:nvPr/>
          </p:nvSpPr>
          <p:spPr>
            <a:xfrm>
              <a:off x="11788777" y="6410322"/>
              <a:ext cx="897948" cy="897948"/>
            </a:xfrm>
            <a:custGeom>
              <a:avLst/>
              <a:gdLst>
                <a:gd name="connsiteX0" fmla="*/ 897948 w 897948"/>
                <a:gd name="connsiteY0" fmla="*/ 448974 h 897948"/>
                <a:gd name="connsiteX1" fmla="*/ 448974 w 897948"/>
                <a:gd name="connsiteY1" fmla="*/ 897948 h 897948"/>
                <a:gd name="connsiteX2" fmla="*/ 0 w 897948"/>
                <a:gd name="connsiteY2" fmla="*/ 448974 h 897948"/>
                <a:gd name="connsiteX3" fmla="*/ 448974 w 897948"/>
                <a:gd name="connsiteY3" fmla="*/ 0 h 897948"/>
                <a:gd name="connsiteX4" fmla="*/ 897948 w 897948"/>
                <a:gd name="connsiteY4" fmla="*/ 448974 h 897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7948" h="897948">
                  <a:moveTo>
                    <a:pt x="897948" y="448974"/>
                  </a:moveTo>
                  <a:cubicBezTo>
                    <a:pt x="897948" y="696936"/>
                    <a:pt x="696936" y="897948"/>
                    <a:pt x="448974" y="897948"/>
                  </a:cubicBezTo>
                  <a:cubicBezTo>
                    <a:pt x="201013" y="897948"/>
                    <a:pt x="0" y="696936"/>
                    <a:pt x="0" y="448974"/>
                  </a:cubicBezTo>
                  <a:cubicBezTo>
                    <a:pt x="0" y="201013"/>
                    <a:pt x="201013" y="0"/>
                    <a:pt x="448974" y="0"/>
                  </a:cubicBezTo>
                  <a:cubicBezTo>
                    <a:pt x="696936" y="0"/>
                    <a:pt x="897948" y="201013"/>
                    <a:pt x="897948" y="448974"/>
                  </a:cubicBezTo>
                  <a:close/>
                </a:path>
              </a:pathLst>
            </a:custGeom>
            <a:grpFill/>
            <a:ln w="9525" cap="flat">
              <a:solidFill>
                <a:srgbClr val="C00000"/>
              </a:solidFill>
              <a:prstDash val="solid"/>
              <a:miter/>
            </a:ln>
          </p:spPr>
          <p:txBody>
            <a:bodyPr rtlCol="0" anchor="ctr"/>
            <a:lstStyle/>
            <a:p>
              <a:endParaRPr lang="en-US" dirty="0">
                <a:latin typeface="Open Sans" pitchFamily="2" charset="0"/>
              </a:endParaRPr>
            </a:p>
          </p:txBody>
        </p:sp>
      </p:grpSp>
      <p:grpSp>
        <p:nvGrpSpPr>
          <p:cNvPr id="27" name="Graphic 13"/>
          <p:cNvGrpSpPr/>
          <p:nvPr/>
        </p:nvGrpSpPr>
        <p:grpSpPr>
          <a:xfrm>
            <a:off x="14177898" y="5111076"/>
            <a:ext cx="9113267" cy="10026474"/>
            <a:chOff x="11688762" y="6310312"/>
            <a:chExt cx="997963" cy="1097965"/>
          </a:xfrm>
          <a:solidFill>
            <a:srgbClr val="C00000"/>
          </a:solidFill>
        </p:grpSpPr>
        <p:sp>
          <p:nvSpPr>
            <p:cNvPr id="28" name="Freeform: Shape 4"/>
            <p:cNvSpPr/>
            <p:nvPr/>
          </p:nvSpPr>
          <p:spPr>
            <a:xfrm>
              <a:off x="11688762" y="6310312"/>
              <a:ext cx="548989" cy="1097965"/>
            </a:xfrm>
            <a:custGeom>
              <a:avLst/>
              <a:gdLst>
                <a:gd name="connsiteX0" fmla="*/ 548990 w 548989"/>
                <a:gd name="connsiteY0" fmla="*/ 1097966 h 1097965"/>
                <a:gd name="connsiteX1" fmla="*/ 0 w 548989"/>
                <a:gd name="connsiteY1" fmla="*/ 548990 h 1097965"/>
                <a:gd name="connsiteX2" fmla="*/ 548990 w 548989"/>
                <a:gd name="connsiteY2" fmla="*/ 0 h 1097965"/>
                <a:gd name="connsiteX3" fmla="*/ 548990 w 548989"/>
                <a:gd name="connsiteY3" fmla="*/ 9525 h 1097965"/>
                <a:gd name="connsiteX4" fmla="*/ 9525 w 548989"/>
                <a:gd name="connsiteY4" fmla="*/ 548990 h 1097965"/>
                <a:gd name="connsiteX5" fmla="*/ 548990 w 548989"/>
                <a:gd name="connsiteY5" fmla="*/ 1088441 h 1097965"/>
                <a:gd name="connsiteX6" fmla="*/ 548990 w 548989"/>
                <a:gd name="connsiteY6" fmla="*/ 1097966 h 109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8989" h="1097965">
                  <a:moveTo>
                    <a:pt x="548990" y="1097966"/>
                  </a:moveTo>
                  <a:cubicBezTo>
                    <a:pt x="246274" y="1097966"/>
                    <a:pt x="0" y="851697"/>
                    <a:pt x="0" y="548990"/>
                  </a:cubicBezTo>
                  <a:cubicBezTo>
                    <a:pt x="0" y="246282"/>
                    <a:pt x="246274" y="0"/>
                    <a:pt x="548990" y="0"/>
                  </a:cubicBezTo>
                  <a:lnTo>
                    <a:pt x="548990" y="9525"/>
                  </a:lnTo>
                  <a:cubicBezTo>
                    <a:pt x="251529" y="9525"/>
                    <a:pt x="9525" y="251529"/>
                    <a:pt x="9525" y="548990"/>
                  </a:cubicBezTo>
                  <a:cubicBezTo>
                    <a:pt x="9525" y="846451"/>
                    <a:pt x="251529" y="1088441"/>
                    <a:pt x="548990" y="1088441"/>
                  </a:cubicBezTo>
                  <a:lnTo>
                    <a:pt x="548990" y="1097966"/>
                  </a:lnTo>
                  <a:close/>
                </a:path>
              </a:pathLst>
            </a:custGeom>
            <a:grpFill/>
            <a:ln w="9525" cap="flat">
              <a:solidFill>
                <a:srgbClr val="C00000"/>
              </a:solidFill>
              <a:prstDash val="solid"/>
              <a:miter/>
            </a:ln>
          </p:spPr>
          <p:txBody>
            <a:bodyPr rtlCol="0" anchor="ctr"/>
            <a:lstStyle/>
            <a:p>
              <a:endParaRPr lang="en-US" dirty="0">
                <a:latin typeface="Open Sans" pitchFamily="2" charset="0"/>
              </a:endParaRPr>
            </a:p>
          </p:txBody>
        </p:sp>
        <p:sp>
          <p:nvSpPr>
            <p:cNvPr id="29" name="Freeform: Shape 8"/>
            <p:cNvSpPr/>
            <p:nvPr/>
          </p:nvSpPr>
          <p:spPr>
            <a:xfrm>
              <a:off x="11788777" y="6410322"/>
              <a:ext cx="897948" cy="897948"/>
            </a:xfrm>
            <a:custGeom>
              <a:avLst/>
              <a:gdLst>
                <a:gd name="connsiteX0" fmla="*/ 897948 w 897948"/>
                <a:gd name="connsiteY0" fmla="*/ 448974 h 897948"/>
                <a:gd name="connsiteX1" fmla="*/ 448974 w 897948"/>
                <a:gd name="connsiteY1" fmla="*/ 897948 h 897948"/>
                <a:gd name="connsiteX2" fmla="*/ 0 w 897948"/>
                <a:gd name="connsiteY2" fmla="*/ 448974 h 897948"/>
                <a:gd name="connsiteX3" fmla="*/ 448974 w 897948"/>
                <a:gd name="connsiteY3" fmla="*/ 0 h 897948"/>
                <a:gd name="connsiteX4" fmla="*/ 897948 w 897948"/>
                <a:gd name="connsiteY4" fmla="*/ 448974 h 897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7948" h="897948">
                  <a:moveTo>
                    <a:pt x="897948" y="448974"/>
                  </a:moveTo>
                  <a:cubicBezTo>
                    <a:pt x="897948" y="696936"/>
                    <a:pt x="696936" y="897948"/>
                    <a:pt x="448974" y="897948"/>
                  </a:cubicBezTo>
                  <a:cubicBezTo>
                    <a:pt x="201013" y="897948"/>
                    <a:pt x="0" y="696936"/>
                    <a:pt x="0" y="448974"/>
                  </a:cubicBezTo>
                  <a:cubicBezTo>
                    <a:pt x="0" y="201013"/>
                    <a:pt x="201013" y="0"/>
                    <a:pt x="448974" y="0"/>
                  </a:cubicBezTo>
                  <a:cubicBezTo>
                    <a:pt x="696936" y="0"/>
                    <a:pt x="897948" y="201013"/>
                    <a:pt x="897948" y="448974"/>
                  </a:cubicBezTo>
                  <a:close/>
                </a:path>
              </a:pathLst>
            </a:custGeom>
            <a:grpFill/>
            <a:ln w="9525" cap="flat">
              <a:solidFill>
                <a:srgbClr val="C00000"/>
              </a:solidFill>
              <a:prstDash val="solid"/>
              <a:miter/>
            </a:ln>
          </p:spPr>
          <p:txBody>
            <a:bodyPr rtlCol="0" anchor="ctr"/>
            <a:lstStyle/>
            <a:p>
              <a:endParaRPr lang="en-US" dirty="0">
                <a:latin typeface="Open Sans" pitchFamily="2" charset="0"/>
              </a:endParaRPr>
            </a:p>
          </p:txBody>
        </p:sp>
      </p:grpSp>
      <p:pic>
        <p:nvPicPr>
          <p:cNvPr id="33" name="Image 32" descr="b357b461d5e0f3dbb9e923887538dfb6"/>
          <p:cNvPicPr>
            <a:picLocks noChangeAspect="1"/>
          </p:cNvPicPr>
          <p:nvPr/>
        </p:nvPicPr>
        <p:blipFill>
          <a:blip r:embed="rId1"/>
          <a:srcRect l="-3342" t="25877" r="4790" b="321"/>
          <a:stretch>
            <a:fillRect/>
          </a:stretch>
        </p:blipFill>
        <p:spPr>
          <a:xfrm>
            <a:off x="168910" y="771525"/>
            <a:ext cx="3509645" cy="3505835"/>
          </a:xfrm>
          <a:prstGeom prst="ellipse">
            <a:avLst/>
          </a:prstGeom>
          <a:ln w="28575" cmpd="sng">
            <a:solidFill>
              <a:schemeClr val="tx1"/>
            </a:solidFill>
            <a:prstDash val="solid"/>
          </a:ln>
        </p:spPr>
      </p:pic>
      <p:sp>
        <p:nvSpPr>
          <p:cNvPr id="35" name="Zone de texte 34"/>
          <p:cNvSpPr txBox="1"/>
          <p:nvPr/>
        </p:nvSpPr>
        <p:spPr>
          <a:xfrm>
            <a:off x="3678555" y="1419225"/>
            <a:ext cx="4298950" cy="1398270"/>
          </a:xfrm>
          <a:prstGeom prst="rect">
            <a:avLst/>
          </a:prstGeom>
          <a:noFill/>
        </p:spPr>
        <p:txBody>
          <a:bodyPr wrap="square" rtlCol="0">
            <a:noAutofit/>
          </a:bodyPr>
          <a:p>
            <a:r>
              <a:rPr lang="fr-FR" altLang="en-US" sz="3200" b="1">
                <a:solidFill>
                  <a:schemeClr val="tx1"/>
                </a:solidFill>
                <a:latin typeface="Century Gothic" panose="020B0502020202020204" charset="0"/>
                <a:cs typeface="Century Gothic" panose="020B0502020202020204" charset="0"/>
              </a:rPr>
              <a:t>PLONGÉE VERTIGINEUSE :</a:t>
            </a:r>
            <a:endParaRPr lang="fr-FR" altLang="en-US" sz="3200" b="1">
              <a:solidFill>
                <a:schemeClr val="tx1"/>
              </a:solidFill>
              <a:latin typeface="Century Gothic" panose="020B0502020202020204" charset="0"/>
              <a:cs typeface="Century Gothic" panose="020B0502020202020204" charset="0"/>
            </a:endParaRPr>
          </a:p>
        </p:txBody>
      </p:sp>
      <p:sp>
        <p:nvSpPr>
          <p:cNvPr id="36" name="Zone de texte 35"/>
          <p:cNvSpPr txBox="1"/>
          <p:nvPr/>
        </p:nvSpPr>
        <p:spPr>
          <a:xfrm>
            <a:off x="3737610" y="2499360"/>
            <a:ext cx="4643120" cy="675640"/>
          </a:xfrm>
          <a:prstGeom prst="rect">
            <a:avLst/>
          </a:prstGeom>
          <a:noFill/>
        </p:spPr>
        <p:txBody>
          <a:bodyPr wrap="square" rtlCol="0" anchor="t">
            <a:spAutoFit/>
          </a:bodyPr>
          <a:p>
            <a:r>
              <a:rPr lang="fr-FR" altLang="en-US" sz="1900" b="1">
                <a:solidFill>
                  <a:schemeClr val="tx1"/>
                </a:solidFill>
                <a:highlight>
                  <a:srgbClr val="800000"/>
                </a:highlight>
                <a:latin typeface="Century Gothic" panose="020B0502020202020204" charset="0"/>
                <a:cs typeface="Century Gothic" panose="020B0502020202020204" charset="0"/>
              </a:rPr>
              <a:t>L'EXPLOIT DE FELIX BAUMGARTNER MODÉLISÉ EN CHUTE LIBRE</a:t>
            </a:r>
            <a:endParaRPr lang="fr-FR" altLang="en-US" sz="1900" b="1">
              <a:solidFill>
                <a:schemeClr val="tx1"/>
              </a:solidFill>
              <a:highlight>
                <a:srgbClr val="800000"/>
              </a:highlight>
              <a:latin typeface="Century Gothic" panose="020B0502020202020204" charset="0"/>
              <a:cs typeface="Century Gothic" panose="020B0502020202020204" charset="0"/>
            </a:endParaRPr>
          </a:p>
        </p:txBody>
      </p:sp>
      <p:grpSp>
        <p:nvGrpSpPr>
          <p:cNvPr id="1868" name="Google Shape;1868;p31"/>
          <p:cNvGrpSpPr/>
          <p:nvPr/>
        </p:nvGrpSpPr>
        <p:grpSpPr>
          <a:xfrm>
            <a:off x="-21957" y="3648039"/>
            <a:ext cx="1468333" cy="494947"/>
            <a:chOff x="-21957" y="3648039"/>
            <a:chExt cx="1468333" cy="494947"/>
          </a:xfrm>
          <a:solidFill>
            <a:srgbClr val="FF0000"/>
          </a:solidFill>
        </p:grpSpPr>
        <p:sp>
          <p:nvSpPr>
            <p:cNvPr id="1869" name="Google Shape;1869;p31"/>
            <p:cNvSpPr/>
            <p:nvPr/>
          </p:nvSpPr>
          <p:spPr>
            <a:xfrm>
              <a:off x="1113676" y="3810286"/>
              <a:ext cx="332700" cy="332700"/>
            </a:xfrm>
            <a:prstGeom prst="ellipse">
              <a:avLst/>
            </a:prstGeom>
            <a:grp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870;p31"/>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1" name="Google Shape;1871;p31"/>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37" name="Image 36" descr="dcf2cdc656fb11977cef4122486b5039"/>
          <p:cNvPicPr>
            <a:picLocks noChangeAspect="1"/>
          </p:cNvPicPr>
          <p:nvPr/>
        </p:nvPicPr>
        <p:blipFill>
          <a:blip r:embed="rId2"/>
          <a:srcRect l="94" t="7346" b="14654"/>
          <a:stretch>
            <a:fillRect/>
          </a:stretch>
        </p:blipFill>
        <p:spPr>
          <a:xfrm>
            <a:off x="7524115" y="2917190"/>
            <a:ext cx="1471930" cy="1464310"/>
          </a:xfrm>
          <a:prstGeom prst="ellipse">
            <a:avLst/>
          </a:prstGeom>
          <a:ln w="28575" cmpd="sng">
            <a:solidFill>
              <a:schemeClr val="tx1"/>
            </a:solidFill>
            <a:prstDash val="soli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2029" name="Shape 2029"/>
        <p:cNvGrpSpPr/>
        <p:nvPr/>
      </p:nvGrpSpPr>
      <p:grpSpPr>
        <a:xfrm>
          <a:off x="0" y="0"/>
          <a:ext cx="0" cy="0"/>
          <a:chOff x="0" y="0"/>
          <a:chExt cx="0" cy="0"/>
        </a:xfrm>
      </p:grpSpPr>
      <p:cxnSp>
        <p:nvCxnSpPr>
          <p:cNvPr id="13" name="Connecteur droit 12"/>
          <p:cNvCxnSpPr/>
          <p:nvPr/>
        </p:nvCxnSpPr>
        <p:spPr>
          <a:xfrm>
            <a:off x="290830" y="537210"/>
            <a:ext cx="0" cy="1512570"/>
          </a:xfrm>
          <a:prstGeom prst="line">
            <a:avLst/>
          </a:prstGeom>
          <a:ln w="41275">
            <a:solidFill>
              <a:srgbClr val="FF0000"/>
            </a:solidFill>
          </a:ln>
        </p:spPr>
        <p:style>
          <a:lnRef idx="2">
            <a:schemeClr val="accent1"/>
          </a:lnRef>
          <a:fillRef idx="0">
            <a:srgbClr val="FFFFFF"/>
          </a:fillRef>
          <a:effectRef idx="0">
            <a:srgbClr val="FFFFFF"/>
          </a:effectRef>
          <a:fontRef idx="minor">
            <a:schemeClr val="tx1"/>
          </a:fontRef>
        </p:style>
      </p:cxnSp>
      <p:sp>
        <p:nvSpPr>
          <p:cNvPr id="14" name="Rectangle 13"/>
          <p:cNvSpPr/>
          <p:nvPr/>
        </p:nvSpPr>
        <p:spPr>
          <a:xfrm>
            <a:off x="674370" y="411480"/>
            <a:ext cx="657225" cy="869315"/>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860" name="Google Shape;1860;p31"/>
          <p:cNvSpPr/>
          <p:nvPr/>
        </p:nvSpPr>
        <p:spPr>
          <a:xfrm>
            <a:off x="720090" y="339725"/>
            <a:ext cx="4759325" cy="804545"/>
          </a:xfrm>
          <a:prstGeom prst="snip1Rect">
            <a:avLst>
              <a:gd name="adj" fmla="val 25185"/>
            </a:avLst>
          </a:prstGeom>
          <a:noFill/>
          <a:ln w="44450" cap="flat" cmpd="sng">
            <a:solidFill>
              <a:srgbClr val="FF000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 name="Zone de texte 1"/>
          <p:cNvSpPr txBox="1"/>
          <p:nvPr/>
        </p:nvSpPr>
        <p:spPr>
          <a:xfrm>
            <a:off x="755650" y="388620"/>
            <a:ext cx="4572000" cy="706755"/>
          </a:xfrm>
          <a:prstGeom prst="rect">
            <a:avLst/>
          </a:prstGeom>
          <a:noFill/>
        </p:spPr>
        <p:txBody>
          <a:bodyPr wrap="square" rtlCol="0" anchor="t">
            <a:spAutoFit/>
          </a:bodyPr>
          <a:p>
            <a:r>
              <a:rPr lang="fr-FR" altLang="en-US" sz="2000" b="1">
                <a:solidFill>
                  <a:schemeClr val="tx1"/>
                </a:solidFill>
                <a:latin typeface="Century Gothic" panose="020B0502020202020204" charset="0"/>
                <a:cs typeface="Century Gothic" panose="020B0502020202020204" charset="0"/>
                <a:sym typeface="+mn-ea"/>
              </a:rPr>
              <a:t>4. Simulation de la chute libre de Felix Baumgartner</a:t>
            </a:r>
            <a:endParaRPr lang="fr-FR" altLang="en-US" sz="2000" b="1">
              <a:solidFill>
                <a:schemeClr val="tx1"/>
              </a:solidFill>
              <a:latin typeface="Century Gothic" panose="020B0502020202020204" charset="0"/>
              <a:cs typeface="Century Gothic" panose="020B0502020202020204" charset="0"/>
              <a:sym typeface="+mn-ea"/>
            </a:endParaRPr>
          </a:p>
        </p:txBody>
      </p:sp>
      <p:sp>
        <p:nvSpPr>
          <p:cNvPr id="4" name="Rectangle 3"/>
          <p:cNvSpPr/>
          <p:nvPr/>
        </p:nvSpPr>
        <p:spPr>
          <a:xfrm>
            <a:off x="107315" y="1659255"/>
            <a:ext cx="608965" cy="984885"/>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5" name="Rectangle 4"/>
          <p:cNvSpPr/>
          <p:nvPr/>
        </p:nvSpPr>
        <p:spPr>
          <a:xfrm>
            <a:off x="-900430" y="4300220"/>
            <a:ext cx="2303780" cy="1367790"/>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1" name="Rectangle 10"/>
          <p:cNvSpPr/>
          <p:nvPr/>
        </p:nvSpPr>
        <p:spPr>
          <a:xfrm>
            <a:off x="7524750" y="3862705"/>
            <a:ext cx="1459865" cy="1085215"/>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pic>
        <p:nvPicPr>
          <p:cNvPr id="8" name="Image 7"/>
          <p:cNvPicPr>
            <a:picLocks noChangeAspect="1"/>
          </p:cNvPicPr>
          <p:nvPr/>
        </p:nvPicPr>
        <p:blipFill>
          <a:blip r:embed="rId1"/>
          <a:stretch>
            <a:fillRect/>
          </a:stretch>
        </p:blipFill>
        <p:spPr>
          <a:xfrm>
            <a:off x="3491865" y="2898775"/>
            <a:ext cx="5340350" cy="2019300"/>
          </a:xfrm>
          <a:prstGeom prst="rect">
            <a:avLst/>
          </a:prstGeom>
          <a:ln w="38100">
            <a:solidFill>
              <a:srgbClr val="FF0000"/>
            </a:solidFill>
          </a:ln>
        </p:spPr>
      </p:pic>
      <p:sp>
        <p:nvSpPr>
          <p:cNvPr id="15" name="Rectangle 14"/>
          <p:cNvSpPr/>
          <p:nvPr/>
        </p:nvSpPr>
        <p:spPr>
          <a:xfrm>
            <a:off x="611505" y="1779905"/>
            <a:ext cx="360045" cy="1254760"/>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grpSp>
        <p:nvGrpSpPr>
          <p:cNvPr id="22" name="Grouper 21"/>
          <p:cNvGrpSpPr/>
          <p:nvPr/>
        </p:nvGrpSpPr>
        <p:grpSpPr>
          <a:xfrm>
            <a:off x="323850" y="1183640"/>
            <a:ext cx="3848735" cy="1275080"/>
            <a:chOff x="1237" y="1896"/>
            <a:chExt cx="6061" cy="2008"/>
          </a:xfrm>
        </p:grpSpPr>
        <p:sp>
          <p:nvSpPr>
            <p:cNvPr id="6" name="Zone de texte 5"/>
            <p:cNvSpPr txBox="1"/>
            <p:nvPr/>
          </p:nvSpPr>
          <p:spPr>
            <a:xfrm>
              <a:off x="1822" y="2236"/>
              <a:ext cx="1994" cy="699"/>
            </a:xfrm>
            <a:prstGeom prst="rect">
              <a:avLst/>
            </a:prstGeom>
            <a:noFill/>
          </p:spPr>
          <p:txBody>
            <a:bodyPr wrap="square" rtlCol="0">
              <a:noAutofit/>
            </a:bodyPr>
            <a:p>
              <a:r>
                <a:rPr lang="fr-FR" altLang="en-US"/>
                <a:t> </a:t>
              </a:r>
              <a:r>
                <a:rPr lang="fr-FR" altLang="en-US" i="1">
                  <a:solidFill>
                    <a:schemeClr val="tx1"/>
                  </a:solidFill>
                  <a:latin typeface="Bodoni MT" panose="02070603080606020203" charset="0"/>
                  <a:cs typeface="Bodoni MT" panose="02070603080606020203" charset="0"/>
                  <a:sym typeface="+mn-ea"/>
                </a:rPr>
                <a:t>F</a:t>
              </a:r>
              <a:r>
                <a:rPr lang="fr-FR" altLang="en-US">
                  <a:solidFill>
                    <a:schemeClr val="tx1"/>
                  </a:solidFill>
                  <a:sym typeface="+mn-ea"/>
                </a:rPr>
                <a:t>⃗= m*a</a:t>
              </a:r>
              <a:endParaRPr lang="fr-FR" altLang="en-US">
                <a:solidFill>
                  <a:schemeClr val="tx1"/>
                </a:solidFill>
                <a:sym typeface="+mn-ea"/>
              </a:endParaRPr>
            </a:p>
            <a:p>
              <a:endParaRPr lang="fr-FR" altLang="en-US"/>
            </a:p>
            <a:p>
              <a:r>
                <a:rPr lang="fr-FR" altLang="en-US"/>
                <a:t> </a:t>
              </a:r>
              <a:endParaRPr lang="fr-FR" altLang="en-US">
                <a:solidFill>
                  <a:schemeClr val="tx1"/>
                </a:solidFill>
              </a:endParaRPr>
            </a:p>
          </p:txBody>
        </p:sp>
        <p:pic>
          <p:nvPicPr>
            <p:cNvPr id="7" name="2384804F-3998-4D57-9195-F3826E402611-1" descr="wpp"/>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04" y="1896"/>
              <a:ext cx="518" cy="1039"/>
            </a:xfrm>
            <a:prstGeom prst="rect">
              <a:avLst/>
            </a:prstGeom>
          </p:spPr>
        </p:pic>
        <p:sp>
          <p:nvSpPr>
            <p:cNvPr id="10" name="Zone de texte 9"/>
            <p:cNvSpPr txBox="1"/>
            <p:nvPr/>
          </p:nvSpPr>
          <p:spPr>
            <a:xfrm>
              <a:off x="1237" y="3082"/>
              <a:ext cx="6061" cy="822"/>
            </a:xfrm>
            <a:prstGeom prst="rect">
              <a:avLst/>
            </a:prstGeom>
            <a:noFill/>
          </p:spPr>
          <p:txBody>
            <a:bodyPr wrap="square" rtlCol="0">
              <a:spAutoFit/>
            </a:bodyPr>
            <a:p>
              <a:r>
                <a:rPr lang="fr-FR" altLang="en-US" i="1">
                  <a:solidFill>
                    <a:schemeClr val="tx1"/>
                  </a:solidFill>
                  <a:latin typeface="Century Gothic" panose="020B0502020202020204" charset="0"/>
                  <a:cs typeface="Century Gothic" panose="020B0502020202020204" charset="0"/>
                  <a:sym typeface="+mn-ea"/>
                </a:rPr>
                <a:t>a</a:t>
              </a:r>
              <a:r>
                <a:rPr lang="fr-FR" altLang="en-US" i="1" baseline="-25000">
                  <a:solidFill>
                    <a:schemeClr val="tx1"/>
                  </a:solidFill>
                  <a:latin typeface="Century Gothic" panose="020B0502020202020204" charset="0"/>
                  <a:cs typeface="Century Gothic" panose="020B0502020202020204" charset="0"/>
                  <a:sym typeface="+mn-ea"/>
                </a:rPr>
                <a:t>z</a:t>
              </a:r>
              <a:r>
                <a:rPr lang="fr-FR" altLang="en-US">
                  <a:solidFill>
                    <a:schemeClr val="tx1"/>
                  </a:solidFill>
                  <a:latin typeface="Century Gothic" panose="020B0502020202020204" charset="0"/>
                  <a:cs typeface="Century Gothic" panose="020B0502020202020204" charset="0"/>
                  <a:sym typeface="+mn-ea"/>
                </a:rPr>
                <a:t>= g+(1/m)*(0.5*cz*MassVol_th(z)*v</a:t>
              </a:r>
              <a:r>
                <a:rPr lang="fr-FR" altLang="en-US" baseline="30000">
                  <a:solidFill>
                    <a:schemeClr val="tx1"/>
                  </a:solidFill>
                  <a:latin typeface="Century Gothic" panose="020B0502020202020204" charset="0"/>
                  <a:cs typeface="Century Gothic" panose="020B0502020202020204" charset="0"/>
                  <a:sym typeface="+mn-ea"/>
                </a:rPr>
                <a:t>2</a:t>
              </a:r>
              <a:r>
                <a:rPr lang="fr-FR" altLang="en-US">
                  <a:solidFill>
                    <a:schemeClr val="tx1"/>
                  </a:solidFill>
                  <a:latin typeface="Century Gothic" panose="020B0502020202020204" charset="0"/>
                  <a:cs typeface="Century Gothic" panose="020B0502020202020204" charset="0"/>
                  <a:sym typeface="+mn-ea"/>
                </a:rPr>
                <a:t>*s)</a:t>
              </a:r>
              <a:endParaRPr lang="fr-FR" altLang="en-US">
                <a:solidFill>
                  <a:schemeClr val="tx1"/>
                </a:solidFill>
                <a:latin typeface="Century Gothic" panose="020B0502020202020204" charset="0"/>
                <a:cs typeface="Century Gothic" panose="020B0502020202020204" charset="0"/>
              </a:endParaRPr>
            </a:p>
            <a:p>
              <a:endParaRPr lang="fr-FR" altLang="en-US">
                <a:latin typeface="Century Gothic" panose="020B0502020202020204" charset="0"/>
                <a:cs typeface="Century Gothic" panose="020B0502020202020204" charset="0"/>
              </a:endParaRPr>
            </a:p>
          </p:txBody>
        </p:sp>
      </p:grpSp>
      <p:grpSp>
        <p:nvGrpSpPr>
          <p:cNvPr id="2540" name="Google Shape;2540;p47"/>
          <p:cNvGrpSpPr/>
          <p:nvPr/>
        </p:nvGrpSpPr>
        <p:grpSpPr>
          <a:xfrm>
            <a:off x="5295942" y="129723"/>
            <a:ext cx="1178136" cy="679753"/>
            <a:chOff x="2176527" y="4297299"/>
            <a:chExt cx="1178136" cy="679753"/>
          </a:xfrm>
        </p:grpSpPr>
        <p:sp>
          <p:nvSpPr>
            <p:cNvPr id="2541" name="Google Shape;2541;p47"/>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42" name="Google Shape;2542;p47"/>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solidFill>
              <a:srgbClr val="FF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43" name="Google Shape;2543;p47"/>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44" name="Google Shape;2544;p47"/>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45" name="Google Shape;2545;p47"/>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7" name="Grouper 26"/>
          <p:cNvGrpSpPr/>
          <p:nvPr/>
        </p:nvGrpSpPr>
        <p:grpSpPr>
          <a:xfrm>
            <a:off x="-108585" y="2931795"/>
            <a:ext cx="3785235" cy="2038350"/>
            <a:chOff x="-156" y="3789"/>
            <a:chExt cx="5961" cy="3210"/>
          </a:xfrm>
        </p:grpSpPr>
        <p:sp>
          <p:nvSpPr>
            <p:cNvPr id="20" name="Rectangle 19"/>
            <p:cNvSpPr/>
            <p:nvPr/>
          </p:nvSpPr>
          <p:spPr>
            <a:xfrm>
              <a:off x="-156" y="3950"/>
              <a:ext cx="2140" cy="3049"/>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21" name="Arrondir un rectangle avec un coin diagonal 20"/>
            <p:cNvSpPr/>
            <p:nvPr/>
          </p:nvSpPr>
          <p:spPr>
            <a:xfrm>
              <a:off x="788" y="3890"/>
              <a:ext cx="3974" cy="782"/>
            </a:xfrm>
            <a:prstGeom prst="round2DiagRect">
              <a:avLst>
                <a:gd name="adj1" fmla="val 16667"/>
                <a:gd name="adj2" fmla="val 50000"/>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8" name="Zone de texte 17"/>
            <p:cNvSpPr txBox="1"/>
            <p:nvPr/>
          </p:nvSpPr>
          <p:spPr>
            <a:xfrm>
              <a:off x="896" y="3789"/>
              <a:ext cx="4909" cy="919"/>
            </a:xfrm>
            <a:prstGeom prst="rect">
              <a:avLst/>
            </a:prstGeom>
            <a:noFill/>
          </p:spPr>
          <p:txBody>
            <a:bodyPr wrap="square" rtlCol="0">
              <a:spAutoFit/>
            </a:bodyPr>
            <a:p>
              <a:r>
                <a:rPr lang="fr-FR" altLang="en-US" sz="1600">
                  <a:solidFill>
                    <a:schemeClr val="tx1"/>
                  </a:solidFill>
                  <a:latin typeface="Century Gothic" panose="020B0502020202020204" charset="0"/>
                  <a:cs typeface="Century Gothic" panose="020B0502020202020204" charset="0"/>
                </a:rPr>
                <a:t>on utilisant la méthode d’Euleur_Cromer :</a:t>
              </a:r>
              <a:endParaRPr lang="fr-FR" altLang="en-US" sz="1600">
                <a:solidFill>
                  <a:schemeClr val="tx1"/>
                </a:solidFill>
                <a:latin typeface="Century Gothic" panose="020B0502020202020204" charset="0"/>
                <a:cs typeface="Century Gothic" panose="020B0502020202020204" charset="0"/>
              </a:endParaRPr>
            </a:p>
          </p:txBody>
        </p:sp>
        <p:sp>
          <p:nvSpPr>
            <p:cNvPr id="19" name="Zone de texte 18"/>
            <p:cNvSpPr txBox="1"/>
            <p:nvPr/>
          </p:nvSpPr>
          <p:spPr>
            <a:xfrm>
              <a:off x="1417" y="5184"/>
              <a:ext cx="3814" cy="1501"/>
            </a:xfrm>
            <a:prstGeom prst="rect">
              <a:avLst/>
            </a:prstGeom>
            <a:noFill/>
          </p:spPr>
          <p:txBody>
            <a:bodyPr wrap="square" rtlCol="0">
              <a:spAutoFit/>
            </a:bodyPr>
            <a:p>
              <a:r>
                <a:rPr lang="fr-FR" altLang="en-US" i="1">
                  <a:solidFill>
                    <a:schemeClr val="tx1"/>
                  </a:solidFill>
                  <a:latin typeface="Century Gothic" panose="020B0502020202020204" charset="0"/>
                  <a:cs typeface="Century Gothic" panose="020B0502020202020204" charset="0"/>
                </a:rPr>
                <a:t>v</a:t>
              </a:r>
              <a:r>
                <a:rPr lang="fr-FR" altLang="en-US" i="1" baseline="-25000">
                  <a:solidFill>
                    <a:schemeClr val="tx1"/>
                  </a:solidFill>
                  <a:latin typeface="Century Gothic" panose="020B0502020202020204" charset="0"/>
                  <a:cs typeface="Century Gothic" panose="020B0502020202020204" charset="0"/>
                </a:rPr>
                <a:t>i+1</a:t>
              </a:r>
              <a:r>
                <a:rPr lang="fr-FR" altLang="en-US" i="1">
                  <a:solidFill>
                    <a:schemeClr val="tx1"/>
                  </a:solidFill>
                  <a:latin typeface="Century Gothic" panose="020B0502020202020204" charset="0"/>
                  <a:cs typeface="Century Gothic" panose="020B0502020202020204" charset="0"/>
                </a:rPr>
                <a:t>=v</a:t>
              </a:r>
              <a:r>
                <a:rPr lang="fr-FR" altLang="en-US" i="1" baseline="-25000">
                  <a:solidFill>
                    <a:schemeClr val="tx1"/>
                  </a:solidFill>
                  <a:latin typeface="Century Gothic" panose="020B0502020202020204" charset="0"/>
                  <a:cs typeface="Century Gothic" panose="020B0502020202020204" charset="0"/>
                </a:rPr>
                <a:t>i  </a:t>
              </a:r>
              <a:r>
                <a:rPr lang="fr-FR" altLang="en-US" i="1">
                  <a:solidFill>
                    <a:schemeClr val="tx1"/>
                  </a:solidFill>
                  <a:latin typeface="Century Gothic" panose="020B0502020202020204" charset="0"/>
                  <a:cs typeface="Century Gothic" panose="020B0502020202020204" charset="0"/>
                </a:rPr>
                <a:t>+Accel(v</a:t>
              </a:r>
              <a:r>
                <a:rPr lang="fr-FR" altLang="en-US" i="1" baseline="-25000">
                  <a:solidFill>
                    <a:schemeClr val="tx1"/>
                  </a:solidFill>
                  <a:latin typeface="Century Gothic" panose="020B0502020202020204" charset="0"/>
                  <a:cs typeface="Century Gothic" panose="020B0502020202020204" charset="0"/>
                </a:rPr>
                <a:t>i</a:t>
              </a:r>
              <a:r>
                <a:rPr lang="fr-FR" altLang="en-US" i="1">
                  <a:solidFill>
                    <a:schemeClr val="tx1"/>
                  </a:solidFill>
                  <a:latin typeface="Century Gothic" panose="020B0502020202020204" charset="0"/>
                  <a:cs typeface="Century Gothic" panose="020B0502020202020204" charset="0"/>
                </a:rPr>
                <a:t>,z</a:t>
              </a:r>
              <a:r>
                <a:rPr lang="fr-FR" altLang="en-US" i="1" baseline="-25000">
                  <a:solidFill>
                    <a:schemeClr val="tx1"/>
                  </a:solidFill>
                  <a:latin typeface="Century Gothic" panose="020B0502020202020204" charset="0"/>
                  <a:cs typeface="Century Gothic" panose="020B0502020202020204" charset="0"/>
                </a:rPr>
                <a:t>i</a:t>
              </a:r>
              <a:r>
                <a:rPr lang="fr-FR" altLang="en-US" i="1">
                  <a:solidFill>
                    <a:schemeClr val="tx1"/>
                  </a:solidFill>
                  <a:latin typeface="Century Gothic" panose="020B0502020202020204" charset="0"/>
                  <a:cs typeface="Century Gothic" panose="020B0502020202020204" charset="0"/>
                </a:rPr>
                <a:t>)∗Δ𝑡</a:t>
              </a:r>
              <a:endParaRPr lang="fr-FR" altLang="en-US" i="1">
                <a:solidFill>
                  <a:schemeClr val="tx1"/>
                </a:solidFill>
                <a:latin typeface="Century Gothic" panose="020B0502020202020204" charset="0"/>
                <a:cs typeface="Century Gothic" panose="020B0502020202020204" charset="0"/>
              </a:endParaRPr>
            </a:p>
            <a:p>
              <a:r>
                <a:rPr lang="fr-FR" altLang="en-US">
                  <a:solidFill>
                    <a:schemeClr val="tx1"/>
                  </a:solidFill>
                </a:rPr>
                <a:t> </a:t>
              </a:r>
              <a:endParaRPr lang="fr-FR" altLang="en-US">
                <a:solidFill>
                  <a:schemeClr val="tx1"/>
                </a:solidFill>
              </a:endParaRPr>
            </a:p>
            <a:p>
              <a:r>
                <a:rPr lang="fr-FR" altLang="en-US" i="1">
                  <a:solidFill>
                    <a:schemeClr val="tx1"/>
                  </a:solidFill>
                  <a:latin typeface="Century Gothic" panose="020B0502020202020204" charset="0"/>
                  <a:cs typeface="Century Gothic" panose="020B0502020202020204" charset="0"/>
                </a:rPr>
                <a:t>z</a:t>
              </a:r>
              <a:r>
                <a:rPr lang="fr-FR" altLang="en-US" i="1" baseline="-25000">
                  <a:solidFill>
                    <a:schemeClr val="tx1"/>
                  </a:solidFill>
                  <a:latin typeface="Century Gothic" panose="020B0502020202020204" charset="0"/>
                  <a:cs typeface="Century Gothic" panose="020B0502020202020204" charset="0"/>
                </a:rPr>
                <a:t>i+1</a:t>
              </a:r>
              <a:r>
                <a:rPr lang="fr-FR" altLang="en-US" i="1">
                  <a:solidFill>
                    <a:schemeClr val="tx1"/>
                  </a:solidFill>
                  <a:latin typeface="Century Gothic" panose="020B0502020202020204" charset="0"/>
                  <a:cs typeface="Century Gothic" panose="020B0502020202020204" charset="0"/>
                </a:rPr>
                <a:t>=z</a:t>
              </a:r>
              <a:r>
                <a:rPr lang="fr-FR" altLang="en-US" i="1" baseline="-25000">
                  <a:solidFill>
                    <a:schemeClr val="tx1"/>
                  </a:solidFill>
                  <a:latin typeface="Century Gothic" panose="020B0502020202020204" charset="0"/>
                  <a:cs typeface="Century Gothic" panose="020B0502020202020204" charset="0"/>
                </a:rPr>
                <a:t>i </a:t>
              </a:r>
              <a:r>
                <a:rPr lang="fr-FR" altLang="en-US" i="1">
                  <a:solidFill>
                    <a:schemeClr val="tx1"/>
                  </a:solidFill>
                  <a:latin typeface="Century Gothic" panose="020B0502020202020204" charset="0"/>
                  <a:cs typeface="Century Gothic" panose="020B0502020202020204" charset="0"/>
                </a:rPr>
                <a:t>+ v</a:t>
              </a:r>
              <a:r>
                <a:rPr lang="fr-FR" altLang="en-US" i="1" baseline="-25000">
                  <a:solidFill>
                    <a:schemeClr val="tx1"/>
                  </a:solidFill>
                  <a:latin typeface="Century Gothic" panose="020B0502020202020204" charset="0"/>
                  <a:cs typeface="Century Gothic" panose="020B0502020202020204" charset="0"/>
                </a:rPr>
                <a:t>i</a:t>
              </a:r>
              <a:r>
                <a:rPr lang="fr-FR" altLang="en-US" i="1">
                  <a:solidFill>
                    <a:schemeClr val="tx1"/>
                  </a:solidFill>
                  <a:latin typeface="Century Gothic" panose="020B0502020202020204" charset="0"/>
                  <a:cs typeface="Century Gothic" panose="020B0502020202020204" charset="0"/>
                </a:rPr>
                <a:t>*Δ𝑡</a:t>
              </a:r>
              <a:endParaRPr lang="fr-FR" altLang="en-US" i="1">
                <a:solidFill>
                  <a:schemeClr val="tx1"/>
                </a:solidFill>
                <a:latin typeface="Century Gothic" panose="020B0502020202020204" charset="0"/>
                <a:cs typeface="Century Gothic" panose="020B0502020202020204" charset="0"/>
              </a:endParaRPr>
            </a:p>
            <a:p>
              <a:r>
                <a:rPr lang="fr-FR" altLang="en-US">
                  <a:solidFill>
                    <a:schemeClr val="tx1"/>
                  </a:solidFill>
                </a:rPr>
                <a:t> </a:t>
              </a:r>
              <a:endParaRPr lang="fr-FR" altLang="en-US">
                <a:solidFill>
                  <a:schemeClr val="tx1"/>
                </a:solidFill>
              </a:endParaRPr>
            </a:p>
          </p:txBody>
        </p:sp>
        <p:sp>
          <p:nvSpPr>
            <p:cNvPr id="2407" name="Google Shape;2407;p44"/>
            <p:cNvSpPr/>
            <p:nvPr/>
          </p:nvSpPr>
          <p:spPr>
            <a:xfrm>
              <a:off x="169" y="5184"/>
              <a:ext cx="1076" cy="1076"/>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2447" name="Google Shape;2447;p44"/>
            <p:cNvGrpSpPr/>
            <p:nvPr/>
          </p:nvGrpSpPr>
          <p:grpSpPr>
            <a:xfrm>
              <a:off x="458" y="5525"/>
              <a:ext cx="505" cy="424"/>
              <a:chOff x="4695050" y="1571251"/>
              <a:chExt cx="392505" cy="329210"/>
            </a:xfrm>
          </p:grpSpPr>
          <p:sp>
            <p:nvSpPr>
              <p:cNvPr id="2448" name="Google Shape;2448;p44"/>
              <p:cNvSpPr/>
              <p:nvPr/>
            </p:nvSpPr>
            <p:spPr>
              <a:xfrm>
                <a:off x="4771272" y="1571251"/>
                <a:ext cx="234720" cy="265216"/>
              </a:xfrm>
              <a:custGeom>
                <a:avLst/>
                <a:gdLst/>
                <a:ahLst/>
                <a:cxnLst/>
                <a:rect l="l" t="t" r="r" b="b"/>
                <a:pathLst>
                  <a:path w="7335" h="8288" extrusionOk="0">
                    <a:moveTo>
                      <a:pt x="2040" y="1735"/>
                    </a:moveTo>
                    <a:cubicBezTo>
                      <a:pt x="2115" y="1735"/>
                      <a:pt x="2193" y="1760"/>
                      <a:pt x="2262" y="1810"/>
                    </a:cubicBezTo>
                    <a:cubicBezTo>
                      <a:pt x="2429" y="1929"/>
                      <a:pt x="2477" y="2143"/>
                      <a:pt x="2358" y="2310"/>
                    </a:cubicBezTo>
                    <a:cubicBezTo>
                      <a:pt x="1977" y="2834"/>
                      <a:pt x="2167" y="2572"/>
                      <a:pt x="1453" y="3572"/>
                    </a:cubicBezTo>
                    <a:cubicBezTo>
                      <a:pt x="2167" y="4596"/>
                      <a:pt x="1977" y="4334"/>
                      <a:pt x="2358" y="4858"/>
                    </a:cubicBezTo>
                    <a:cubicBezTo>
                      <a:pt x="2477" y="5001"/>
                      <a:pt x="2429" y="5239"/>
                      <a:pt x="2262" y="5358"/>
                    </a:cubicBezTo>
                    <a:cubicBezTo>
                      <a:pt x="2199" y="5403"/>
                      <a:pt x="2130" y="5424"/>
                      <a:pt x="2061" y="5424"/>
                    </a:cubicBezTo>
                    <a:cubicBezTo>
                      <a:pt x="1947" y="5424"/>
                      <a:pt x="1836" y="5367"/>
                      <a:pt x="1762" y="5263"/>
                    </a:cubicBezTo>
                    <a:lnTo>
                      <a:pt x="691" y="3786"/>
                    </a:lnTo>
                    <a:cubicBezTo>
                      <a:pt x="595" y="3667"/>
                      <a:pt x="595" y="3501"/>
                      <a:pt x="691" y="3358"/>
                    </a:cubicBezTo>
                    <a:lnTo>
                      <a:pt x="1762" y="1881"/>
                    </a:lnTo>
                    <a:cubicBezTo>
                      <a:pt x="1832" y="1784"/>
                      <a:pt x="1934" y="1735"/>
                      <a:pt x="2040" y="1735"/>
                    </a:cubicBezTo>
                    <a:close/>
                    <a:moveTo>
                      <a:pt x="5304" y="1735"/>
                    </a:moveTo>
                    <a:cubicBezTo>
                      <a:pt x="5417" y="1735"/>
                      <a:pt x="5527" y="1784"/>
                      <a:pt x="5596" y="1881"/>
                    </a:cubicBezTo>
                    <a:lnTo>
                      <a:pt x="6644" y="3358"/>
                    </a:lnTo>
                    <a:cubicBezTo>
                      <a:pt x="6740" y="3501"/>
                      <a:pt x="6740" y="3667"/>
                      <a:pt x="6644" y="3786"/>
                    </a:cubicBezTo>
                    <a:lnTo>
                      <a:pt x="5596" y="5287"/>
                    </a:lnTo>
                    <a:cubicBezTo>
                      <a:pt x="5524" y="5374"/>
                      <a:pt x="5407" y="5426"/>
                      <a:pt x="5289" y="5426"/>
                    </a:cubicBezTo>
                    <a:cubicBezTo>
                      <a:pt x="5213" y="5426"/>
                      <a:pt x="5137" y="5405"/>
                      <a:pt x="5073" y="5358"/>
                    </a:cubicBezTo>
                    <a:cubicBezTo>
                      <a:pt x="4906" y="5239"/>
                      <a:pt x="4882" y="5001"/>
                      <a:pt x="5001" y="4858"/>
                    </a:cubicBezTo>
                    <a:cubicBezTo>
                      <a:pt x="5382" y="4310"/>
                      <a:pt x="5192" y="4596"/>
                      <a:pt x="5906" y="3572"/>
                    </a:cubicBezTo>
                    <a:cubicBezTo>
                      <a:pt x="5144" y="2524"/>
                      <a:pt x="5358" y="2834"/>
                      <a:pt x="5001" y="2310"/>
                    </a:cubicBezTo>
                    <a:cubicBezTo>
                      <a:pt x="4882" y="2143"/>
                      <a:pt x="4906" y="1929"/>
                      <a:pt x="5073" y="1810"/>
                    </a:cubicBezTo>
                    <a:cubicBezTo>
                      <a:pt x="5142" y="1760"/>
                      <a:pt x="5224" y="1735"/>
                      <a:pt x="5304" y="1735"/>
                    </a:cubicBezTo>
                    <a:close/>
                    <a:moveTo>
                      <a:pt x="4157" y="1739"/>
                    </a:moveTo>
                    <a:cubicBezTo>
                      <a:pt x="4200" y="1739"/>
                      <a:pt x="4244" y="1746"/>
                      <a:pt x="4287" y="1762"/>
                    </a:cubicBezTo>
                    <a:cubicBezTo>
                      <a:pt x="4477" y="1810"/>
                      <a:pt x="4596" y="2024"/>
                      <a:pt x="4525" y="2215"/>
                    </a:cubicBezTo>
                    <a:lnTo>
                      <a:pt x="3525" y="5168"/>
                    </a:lnTo>
                    <a:cubicBezTo>
                      <a:pt x="3467" y="5320"/>
                      <a:pt x="3334" y="5427"/>
                      <a:pt x="3173" y="5427"/>
                    </a:cubicBezTo>
                    <a:cubicBezTo>
                      <a:pt x="3133" y="5427"/>
                      <a:pt x="3091" y="5420"/>
                      <a:pt x="3048" y="5406"/>
                    </a:cubicBezTo>
                    <a:cubicBezTo>
                      <a:pt x="2858" y="5334"/>
                      <a:pt x="2763" y="5144"/>
                      <a:pt x="2834" y="4953"/>
                    </a:cubicBezTo>
                    <a:lnTo>
                      <a:pt x="3834" y="1977"/>
                    </a:lnTo>
                    <a:cubicBezTo>
                      <a:pt x="3871" y="1829"/>
                      <a:pt x="4008" y="1739"/>
                      <a:pt x="4157" y="1739"/>
                    </a:cubicBezTo>
                    <a:close/>
                    <a:moveTo>
                      <a:pt x="3667" y="0"/>
                    </a:moveTo>
                    <a:cubicBezTo>
                      <a:pt x="1691" y="0"/>
                      <a:pt x="24" y="1643"/>
                      <a:pt x="0" y="3620"/>
                    </a:cubicBezTo>
                    <a:cubicBezTo>
                      <a:pt x="0" y="4930"/>
                      <a:pt x="691" y="6168"/>
                      <a:pt x="1834" y="6835"/>
                    </a:cubicBezTo>
                    <a:cubicBezTo>
                      <a:pt x="2358" y="7144"/>
                      <a:pt x="2691" y="7692"/>
                      <a:pt x="2691" y="8287"/>
                    </a:cubicBezTo>
                    <a:lnTo>
                      <a:pt x="4668" y="8287"/>
                    </a:lnTo>
                    <a:cubicBezTo>
                      <a:pt x="4668" y="7692"/>
                      <a:pt x="5001" y="7144"/>
                      <a:pt x="5525" y="6835"/>
                    </a:cubicBezTo>
                    <a:cubicBezTo>
                      <a:pt x="6644" y="6168"/>
                      <a:pt x="7335" y="4953"/>
                      <a:pt x="7335" y="3667"/>
                    </a:cubicBezTo>
                    <a:cubicBezTo>
                      <a:pt x="7335" y="1643"/>
                      <a:pt x="5692" y="0"/>
                      <a:pt x="3667"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49" name="Google Shape;2449;p44"/>
              <p:cNvSpPr/>
              <p:nvPr/>
            </p:nvSpPr>
            <p:spPr>
              <a:xfrm>
                <a:off x="4857382" y="1860044"/>
                <a:ext cx="62496" cy="40416"/>
              </a:xfrm>
              <a:custGeom>
                <a:avLst/>
                <a:gdLst/>
                <a:ahLst/>
                <a:cxnLst/>
                <a:rect l="l" t="t" r="r" b="b"/>
                <a:pathLst>
                  <a:path w="1953" h="1263" extrusionOk="0">
                    <a:moveTo>
                      <a:pt x="0" y="1"/>
                    </a:moveTo>
                    <a:lnTo>
                      <a:pt x="0" y="1025"/>
                    </a:lnTo>
                    <a:cubicBezTo>
                      <a:pt x="0" y="1144"/>
                      <a:pt x="119" y="1263"/>
                      <a:pt x="262" y="1263"/>
                    </a:cubicBezTo>
                    <a:lnTo>
                      <a:pt x="1715" y="1263"/>
                    </a:lnTo>
                    <a:cubicBezTo>
                      <a:pt x="1858" y="1263"/>
                      <a:pt x="1953" y="1144"/>
                      <a:pt x="1953" y="1025"/>
                    </a:cubicBezTo>
                    <a:lnTo>
                      <a:pt x="1953"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50" name="Google Shape;2450;p44"/>
              <p:cNvSpPr/>
              <p:nvPr/>
            </p:nvSpPr>
            <p:spPr>
              <a:xfrm>
                <a:off x="5035683" y="1674097"/>
                <a:ext cx="51872" cy="23680"/>
              </a:xfrm>
              <a:custGeom>
                <a:avLst/>
                <a:gdLst/>
                <a:ahLst/>
                <a:cxnLst/>
                <a:rect l="l" t="t" r="r" b="b"/>
                <a:pathLst>
                  <a:path w="1621" h="740" extrusionOk="0">
                    <a:moveTo>
                      <a:pt x="429" y="1"/>
                    </a:moveTo>
                    <a:cubicBezTo>
                      <a:pt x="239" y="1"/>
                      <a:pt x="72" y="144"/>
                      <a:pt x="48" y="311"/>
                    </a:cubicBezTo>
                    <a:cubicBezTo>
                      <a:pt x="1" y="549"/>
                      <a:pt x="191" y="739"/>
                      <a:pt x="406" y="739"/>
                    </a:cubicBezTo>
                    <a:lnTo>
                      <a:pt x="1191" y="739"/>
                    </a:lnTo>
                    <a:cubicBezTo>
                      <a:pt x="1382" y="739"/>
                      <a:pt x="1549" y="620"/>
                      <a:pt x="1572" y="453"/>
                    </a:cubicBezTo>
                    <a:cubicBezTo>
                      <a:pt x="1620" y="215"/>
                      <a:pt x="1430" y="1"/>
                      <a:pt x="1215"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51" name="Google Shape;2451;p44"/>
              <p:cNvSpPr/>
              <p:nvPr/>
            </p:nvSpPr>
            <p:spPr>
              <a:xfrm>
                <a:off x="5018147" y="1576627"/>
                <a:ext cx="51872" cy="45088"/>
              </a:xfrm>
              <a:custGeom>
                <a:avLst/>
                <a:gdLst/>
                <a:ahLst/>
                <a:cxnLst/>
                <a:rect l="l" t="t" r="r" b="b"/>
                <a:pathLst>
                  <a:path w="1621" h="1409" extrusionOk="0">
                    <a:moveTo>
                      <a:pt x="1216" y="0"/>
                    </a:moveTo>
                    <a:cubicBezTo>
                      <a:pt x="1134" y="0"/>
                      <a:pt x="1051" y="31"/>
                      <a:pt x="977" y="94"/>
                    </a:cubicBezTo>
                    <a:lnTo>
                      <a:pt x="191" y="761"/>
                    </a:lnTo>
                    <a:cubicBezTo>
                      <a:pt x="25" y="904"/>
                      <a:pt x="1" y="1118"/>
                      <a:pt x="144" y="1285"/>
                    </a:cubicBezTo>
                    <a:cubicBezTo>
                      <a:pt x="225" y="1366"/>
                      <a:pt x="329" y="1409"/>
                      <a:pt x="435" y="1409"/>
                    </a:cubicBezTo>
                    <a:cubicBezTo>
                      <a:pt x="515" y="1409"/>
                      <a:pt x="596" y="1384"/>
                      <a:pt x="668" y="1332"/>
                    </a:cubicBezTo>
                    <a:lnTo>
                      <a:pt x="1454" y="642"/>
                    </a:lnTo>
                    <a:cubicBezTo>
                      <a:pt x="1620" y="523"/>
                      <a:pt x="1620" y="284"/>
                      <a:pt x="1501" y="142"/>
                    </a:cubicBezTo>
                    <a:cubicBezTo>
                      <a:pt x="1422" y="49"/>
                      <a:pt x="1320" y="0"/>
                      <a:pt x="1216"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52" name="Google Shape;2452;p44"/>
              <p:cNvSpPr/>
              <p:nvPr/>
            </p:nvSpPr>
            <p:spPr>
              <a:xfrm>
                <a:off x="5018915" y="1750351"/>
                <a:ext cx="51104" cy="45120"/>
              </a:xfrm>
              <a:custGeom>
                <a:avLst/>
                <a:gdLst/>
                <a:ahLst/>
                <a:cxnLst/>
                <a:rect l="l" t="t" r="r" b="b"/>
                <a:pathLst>
                  <a:path w="1597" h="1410" extrusionOk="0">
                    <a:moveTo>
                      <a:pt x="405" y="1"/>
                    </a:moveTo>
                    <a:cubicBezTo>
                      <a:pt x="301" y="1"/>
                      <a:pt x="199" y="49"/>
                      <a:pt x="120" y="142"/>
                    </a:cubicBezTo>
                    <a:cubicBezTo>
                      <a:pt x="1" y="285"/>
                      <a:pt x="1" y="523"/>
                      <a:pt x="167" y="642"/>
                    </a:cubicBezTo>
                    <a:lnTo>
                      <a:pt x="953" y="1333"/>
                    </a:lnTo>
                    <a:cubicBezTo>
                      <a:pt x="1025" y="1384"/>
                      <a:pt x="1106" y="1409"/>
                      <a:pt x="1187" y="1409"/>
                    </a:cubicBezTo>
                    <a:cubicBezTo>
                      <a:pt x="1292" y="1409"/>
                      <a:pt x="1396" y="1366"/>
                      <a:pt x="1477" y="1285"/>
                    </a:cubicBezTo>
                    <a:cubicBezTo>
                      <a:pt x="1596" y="1119"/>
                      <a:pt x="1596" y="904"/>
                      <a:pt x="1430" y="761"/>
                    </a:cubicBezTo>
                    <a:lnTo>
                      <a:pt x="644" y="95"/>
                    </a:lnTo>
                    <a:cubicBezTo>
                      <a:pt x="570" y="31"/>
                      <a:pt x="487" y="1"/>
                      <a:pt x="405"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53" name="Google Shape;2453;p44"/>
              <p:cNvSpPr/>
              <p:nvPr/>
            </p:nvSpPr>
            <p:spPr>
              <a:xfrm>
                <a:off x="4695050" y="1674097"/>
                <a:ext cx="51104" cy="23680"/>
              </a:xfrm>
              <a:custGeom>
                <a:avLst/>
                <a:gdLst/>
                <a:ahLst/>
                <a:cxnLst/>
                <a:rect l="l" t="t" r="r" b="b"/>
                <a:pathLst>
                  <a:path w="1597" h="740" extrusionOk="0">
                    <a:moveTo>
                      <a:pt x="405" y="1"/>
                    </a:moveTo>
                    <a:cubicBezTo>
                      <a:pt x="239" y="1"/>
                      <a:pt x="72" y="144"/>
                      <a:pt x="48" y="311"/>
                    </a:cubicBezTo>
                    <a:cubicBezTo>
                      <a:pt x="1" y="549"/>
                      <a:pt x="167" y="739"/>
                      <a:pt x="405" y="739"/>
                    </a:cubicBezTo>
                    <a:lnTo>
                      <a:pt x="1191" y="739"/>
                    </a:lnTo>
                    <a:cubicBezTo>
                      <a:pt x="1429" y="739"/>
                      <a:pt x="1596" y="549"/>
                      <a:pt x="1549" y="311"/>
                    </a:cubicBezTo>
                    <a:cubicBezTo>
                      <a:pt x="1525" y="144"/>
                      <a:pt x="1358" y="1"/>
                      <a:pt x="1191"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54" name="Google Shape;2454;p44"/>
              <p:cNvSpPr/>
              <p:nvPr/>
            </p:nvSpPr>
            <p:spPr>
              <a:xfrm>
                <a:off x="4711817" y="1750351"/>
                <a:ext cx="51840" cy="45120"/>
              </a:xfrm>
              <a:custGeom>
                <a:avLst/>
                <a:gdLst/>
                <a:ahLst/>
                <a:cxnLst/>
                <a:rect l="l" t="t" r="r" b="b"/>
                <a:pathLst>
                  <a:path w="1620" h="1410" extrusionOk="0">
                    <a:moveTo>
                      <a:pt x="1206" y="1"/>
                    </a:moveTo>
                    <a:cubicBezTo>
                      <a:pt x="1122" y="1"/>
                      <a:pt x="1040" y="31"/>
                      <a:pt x="977" y="95"/>
                    </a:cubicBezTo>
                    <a:lnTo>
                      <a:pt x="167" y="761"/>
                    </a:lnTo>
                    <a:cubicBezTo>
                      <a:pt x="24" y="904"/>
                      <a:pt x="1" y="1119"/>
                      <a:pt x="143" y="1285"/>
                    </a:cubicBezTo>
                    <a:cubicBezTo>
                      <a:pt x="211" y="1366"/>
                      <a:pt x="317" y="1409"/>
                      <a:pt x="422" y="1409"/>
                    </a:cubicBezTo>
                    <a:cubicBezTo>
                      <a:pt x="502" y="1409"/>
                      <a:pt x="582" y="1384"/>
                      <a:pt x="644" y="1333"/>
                    </a:cubicBezTo>
                    <a:lnTo>
                      <a:pt x="1453" y="642"/>
                    </a:lnTo>
                    <a:cubicBezTo>
                      <a:pt x="1596" y="523"/>
                      <a:pt x="1620" y="285"/>
                      <a:pt x="1501" y="142"/>
                    </a:cubicBezTo>
                    <a:cubicBezTo>
                      <a:pt x="1421" y="49"/>
                      <a:pt x="1312" y="1"/>
                      <a:pt x="1206"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55" name="Google Shape;2455;p44"/>
              <p:cNvSpPr/>
              <p:nvPr/>
            </p:nvSpPr>
            <p:spPr>
              <a:xfrm>
                <a:off x="4711817" y="1576627"/>
                <a:ext cx="51840" cy="45088"/>
              </a:xfrm>
              <a:custGeom>
                <a:avLst/>
                <a:gdLst/>
                <a:ahLst/>
                <a:cxnLst/>
                <a:rect l="l" t="t" r="r" b="b"/>
                <a:pathLst>
                  <a:path w="1620" h="1409" extrusionOk="0">
                    <a:moveTo>
                      <a:pt x="416" y="0"/>
                    </a:moveTo>
                    <a:cubicBezTo>
                      <a:pt x="313" y="0"/>
                      <a:pt x="210" y="49"/>
                      <a:pt x="143" y="142"/>
                    </a:cubicBezTo>
                    <a:cubicBezTo>
                      <a:pt x="1" y="284"/>
                      <a:pt x="24" y="523"/>
                      <a:pt x="167" y="642"/>
                    </a:cubicBezTo>
                    <a:lnTo>
                      <a:pt x="977" y="1332"/>
                    </a:lnTo>
                    <a:cubicBezTo>
                      <a:pt x="1039" y="1384"/>
                      <a:pt x="1118" y="1409"/>
                      <a:pt x="1200" y="1409"/>
                    </a:cubicBezTo>
                    <a:cubicBezTo>
                      <a:pt x="1308" y="1409"/>
                      <a:pt x="1420" y="1366"/>
                      <a:pt x="1501" y="1285"/>
                    </a:cubicBezTo>
                    <a:cubicBezTo>
                      <a:pt x="1620" y="1118"/>
                      <a:pt x="1596" y="904"/>
                      <a:pt x="1453" y="761"/>
                    </a:cubicBezTo>
                    <a:lnTo>
                      <a:pt x="644" y="94"/>
                    </a:lnTo>
                    <a:cubicBezTo>
                      <a:pt x="580" y="31"/>
                      <a:pt x="498" y="0"/>
                      <a:pt x="416"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sp>
        <p:nvSpPr>
          <p:cNvPr id="23" name="Rectangle 22"/>
          <p:cNvSpPr/>
          <p:nvPr/>
        </p:nvSpPr>
        <p:spPr>
          <a:xfrm>
            <a:off x="2540" y="512445"/>
            <a:ext cx="608965" cy="761365"/>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24" name="Zone de texte 23"/>
          <p:cNvSpPr txBox="1"/>
          <p:nvPr/>
        </p:nvSpPr>
        <p:spPr>
          <a:xfrm>
            <a:off x="4572000" y="1329690"/>
            <a:ext cx="4044315" cy="1383665"/>
          </a:xfrm>
          <a:prstGeom prst="rect">
            <a:avLst/>
          </a:prstGeom>
          <a:noFill/>
        </p:spPr>
        <p:txBody>
          <a:bodyPr wrap="square" rtlCol="0">
            <a:spAutoFit/>
          </a:bodyPr>
          <a:p>
            <a:r>
              <a:rPr lang="fr-FR" altLang="en-US">
                <a:solidFill>
                  <a:schemeClr val="tx1"/>
                </a:solidFill>
                <a:latin typeface="Century Gothic" panose="020B0502020202020204" charset="0"/>
                <a:cs typeface="Century Gothic" panose="020B0502020202020204" charset="0"/>
              </a:rPr>
              <a:t>Ce projet utilise la méthode d'Euler-Cromer pour simuler la chute libre de Baumgartner. Par itérations successives, nous calculons l'accélération, la vitesse et l'altitude, assurant ainsi une représentation précise du mouvement tout au long de la descente</a:t>
            </a:r>
            <a:endParaRPr lang="fr-FR" altLang="en-US">
              <a:solidFill>
                <a:schemeClr val="tx1"/>
              </a:solidFill>
              <a:latin typeface="Century Gothic" panose="020B0502020202020204" charset="0"/>
              <a:cs typeface="Century Gothic" panose="020B0502020202020204" charset="0"/>
            </a:endParaRPr>
          </a:p>
        </p:txBody>
      </p:sp>
      <p:cxnSp>
        <p:nvCxnSpPr>
          <p:cNvPr id="25" name="Connecteur droit 24"/>
          <p:cNvCxnSpPr/>
          <p:nvPr/>
        </p:nvCxnSpPr>
        <p:spPr>
          <a:xfrm>
            <a:off x="1779905" y="1514475"/>
            <a:ext cx="271780" cy="3175"/>
          </a:xfrm>
          <a:prstGeom prst="line">
            <a:avLst/>
          </a:prstGeom>
          <a:ln>
            <a:solidFill>
              <a:srgbClr val="FF0000"/>
            </a:solidFill>
          </a:ln>
        </p:spPr>
        <p:style>
          <a:lnRef idx="2">
            <a:schemeClr val="accent1"/>
          </a:lnRef>
          <a:fillRef idx="0">
            <a:srgbClr val="FFFFFF"/>
          </a:fillRef>
          <a:effectRef idx="0">
            <a:srgbClr val="FFFFFF"/>
          </a:effectRef>
          <a:fontRef idx="minor">
            <a:schemeClr val="tx1"/>
          </a:fontRef>
        </p:style>
      </p:cxnSp>
      <p:cxnSp>
        <p:nvCxnSpPr>
          <p:cNvPr id="28" name="Connecteur droit avec flèche 27"/>
          <p:cNvCxnSpPr/>
          <p:nvPr/>
        </p:nvCxnSpPr>
        <p:spPr>
          <a:xfrm>
            <a:off x="2051685" y="1512000"/>
            <a:ext cx="0" cy="432435"/>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grpSp>
        <p:nvGrpSpPr>
          <p:cNvPr id="1" name="Grouper 0"/>
          <p:cNvGrpSpPr/>
          <p:nvPr/>
        </p:nvGrpSpPr>
        <p:grpSpPr>
          <a:xfrm>
            <a:off x="8172450" y="195580"/>
            <a:ext cx="791210" cy="768350"/>
            <a:chOff x="12870" y="308"/>
            <a:chExt cx="1246" cy="1210"/>
          </a:xfrm>
        </p:grpSpPr>
        <p:sp>
          <p:nvSpPr>
            <p:cNvPr id="3" name="Larme 2"/>
            <p:cNvSpPr/>
            <p:nvPr/>
          </p:nvSpPr>
          <p:spPr>
            <a:xfrm>
              <a:off x="12870" y="308"/>
              <a:ext cx="1247" cy="1210"/>
            </a:xfrm>
            <a:prstGeom prst="teardrop">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6" name="Zone de texte 15"/>
            <p:cNvSpPr txBox="1"/>
            <p:nvPr/>
          </p:nvSpPr>
          <p:spPr>
            <a:xfrm>
              <a:off x="13194" y="500"/>
              <a:ext cx="923" cy="817"/>
            </a:xfrm>
            <a:prstGeom prst="rect">
              <a:avLst/>
            </a:prstGeom>
            <a:noFill/>
          </p:spPr>
          <p:txBody>
            <a:bodyPr wrap="square" rtlCol="0">
              <a:noAutofit/>
            </a:bodyPr>
            <a:p>
              <a:r>
                <a:rPr lang="fr-FR" altLang="en-US" sz="2800" b="1">
                  <a:solidFill>
                    <a:schemeClr val="tx1"/>
                  </a:solidFill>
                </a:rPr>
                <a:t>9</a:t>
              </a:r>
              <a:endParaRPr lang="fr-FR" altLang="en-US" sz="2800" b="1">
                <a:solidFill>
                  <a:schemeClr val="tx1"/>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2240" name="Shape 2240"/>
        <p:cNvGrpSpPr/>
        <p:nvPr/>
      </p:nvGrpSpPr>
      <p:grpSpPr>
        <a:xfrm>
          <a:off x="0" y="0"/>
          <a:ext cx="0" cy="0"/>
          <a:chOff x="0" y="0"/>
          <a:chExt cx="0" cy="0"/>
        </a:xfrm>
      </p:grpSpPr>
      <p:sp>
        <p:nvSpPr>
          <p:cNvPr id="4" name="Rectangle 3"/>
          <p:cNvSpPr/>
          <p:nvPr/>
        </p:nvSpPr>
        <p:spPr>
          <a:xfrm>
            <a:off x="8243570" y="3147695"/>
            <a:ext cx="900430" cy="758190"/>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5" name="Rectangle 4"/>
          <p:cNvSpPr/>
          <p:nvPr/>
        </p:nvSpPr>
        <p:spPr>
          <a:xfrm>
            <a:off x="8388985" y="267335"/>
            <a:ext cx="900430" cy="758190"/>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6" name="Rectangle 5"/>
          <p:cNvSpPr/>
          <p:nvPr/>
        </p:nvSpPr>
        <p:spPr>
          <a:xfrm>
            <a:off x="-324485" y="915670"/>
            <a:ext cx="900430" cy="758190"/>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8" name="Rectangle 7"/>
          <p:cNvSpPr/>
          <p:nvPr/>
        </p:nvSpPr>
        <p:spPr>
          <a:xfrm>
            <a:off x="8143875" y="3075940"/>
            <a:ext cx="900430" cy="758190"/>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9" name="Rectangle 8"/>
          <p:cNvSpPr/>
          <p:nvPr/>
        </p:nvSpPr>
        <p:spPr>
          <a:xfrm>
            <a:off x="-36195" y="4659630"/>
            <a:ext cx="1679575" cy="419100"/>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pic>
        <p:nvPicPr>
          <p:cNvPr id="10" name="Image 9" descr="Capture d'écran 2023-12-06 154859"/>
          <p:cNvPicPr>
            <a:picLocks noChangeAspect="1"/>
          </p:cNvPicPr>
          <p:nvPr/>
        </p:nvPicPr>
        <p:blipFill>
          <a:blip r:embed="rId1"/>
          <a:stretch>
            <a:fillRect/>
          </a:stretch>
        </p:blipFill>
        <p:spPr>
          <a:xfrm>
            <a:off x="3348355" y="1627505"/>
            <a:ext cx="5189855" cy="2896870"/>
          </a:xfrm>
          <a:prstGeom prst="rect">
            <a:avLst/>
          </a:prstGeom>
          <a:ln w="28575" cmpd="sng">
            <a:solidFill>
              <a:srgbClr val="FF0000"/>
            </a:solidFill>
            <a:prstDash val="solid"/>
          </a:ln>
        </p:spPr>
      </p:pic>
      <p:sp>
        <p:nvSpPr>
          <p:cNvPr id="2243" name="Google Shape;2243;p40"/>
          <p:cNvSpPr txBox="1"/>
          <p:nvPr/>
        </p:nvSpPr>
        <p:spPr>
          <a:xfrm>
            <a:off x="612140" y="483235"/>
            <a:ext cx="4655185" cy="1036955"/>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fr-FR" altLang="en-GB" b="1">
                <a:solidFill>
                  <a:schemeClr val="dk1"/>
                </a:solidFill>
                <a:highlight>
                  <a:srgbClr val="FF0000"/>
                </a:highlight>
                <a:latin typeface="Century Gothic" panose="020B0502020202020204" charset="0"/>
                <a:ea typeface="Exo"/>
                <a:cs typeface="Century Gothic" panose="020B0502020202020204" charset="0"/>
                <a:sym typeface="Exo"/>
              </a:rPr>
              <a:t>Ba</a:t>
            </a:r>
            <a:r>
              <a:rPr lang="en-GB" b="1">
                <a:solidFill>
                  <a:schemeClr val="dk1"/>
                </a:solidFill>
                <a:highlight>
                  <a:srgbClr val="FF0000"/>
                </a:highlight>
                <a:latin typeface="Century Gothic" panose="020B0502020202020204" charset="0"/>
                <a:ea typeface="Exo"/>
                <a:cs typeface="Century Gothic" panose="020B0502020202020204" charset="0"/>
                <a:sym typeface="Exo"/>
              </a:rPr>
              <a:t>umgartner ouvre son parachute à 260 secondes. D'après notre graphique, il ouvre son parachute à une altitude de 2577,62 mètres. On conclut que cela coïncide avec la valeur mesurée, donc le graphique est correct</a:t>
            </a:r>
            <a:endParaRPr lang="en-GB" b="1">
              <a:solidFill>
                <a:schemeClr val="dk1"/>
              </a:solidFill>
              <a:highlight>
                <a:srgbClr val="FF0000"/>
              </a:highlight>
              <a:latin typeface="Century Gothic" panose="020B0502020202020204" charset="0"/>
              <a:ea typeface="Exo"/>
              <a:cs typeface="Century Gothic" panose="020B0502020202020204" charset="0"/>
              <a:sym typeface="Exo"/>
            </a:endParaRPr>
          </a:p>
        </p:txBody>
      </p:sp>
      <p:grpSp>
        <p:nvGrpSpPr>
          <p:cNvPr id="2619" name="Google Shape;2619;p49"/>
          <p:cNvGrpSpPr/>
          <p:nvPr/>
        </p:nvGrpSpPr>
        <p:grpSpPr>
          <a:xfrm>
            <a:off x="5140332" y="214161"/>
            <a:ext cx="1178136" cy="679753"/>
            <a:chOff x="2176527" y="4297299"/>
            <a:chExt cx="1178136" cy="679753"/>
          </a:xfrm>
          <a:solidFill>
            <a:srgbClr val="FF0000"/>
          </a:solidFill>
        </p:grpSpPr>
        <p:sp>
          <p:nvSpPr>
            <p:cNvPr id="2620" name="Google Shape;2620;p49"/>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grp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21" name="Google Shape;2621;p49"/>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22" name="Google Shape;2622;p49"/>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23" name="Google Shape;2623;p49"/>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grp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24" name="Google Shape;2624;p49"/>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grp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3370" name="Google Shape;3370;p60"/>
          <p:cNvGrpSpPr/>
          <p:nvPr/>
        </p:nvGrpSpPr>
        <p:grpSpPr>
          <a:xfrm>
            <a:off x="467995" y="1421130"/>
            <a:ext cx="2661285" cy="490220"/>
            <a:chOff x="2880600" y="3939475"/>
            <a:chExt cx="3711100" cy="718925"/>
          </a:xfrm>
        </p:grpSpPr>
        <p:sp>
          <p:nvSpPr>
            <p:cNvPr id="3371" name="Google Shape;3371;p60"/>
            <p:cNvSpPr/>
            <p:nvPr/>
          </p:nvSpPr>
          <p:spPr>
            <a:xfrm>
              <a:off x="2880600" y="3939475"/>
              <a:ext cx="3711100" cy="718925"/>
            </a:xfrm>
            <a:custGeom>
              <a:avLst/>
              <a:gdLst/>
              <a:ahLst/>
              <a:cxnLst/>
              <a:rect l="l" t="t" r="r" b="b"/>
              <a:pathLst>
                <a:path w="148444" h="28757" extrusionOk="0">
                  <a:moveTo>
                    <a:pt x="72538" y="1231"/>
                  </a:moveTo>
                  <a:lnTo>
                    <a:pt x="54242" y="1231"/>
                  </a:lnTo>
                  <a:lnTo>
                    <a:pt x="41062" y="14573"/>
                  </a:lnTo>
                  <a:lnTo>
                    <a:pt x="13277" y="14573"/>
                  </a:lnTo>
                  <a:lnTo>
                    <a:pt x="0" y="28012"/>
                  </a:lnTo>
                  <a:lnTo>
                    <a:pt x="745" y="28757"/>
                  </a:lnTo>
                  <a:lnTo>
                    <a:pt x="13698" y="15609"/>
                  </a:lnTo>
                  <a:lnTo>
                    <a:pt x="81897" y="15609"/>
                  </a:lnTo>
                  <a:lnTo>
                    <a:pt x="86819" y="24223"/>
                  </a:lnTo>
                  <a:lnTo>
                    <a:pt x="97214" y="24223"/>
                  </a:lnTo>
                  <a:lnTo>
                    <a:pt x="102136" y="15609"/>
                  </a:lnTo>
                  <a:lnTo>
                    <a:pt x="148444" y="15609"/>
                  </a:lnTo>
                  <a:lnTo>
                    <a:pt x="148444" y="14573"/>
                  </a:lnTo>
                  <a:lnTo>
                    <a:pt x="102136" y="14573"/>
                  </a:lnTo>
                  <a:lnTo>
                    <a:pt x="100582" y="11821"/>
                  </a:lnTo>
                  <a:lnTo>
                    <a:pt x="126974" y="11821"/>
                  </a:lnTo>
                  <a:cubicBezTo>
                    <a:pt x="127200" y="12501"/>
                    <a:pt x="127816" y="12986"/>
                    <a:pt x="128528" y="12986"/>
                  </a:cubicBezTo>
                  <a:cubicBezTo>
                    <a:pt x="129467" y="12986"/>
                    <a:pt x="130212" y="12242"/>
                    <a:pt x="130212" y="11302"/>
                  </a:cubicBezTo>
                  <a:cubicBezTo>
                    <a:pt x="130212" y="10363"/>
                    <a:pt x="129467" y="9619"/>
                    <a:pt x="128528" y="9619"/>
                  </a:cubicBezTo>
                  <a:cubicBezTo>
                    <a:pt x="127816" y="9619"/>
                    <a:pt x="127200" y="10104"/>
                    <a:pt x="126974" y="10784"/>
                  </a:cubicBezTo>
                  <a:lnTo>
                    <a:pt x="99966" y="10784"/>
                  </a:lnTo>
                  <a:lnTo>
                    <a:pt x="97214" y="5959"/>
                  </a:lnTo>
                  <a:lnTo>
                    <a:pt x="86819" y="5959"/>
                  </a:lnTo>
                  <a:lnTo>
                    <a:pt x="81897" y="14573"/>
                  </a:lnTo>
                  <a:lnTo>
                    <a:pt x="42519" y="14573"/>
                  </a:lnTo>
                  <a:lnTo>
                    <a:pt x="54663" y="2268"/>
                  </a:lnTo>
                  <a:lnTo>
                    <a:pt x="72570" y="2268"/>
                  </a:lnTo>
                  <a:cubicBezTo>
                    <a:pt x="72797" y="2915"/>
                    <a:pt x="73412" y="3369"/>
                    <a:pt x="74125" y="3369"/>
                  </a:cubicBezTo>
                  <a:cubicBezTo>
                    <a:pt x="75032" y="3369"/>
                    <a:pt x="75776" y="2624"/>
                    <a:pt x="75776" y="1685"/>
                  </a:cubicBezTo>
                  <a:cubicBezTo>
                    <a:pt x="75776" y="778"/>
                    <a:pt x="75032" y="1"/>
                    <a:pt x="74125" y="1"/>
                  </a:cubicBezTo>
                  <a:cubicBezTo>
                    <a:pt x="73348" y="1"/>
                    <a:pt x="72732" y="519"/>
                    <a:pt x="72538" y="1231"/>
                  </a:cubicBezTo>
                  <a:close/>
                  <a:moveTo>
                    <a:pt x="96631" y="6996"/>
                  </a:moveTo>
                  <a:lnTo>
                    <a:pt x="99254" y="11594"/>
                  </a:lnTo>
                  <a:lnTo>
                    <a:pt x="99254" y="11821"/>
                  </a:lnTo>
                  <a:lnTo>
                    <a:pt x="99383" y="11821"/>
                  </a:lnTo>
                  <a:lnTo>
                    <a:pt x="101229" y="15091"/>
                  </a:lnTo>
                  <a:lnTo>
                    <a:pt x="96631" y="23187"/>
                  </a:lnTo>
                  <a:lnTo>
                    <a:pt x="87402" y="23187"/>
                  </a:lnTo>
                  <a:lnTo>
                    <a:pt x="82771" y="15091"/>
                  </a:lnTo>
                  <a:lnTo>
                    <a:pt x="87402" y="6996"/>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72" name="Google Shape;3372;p60"/>
            <p:cNvSpPr/>
            <p:nvPr/>
          </p:nvSpPr>
          <p:spPr>
            <a:xfrm>
              <a:off x="5002475" y="4160500"/>
              <a:ext cx="357050" cy="312525"/>
            </a:xfrm>
            <a:custGeom>
              <a:avLst/>
              <a:gdLst/>
              <a:ahLst/>
              <a:cxnLst/>
              <a:rect l="l" t="t" r="r" b="b"/>
              <a:pathLst>
                <a:path w="14282" h="12501" extrusionOk="0">
                  <a:moveTo>
                    <a:pt x="3563" y="12500"/>
                  </a:moveTo>
                  <a:lnTo>
                    <a:pt x="10720" y="12500"/>
                  </a:lnTo>
                  <a:lnTo>
                    <a:pt x="14282" y="6250"/>
                  </a:lnTo>
                  <a:lnTo>
                    <a:pt x="10720" y="0"/>
                  </a:lnTo>
                  <a:lnTo>
                    <a:pt x="3563" y="0"/>
                  </a:lnTo>
                  <a:lnTo>
                    <a:pt x="1" y="6250"/>
                  </a:lnTo>
                  <a:close/>
                  <a:moveTo>
                    <a:pt x="10461" y="389"/>
                  </a:moveTo>
                  <a:lnTo>
                    <a:pt x="13796" y="6250"/>
                  </a:lnTo>
                  <a:lnTo>
                    <a:pt x="10461" y="12079"/>
                  </a:lnTo>
                  <a:lnTo>
                    <a:pt x="3822" y="12079"/>
                  </a:lnTo>
                  <a:lnTo>
                    <a:pt x="487" y="6250"/>
                  </a:lnTo>
                  <a:lnTo>
                    <a:pt x="3822" y="389"/>
                  </a:lnTo>
                  <a:lnTo>
                    <a:pt x="10461" y="38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373" name="Google Shape;3373;p60"/>
            <p:cNvSpPr/>
            <p:nvPr/>
          </p:nvSpPr>
          <p:spPr>
            <a:xfrm>
              <a:off x="5096400" y="4242275"/>
              <a:ext cx="169225" cy="148975"/>
            </a:xfrm>
            <a:custGeom>
              <a:avLst/>
              <a:gdLst/>
              <a:ahLst/>
              <a:cxnLst/>
              <a:rect l="l" t="t" r="r" b="b"/>
              <a:pathLst>
                <a:path w="6769" h="5959" extrusionOk="0">
                  <a:moveTo>
                    <a:pt x="1684" y="0"/>
                  </a:moveTo>
                  <a:lnTo>
                    <a:pt x="0" y="2979"/>
                  </a:lnTo>
                  <a:lnTo>
                    <a:pt x="1684" y="5958"/>
                  </a:lnTo>
                  <a:lnTo>
                    <a:pt x="5084" y="5958"/>
                  </a:lnTo>
                  <a:lnTo>
                    <a:pt x="6768" y="2979"/>
                  </a:lnTo>
                  <a:lnTo>
                    <a:pt x="5084" y="0"/>
                  </a:lnTo>
                  <a:close/>
                </a:path>
              </a:pathLst>
            </a:custGeom>
            <a:solidFill>
              <a:srgbClr val="FF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11" name="Zone de texte 10"/>
          <p:cNvSpPr txBox="1"/>
          <p:nvPr/>
        </p:nvSpPr>
        <p:spPr>
          <a:xfrm>
            <a:off x="747395" y="2019300"/>
            <a:ext cx="2600960" cy="1814830"/>
          </a:xfrm>
          <a:prstGeom prst="rect">
            <a:avLst/>
          </a:prstGeom>
          <a:noFill/>
        </p:spPr>
        <p:txBody>
          <a:bodyPr wrap="square" rtlCol="0">
            <a:spAutoFit/>
          </a:bodyPr>
          <a:p>
            <a:r>
              <a:rPr lang="fr-FR" altLang="en-US" b="1">
                <a:solidFill>
                  <a:schemeClr val="tx1"/>
                </a:solidFill>
                <a:latin typeface="Century Gothic" panose="020B0502020202020204" charset="0"/>
                <a:cs typeface="Century Gothic" panose="020B0502020202020204" charset="0"/>
              </a:rPr>
              <a:t>D'après le graphique, la différence entre la vitesse théorique et la vitesse simulée est minime. Ainsi, on peut conclure que la méthode d'Euler est la plus fiable pour simuler la chute de Baumgartner</a:t>
            </a:r>
            <a:endParaRPr lang="fr-FR" altLang="en-US" b="1">
              <a:solidFill>
                <a:schemeClr val="tx1"/>
              </a:solidFill>
              <a:latin typeface="Century Gothic" panose="020B0502020202020204" charset="0"/>
              <a:cs typeface="Century Gothic" panose="020B0502020202020204" charset="0"/>
            </a:endParaRPr>
          </a:p>
        </p:txBody>
      </p:sp>
      <p:grpSp>
        <p:nvGrpSpPr>
          <p:cNvPr id="1" name="Grouper 0"/>
          <p:cNvGrpSpPr/>
          <p:nvPr/>
        </p:nvGrpSpPr>
        <p:grpSpPr>
          <a:xfrm>
            <a:off x="8172450" y="195580"/>
            <a:ext cx="791845" cy="768350"/>
            <a:chOff x="12870" y="308"/>
            <a:chExt cx="1247" cy="1210"/>
          </a:xfrm>
        </p:grpSpPr>
        <p:sp>
          <p:nvSpPr>
            <p:cNvPr id="15" name="Larme 14"/>
            <p:cNvSpPr/>
            <p:nvPr/>
          </p:nvSpPr>
          <p:spPr>
            <a:xfrm>
              <a:off x="12870" y="308"/>
              <a:ext cx="1247" cy="1210"/>
            </a:xfrm>
            <a:prstGeom prst="teardrop">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6" name="Zone de texte 15"/>
            <p:cNvSpPr txBox="1"/>
            <p:nvPr/>
          </p:nvSpPr>
          <p:spPr>
            <a:xfrm>
              <a:off x="13097" y="499"/>
              <a:ext cx="923" cy="817"/>
            </a:xfrm>
            <a:prstGeom prst="rect">
              <a:avLst/>
            </a:prstGeom>
            <a:noFill/>
          </p:spPr>
          <p:txBody>
            <a:bodyPr wrap="square" rtlCol="0">
              <a:noAutofit/>
            </a:bodyPr>
            <a:p>
              <a:r>
                <a:rPr lang="fr-FR" altLang="en-US" sz="2800" b="1">
                  <a:solidFill>
                    <a:schemeClr val="tx1"/>
                  </a:solidFill>
                </a:rPr>
                <a:t>10</a:t>
              </a:r>
              <a:endParaRPr lang="fr-FR" altLang="en-US" sz="2800" b="1">
                <a:solidFill>
                  <a:schemeClr val="tx1"/>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2220" name="Shape 2220"/>
        <p:cNvGrpSpPr/>
        <p:nvPr/>
      </p:nvGrpSpPr>
      <p:grpSpPr>
        <a:xfrm>
          <a:off x="0" y="0"/>
          <a:ext cx="0" cy="0"/>
          <a:chOff x="0" y="0"/>
          <a:chExt cx="0" cy="0"/>
        </a:xfrm>
      </p:grpSpPr>
      <p:sp>
        <p:nvSpPr>
          <p:cNvPr id="2221" name="Google Shape;2221;p39"/>
          <p:cNvSpPr/>
          <p:nvPr/>
        </p:nvSpPr>
        <p:spPr>
          <a:xfrm>
            <a:off x="1721700" y="1190850"/>
            <a:ext cx="5700600" cy="2761800"/>
          </a:xfrm>
          <a:prstGeom prst="snip1Rect">
            <a:avLst>
              <a:gd name="adj" fmla="val 28013"/>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2" name="Google Shape;2222;p39"/>
          <p:cNvSpPr txBox="1"/>
          <p:nvPr>
            <p:ph type="title"/>
          </p:nvPr>
        </p:nvSpPr>
        <p:spPr>
          <a:xfrm>
            <a:off x="2434950" y="3257488"/>
            <a:ext cx="4274100" cy="45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altLang="en-GB" sz="1000"/>
              <a:t>parfois il faut monter très haut pour comprendre à quel point vous êtes petit...</a:t>
            </a:r>
            <a:endParaRPr lang="fr-FR" altLang="en-GB" sz="1000"/>
          </a:p>
        </p:txBody>
      </p:sp>
      <p:sp>
        <p:nvSpPr>
          <p:cNvPr id="2223" name="Google Shape;2223;p39"/>
          <p:cNvSpPr txBox="1"/>
          <p:nvPr>
            <p:ph type="subTitle" idx="1"/>
          </p:nvPr>
        </p:nvSpPr>
        <p:spPr>
          <a:xfrm>
            <a:off x="1691640" y="1357630"/>
            <a:ext cx="5436235" cy="16503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altLang="en-GB" sz="1400">
                <a:latin typeface="Century Gothic" panose="020B0502020202020204" charset="0"/>
                <a:cs typeface="Century Gothic" panose="020B0502020202020204" charset="0"/>
              </a:rPr>
              <a:t>À l'issue de cette investigation, notre ambition est de non seulement contribuer à l'élaboration d'une modélisation avancée de la chute libre de Felix Baumgartner, mais également de souligner la pertinence et la fiabilité de la méthode d'Euler-Cromer dans la simulation d'événements complexes de cette envergure.</a:t>
            </a:r>
            <a:endParaRPr lang="fr-FR" altLang="en-GB" sz="1400">
              <a:latin typeface="Century Gothic" panose="020B0502020202020204" charset="0"/>
              <a:cs typeface="Century Gothic" panose="020B0502020202020204" charset="0"/>
            </a:endParaRPr>
          </a:p>
          <a:p>
            <a:pPr marL="0" lvl="0" indent="0" algn="ctr" rtl="0">
              <a:spcBef>
                <a:spcPts val="0"/>
              </a:spcBef>
              <a:spcAft>
                <a:spcPts val="0"/>
              </a:spcAft>
              <a:buNone/>
            </a:pPr>
            <a:r>
              <a:rPr lang="fr-FR" altLang="en-GB" sz="1400" b="1">
                <a:latin typeface="Century Gothic" panose="020B0502020202020204" charset="0"/>
                <a:cs typeface="Century Gothic" panose="020B0502020202020204" charset="0"/>
              </a:rPr>
              <a:t>Merci</a:t>
            </a:r>
            <a:endParaRPr lang="fr-FR" altLang="en-GB" sz="1400" b="1">
              <a:latin typeface="Century Gothic" panose="020B0502020202020204" charset="0"/>
              <a:cs typeface="Century Gothic" panose="020B0502020202020204" charset="0"/>
            </a:endParaRPr>
          </a:p>
        </p:txBody>
      </p:sp>
      <p:grpSp>
        <p:nvGrpSpPr>
          <p:cNvPr id="2224" name="Google Shape;2224;p39"/>
          <p:cNvGrpSpPr/>
          <p:nvPr/>
        </p:nvGrpSpPr>
        <p:grpSpPr>
          <a:xfrm>
            <a:off x="-55452" y="2733639"/>
            <a:ext cx="1468333" cy="494947"/>
            <a:chOff x="-21957" y="3648039"/>
            <a:chExt cx="1468333" cy="494947"/>
          </a:xfrm>
        </p:grpSpPr>
        <p:sp>
          <p:nvSpPr>
            <p:cNvPr id="2225" name="Google Shape;2225;p39"/>
            <p:cNvSpPr/>
            <p:nvPr/>
          </p:nvSpPr>
          <p:spPr>
            <a:xfrm>
              <a:off x="1113676" y="3810286"/>
              <a:ext cx="332700" cy="332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6" name="Google Shape;2226;p39"/>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7" name="Google Shape;2227;p39"/>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28" name="Google Shape;2228;p39"/>
          <p:cNvGrpSpPr/>
          <p:nvPr/>
        </p:nvGrpSpPr>
        <p:grpSpPr>
          <a:xfrm>
            <a:off x="7137342" y="2559771"/>
            <a:ext cx="1127604" cy="709227"/>
            <a:chOff x="6908742" y="2788371"/>
            <a:chExt cx="1127604" cy="709227"/>
          </a:xfrm>
        </p:grpSpPr>
        <p:sp>
          <p:nvSpPr>
            <p:cNvPr id="2229" name="Google Shape;2229;p39"/>
            <p:cNvSpPr/>
            <p:nvPr/>
          </p:nvSpPr>
          <p:spPr>
            <a:xfrm rot="10800000">
              <a:off x="7872611" y="2905296"/>
              <a:ext cx="45798" cy="4579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0" name="Google Shape;2230;p39"/>
            <p:cNvSpPr/>
            <p:nvPr/>
          </p:nvSpPr>
          <p:spPr>
            <a:xfrm rot="10800000">
              <a:off x="7755685" y="2788371"/>
              <a:ext cx="280661" cy="280661"/>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1" name="Google Shape;2231;p39"/>
            <p:cNvSpPr/>
            <p:nvPr/>
          </p:nvSpPr>
          <p:spPr>
            <a:xfrm rot="10800000">
              <a:off x="6998185" y="2916497"/>
              <a:ext cx="897830" cy="499279"/>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2" name="Google Shape;2232;p39"/>
            <p:cNvSpPr/>
            <p:nvPr/>
          </p:nvSpPr>
          <p:spPr>
            <a:xfrm rot="10800000">
              <a:off x="6908742" y="3318628"/>
              <a:ext cx="197279" cy="178969"/>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33" name="Google Shape;2233;p39"/>
          <p:cNvGrpSpPr/>
          <p:nvPr/>
        </p:nvGrpSpPr>
        <p:grpSpPr>
          <a:xfrm>
            <a:off x="1072553" y="1634874"/>
            <a:ext cx="280875" cy="265900"/>
            <a:chOff x="4730850" y="1621700"/>
            <a:chExt cx="280875" cy="265900"/>
          </a:xfrm>
        </p:grpSpPr>
        <p:sp>
          <p:nvSpPr>
            <p:cNvPr id="2234" name="Google Shape;2234;p39"/>
            <p:cNvSpPr/>
            <p:nvPr/>
          </p:nvSpPr>
          <p:spPr>
            <a:xfrm>
              <a:off x="4781825" y="1621700"/>
              <a:ext cx="175600" cy="180600"/>
            </a:xfrm>
            <a:custGeom>
              <a:avLst/>
              <a:gdLst/>
              <a:ahLst/>
              <a:cxnLst/>
              <a:rect l="l" t="t" r="r" b="b"/>
              <a:pathLst>
                <a:path w="7024" h="7224" extrusionOk="0">
                  <a:moveTo>
                    <a:pt x="0" y="1"/>
                  </a:moveTo>
                  <a:lnTo>
                    <a:pt x="0" y="7224"/>
                  </a:lnTo>
                  <a:lnTo>
                    <a:pt x="288" y="7224"/>
                  </a:lnTo>
                  <a:lnTo>
                    <a:pt x="288" y="289"/>
                  </a:lnTo>
                  <a:lnTo>
                    <a:pt x="6736" y="289"/>
                  </a:lnTo>
                  <a:lnTo>
                    <a:pt x="6736" y="7224"/>
                  </a:lnTo>
                  <a:lnTo>
                    <a:pt x="7024" y="7224"/>
                  </a:lnTo>
                  <a:lnTo>
                    <a:pt x="702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5" name="Google Shape;2235;p39"/>
            <p:cNvSpPr/>
            <p:nvPr/>
          </p:nvSpPr>
          <p:spPr>
            <a:xfrm>
              <a:off x="4730850" y="1771275"/>
              <a:ext cx="115800" cy="116325"/>
            </a:xfrm>
            <a:custGeom>
              <a:avLst/>
              <a:gdLst/>
              <a:ahLst/>
              <a:cxnLst/>
              <a:rect l="l" t="t" r="r" b="b"/>
              <a:pathLst>
                <a:path w="4632" h="4653" extrusionOk="0">
                  <a:moveTo>
                    <a:pt x="1" y="0"/>
                  </a:moveTo>
                  <a:lnTo>
                    <a:pt x="1" y="4653"/>
                  </a:lnTo>
                  <a:lnTo>
                    <a:pt x="4632" y="4653"/>
                  </a:lnTo>
                  <a:lnTo>
                    <a:pt x="463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6" name="Google Shape;2236;p39"/>
            <p:cNvSpPr/>
            <p:nvPr/>
          </p:nvSpPr>
          <p:spPr>
            <a:xfrm>
              <a:off x="4895925" y="1771275"/>
              <a:ext cx="115800" cy="116325"/>
            </a:xfrm>
            <a:custGeom>
              <a:avLst/>
              <a:gdLst/>
              <a:ahLst/>
              <a:cxnLst/>
              <a:rect l="l" t="t" r="r" b="b"/>
              <a:pathLst>
                <a:path w="4632" h="4653" extrusionOk="0">
                  <a:moveTo>
                    <a:pt x="0" y="0"/>
                  </a:moveTo>
                  <a:lnTo>
                    <a:pt x="0" y="4653"/>
                  </a:lnTo>
                  <a:lnTo>
                    <a:pt x="4631" y="4653"/>
                  </a:lnTo>
                  <a:lnTo>
                    <a:pt x="463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 name="Rectangle 8"/>
          <p:cNvSpPr/>
          <p:nvPr/>
        </p:nvSpPr>
        <p:spPr>
          <a:xfrm>
            <a:off x="2268220" y="4156075"/>
            <a:ext cx="1800225" cy="864235"/>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grpSp>
        <p:nvGrpSpPr>
          <p:cNvPr id="2540" name="Google Shape;2540;p47"/>
          <p:cNvGrpSpPr/>
          <p:nvPr/>
        </p:nvGrpSpPr>
        <p:grpSpPr>
          <a:xfrm>
            <a:off x="2484162" y="4228013"/>
            <a:ext cx="1178136" cy="679753"/>
            <a:chOff x="2176527" y="4297299"/>
            <a:chExt cx="1178136" cy="679753"/>
          </a:xfrm>
        </p:grpSpPr>
        <p:sp>
          <p:nvSpPr>
            <p:cNvPr id="2541" name="Google Shape;2541;p47"/>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42" name="Google Shape;2542;p47"/>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solidFill>
              <a:srgbClr val="FF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43" name="Google Shape;2543;p47"/>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44" name="Google Shape;2544;p47"/>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45" name="Google Shape;2545;p47"/>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2" name="Rectangle 1"/>
          <p:cNvSpPr/>
          <p:nvPr/>
        </p:nvSpPr>
        <p:spPr>
          <a:xfrm>
            <a:off x="5364480" y="267335"/>
            <a:ext cx="1800225" cy="648335"/>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3" name="Rectangle 2"/>
          <p:cNvSpPr/>
          <p:nvPr/>
        </p:nvSpPr>
        <p:spPr>
          <a:xfrm>
            <a:off x="-387350" y="3717290"/>
            <a:ext cx="1800225" cy="648335"/>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4" name="Rectangle 3"/>
          <p:cNvSpPr/>
          <p:nvPr/>
        </p:nvSpPr>
        <p:spPr>
          <a:xfrm>
            <a:off x="-1331595" y="4156075"/>
            <a:ext cx="1800225" cy="648335"/>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5" name="Rectangle 4"/>
          <p:cNvSpPr/>
          <p:nvPr/>
        </p:nvSpPr>
        <p:spPr>
          <a:xfrm>
            <a:off x="7884795" y="4371975"/>
            <a:ext cx="1800225" cy="648335"/>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6" name="Rectangle 5"/>
          <p:cNvSpPr/>
          <p:nvPr/>
        </p:nvSpPr>
        <p:spPr>
          <a:xfrm>
            <a:off x="8147050" y="-236220"/>
            <a:ext cx="1800225" cy="648335"/>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7" name="Rectangle 6"/>
          <p:cNvSpPr/>
          <p:nvPr/>
        </p:nvSpPr>
        <p:spPr>
          <a:xfrm>
            <a:off x="-972185" y="1518285"/>
            <a:ext cx="1800225" cy="648335"/>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grpSp>
        <p:nvGrpSpPr>
          <p:cNvPr id="6947" name="Google Shape;6947;p70"/>
          <p:cNvGrpSpPr/>
          <p:nvPr/>
        </p:nvGrpSpPr>
        <p:grpSpPr>
          <a:xfrm>
            <a:off x="4760664" y="-4993"/>
            <a:ext cx="1569144" cy="591015"/>
            <a:chOff x="3820100" y="3023049"/>
            <a:chExt cx="1303926" cy="491162"/>
          </a:xfrm>
        </p:grpSpPr>
        <p:grpSp>
          <p:nvGrpSpPr>
            <p:cNvPr id="6948" name="Google Shape;6948;p70"/>
            <p:cNvGrpSpPr/>
            <p:nvPr/>
          </p:nvGrpSpPr>
          <p:grpSpPr>
            <a:xfrm>
              <a:off x="3820100" y="3023072"/>
              <a:ext cx="1303926" cy="491139"/>
              <a:chOff x="3820100" y="3023072"/>
              <a:chExt cx="1303926" cy="491139"/>
            </a:xfrm>
          </p:grpSpPr>
          <p:sp>
            <p:nvSpPr>
              <p:cNvPr id="6949" name="Google Shape;6949;p70"/>
              <p:cNvSpPr/>
              <p:nvPr/>
            </p:nvSpPr>
            <p:spPr>
              <a:xfrm>
                <a:off x="3820100" y="3023072"/>
                <a:ext cx="505424" cy="491139"/>
              </a:xfrm>
              <a:custGeom>
                <a:avLst/>
                <a:gdLst/>
                <a:ahLst/>
                <a:cxnLst/>
                <a:rect l="l" t="t" r="r" b="b"/>
                <a:pathLst>
                  <a:path w="45218" h="43940" extrusionOk="0">
                    <a:moveTo>
                      <a:pt x="0" y="0"/>
                    </a:moveTo>
                    <a:cubicBezTo>
                      <a:pt x="0" y="24200"/>
                      <a:pt x="19796" y="43939"/>
                      <a:pt x="44111" y="43939"/>
                    </a:cubicBezTo>
                    <a:lnTo>
                      <a:pt x="45218" y="43939"/>
                    </a:lnTo>
                    <a:lnTo>
                      <a:pt x="45218" y="34795"/>
                    </a:lnTo>
                    <a:lnTo>
                      <a:pt x="44111" y="34795"/>
                    </a:lnTo>
                    <a:cubicBezTo>
                      <a:pt x="24972" y="34795"/>
                      <a:pt x="9345" y="19439"/>
                      <a:pt x="9103" y="450"/>
                    </a:cubicBezTo>
                    <a:cubicBezTo>
                      <a:pt x="9103" y="301"/>
                      <a:pt x="9100" y="150"/>
                      <a:pt x="9100" y="0"/>
                    </a:cubicBezTo>
                    <a:close/>
                  </a:path>
                </a:pathLst>
              </a:custGeom>
              <a:solidFill>
                <a:srgbClr val="B6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50" name="Google Shape;6950;p70"/>
              <p:cNvSpPr/>
              <p:nvPr/>
            </p:nvSpPr>
            <p:spPr>
              <a:xfrm>
                <a:off x="4323828" y="3411976"/>
                <a:ext cx="800197" cy="102229"/>
              </a:xfrm>
              <a:custGeom>
                <a:avLst/>
                <a:gdLst/>
                <a:ahLst/>
                <a:cxnLst/>
                <a:rect l="l" t="t" r="r" b="b"/>
                <a:pathLst>
                  <a:path w="71590" h="9146" extrusionOk="0">
                    <a:moveTo>
                      <a:pt x="1" y="1"/>
                    </a:moveTo>
                    <a:lnTo>
                      <a:pt x="1" y="9145"/>
                    </a:lnTo>
                    <a:lnTo>
                      <a:pt x="71589" y="9145"/>
                    </a:lnTo>
                    <a:lnTo>
                      <a:pt x="71589" y="1"/>
                    </a:lnTo>
                    <a:close/>
                  </a:path>
                </a:pathLst>
              </a:custGeom>
              <a:solidFill>
                <a:srgbClr val="B6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6951" name="Google Shape;6951;p70"/>
            <p:cNvGrpSpPr/>
            <p:nvPr/>
          </p:nvGrpSpPr>
          <p:grpSpPr>
            <a:xfrm>
              <a:off x="4132439" y="3023645"/>
              <a:ext cx="393633" cy="177096"/>
              <a:chOff x="4132439" y="3023645"/>
              <a:chExt cx="393633" cy="177096"/>
            </a:xfrm>
          </p:grpSpPr>
          <p:sp>
            <p:nvSpPr>
              <p:cNvPr id="6952" name="Google Shape;6952;p70"/>
              <p:cNvSpPr/>
              <p:nvPr/>
            </p:nvSpPr>
            <p:spPr>
              <a:xfrm>
                <a:off x="4132439" y="3023645"/>
                <a:ext cx="190085" cy="177096"/>
              </a:xfrm>
              <a:custGeom>
                <a:avLst/>
                <a:gdLst/>
                <a:ahLst/>
                <a:cxnLst/>
                <a:rect l="l" t="t" r="r" b="b"/>
                <a:pathLst>
                  <a:path w="17006" h="15844" extrusionOk="0">
                    <a:moveTo>
                      <a:pt x="0" y="1"/>
                    </a:moveTo>
                    <a:cubicBezTo>
                      <a:pt x="0" y="5035"/>
                      <a:pt x="2405" y="9521"/>
                      <a:pt x="6124" y="12423"/>
                    </a:cubicBezTo>
                    <a:cubicBezTo>
                      <a:pt x="8932" y="14639"/>
                      <a:pt x="12404" y="15844"/>
                      <a:pt x="15981" y="15844"/>
                    </a:cubicBezTo>
                    <a:lnTo>
                      <a:pt x="17005" y="15844"/>
                    </a:lnTo>
                    <a:lnTo>
                      <a:pt x="17005" y="6962"/>
                    </a:lnTo>
                    <a:lnTo>
                      <a:pt x="15905" y="6962"/>
                    </a:lnTo>
                    <a:cubicBezTo>
                      <a:pt x="12043" y="6962"/>
                      <a:pt x="8822" y="3862"/>
                      <a:pt x="8822" y="1"/>
                    </a:cubicBezTo>
                    <a:close/>
                  </a:path>
                </a:pathLst>
              </a:custGeom>
              <a:solidFill>
                <a:srgbClr val="FFD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53" name="Google Shape;6953;p70"/>
              <p:cNvSpPr/>
              <p:nvPr/>
            </p:nvSpPr>
            <p:spPr>
              <a:xfrm>
                <a:off x="4318649" y="3101461"/>
                <a:ext cx="207423" cy="99267"/>
              </a:xfrm>
              <a:custGeom>
                <a:avLst/>
                <a:gdLst/>
                <a:ahLst/>
                <a:cxnLst/>
                <a:rect l="l" t="t" r="r" b="b"/>
                <a:pathLst>
                  <a:path w="18211" h="8881" extrusionOk="0">
                    <a:moveTo>
                      <a:pt x="0" y="0"/>
                    </a:moveTo>
                    <a:lnTo>
                      <a:pt x="0" y="8880"/>
                    </a:lnTo>
                    <a:lnTo>
                      <a:pt x="18210" y="8880"/>
                    </a:lnTo>
                    <a:lnTo>
                      <a:pt x="18210" y="0"/>
                    </a:lnTo>
                    <a:close/>
                  </a:path>
                </a:pathLst>
              </a:custGeom>
              <a:solidFill>
                <a:srgbClr val="FFD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6954" name="Google Shape;6954;p70"/>
            <p:cNvGrpSpPr/>
            <p:nvPr/>
          </p:nvGrpSpPr>
          <p:grpSpPr>
            <a:xfrm>
              <a:off x="3921811" y="3023049"/>
              <a:ext cx="1002397" cy="388943"/>
              <a:chOff x="3921811" y="3023049"/>
              <a:chExt cx="1002397" cy="388943"/>
            </a:xfrm>
          </p:grpSpPr>
          <p:sp>
            <p:nvSpPr>
              <p:cNvPr id="6955" name="Google Shape;6955;p70"/>
              <p:cNvSpPr/>
              <p:nvPr/>
            </p:nvSpPr>
            <p:spPr>
              <a:xfrm>
                <a:off x="3921811" y="3023049"/>
                <a:ext cx="403709" cy="388943"/>
              </a:xfrm>
              <a:custGeom>
                <a:avLst/>
                <a:gdLst/>
                <a:ahLst/>
                <a:cxnLst/>
                <a:rect l="l" t="t" r="r" b="b"/>
                <a:pathLst>
                  <a:path w="36118" h="34797" extrusionOk="0">
                    <a:moveTo>
                      <a:pt x="0" y="1"/>
                    </a:moveTo>
                    <a:cubicBezTo>
                      <a:pt x="0" y="152"/>
                      <a:pt x="3" y="301"/>
                      <a:pt x="3" y="452"/>
                    </a:cubicBezTo>
                    <a:cubicBezTo>
                      <a:pt x="245" y="19441"/>
                      <a:pt x="15879" y="34797"/>
                      <a:pt x="35018" y="34797"/>
                    </a:cubicBezTo>
                    <a:lnTo>
                      <a:pt x="36118" y="34797"/>
                    </a:lnTo>
                    <a:lnTo>
                      <a:pt x="36118" y="25652"/>
                    </a:lnTo>
                    <a:lnTo>
                      <a:pt x="34843" y="25652"/>
                    </a:lnTo>
                    <a:lnTo>
                      <a:pt x="34798" y="25632"/>
                    </a:lnTo>
                    <a:cubicBezTo>
                      <a:pt x="20649" y="25575"/>
                      <a:pt x="9181" y="14193"/>
                      <a:pt x="9115" y="123"/>
                    </a:cubicBezTo>
                    <a:cubicBezTo>
                      <a:pt x="9115" y="81"/>
                      <a:pt x="9108" y="42"/>
                      <a:pt x="9108" y="1"/>
                    </a:cubicBezTo>
                    <a:close/>
                  </a:path>
                </a:pathLst>
              </a:custGeom>
              <a:solidFill>
                <a:srgbClr val="FF3737"/>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56" name="Google Shape;6956;p70"/>
              <p:cNvSpPr/>
              <p:nvPr/>
            </p:nvSpPr>
            <p:spPr>
              <a:xfrm>
                <a:off x="4322109" y="3309770"/>
                <a:ext cx="602098" cy="102218"/>
              </a:xfrm>
              <a:custGeom>
                <a:avLst/>
                <a:gdLst/>
                <a:ahLst/>
                <a:cxnLst/>
                <a:rect l="l" t="t" r="r" b="b"/>
                <a:pathLst>
                  <a:path w="53867" h="9145" extrusionOk="0">
                    <a:moveTo>
                      <a:pt x="1" y="0"/>
                    </a:moveTo>
                    <a:lnTo>
                      <a:pt x="1" y="9145"/>
                    </a:lnTo>
                    <a:lnTo>
                      <a:pt x="53867" y="9145"/>
                    </a:lnTo>
                    <a:lnTo>
                      <a:pt x="53867" y="0"/>
                    </a:lnTo>
                    <a:close/>
                  </a:path>
                </a:pathLst>
              </a:custGeom>
              <a:solidFill>
                <a:srgbClr val="FF3737"/>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6957" name="Google Shape;6957;p70"/>
            <p:cNvGrpSpPr/>
            <p:nvPr/>
          </p:nvGrpSpPr>
          <p:grpSpPr>
            <a:xfrm>
              <a:off x="4023645" y="3023049"/>
              <a:ext cx="683032" cy="286722"/>
              <a:chOff x="4023645" y="3023049"/>
              <a:chExt cx="683032" cy="286722"/>
            </a:xfrm>
          </p:grpSpPr>
          <p:sp>
            <p:nvSpPr>
              <p:cNvPr id="6958" name="Google Shape;6958;p70"/>
              <p:cNvSpPr/>
              <p:nvPr/>
            </p:nvSpPr>
            <p:spPr>
              <a:xfrm>
                <a:off x="4023645" y="3023049"/>
                <a:ext cx="300664" cy="286524"/>
              </a:xfrm>
              <a:custGeom>
                <a:avLst/>
                <a:gdLst/>
                <a:ahLst/>
                <a:cxnLst/>
                <a:rect l="l" t="t" r="r" b="b"/>
                <a:pathLst>
                  <a:path w="26899" h="25634" extrusionOk="0">
                    <a:moveTo>
                      <a:pt x="1" y="1"/>
                    </a:moveTo>
                    <a:cubicBezTo>
                      <a:pt x="1" y="42"/>
                      <a:pt x="4" y="81"/>
                      <a:pt x="4" y="121"/>
                    </a:cubicBezTo>
                    <a:cubicBezTo>
                      <a:pt x="70" y="14193"/>
                      <a:pt x="11538" y="25575"/>
                      <a:pt x="25687" y="25630"/>
                    </a:cubicBezTo>
                    <a:cubicBezTo>
                      <a:pt x="25723" y="25630"/>
                      <a:pt x="25757" y="25634"/>
                      <a:pt x="25792" y="25634"/>
                    </a:cubicBezTo>
                    <a:lnTo>
                      <a:pt x="26899" y="25634"/>
                    </a:lnTo>
                    <a:lnTo>
                      <a:pt x="26899" y="15842"/>
                    </a:lnTo>
                    <a:lnTo>
                      <a:pt x="25768" y="15842"/>
                    </a:lnTo>
                    <a:cubicBezTo>
                      <a:pt x="22191" y="15842"/>
                      <a:pt x="18719" y="14637"/>
                      <a:pt x="15911" y="12423"/>
                    </a:cubicBezTo>
                    <a:cubicBezTo>
                      <a:pt x="12192" y="9521"/>
                      <a:pt x="9787" y="5035"/>
                      <a:pt x="9787" y="1"/>
                    </a:cubicBezTo>
                    <a:close/>
                  </a:path>
                </a:pathLst>
              </a:custGeom>
              <a:solidFill>
                <a:srgbClr val="FFAFA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959" name="Google Shape;6959;p70"/>
              <p:cNvSpPr/>
              <p:nvPr/>
            </p:nvSpPr>
            <p:spPr>
              <a:xfrm>
                <a:off x="4314850" y="3200125"/>
                <a:ext cx="391827" cy="109646"/>
              </a:xfrm>
              <a:custGeom>
                <a:avLst/>
                <a:gdLst/>
                <a:ahLst/>
                <a:cxnLst/>
                <a:rect l="l" t="t" r="r" b="b"/>
                <a:pathLst>
                  <a:path w="35055" h="9792" extrusionOk="0">
                    <a:moveTo>
                      <a:pt x="1" y="0"/>
                    </a:moveTo>
                    <a:lnTo>
                      <a:pt x="1" y="88"/>
                    </a:lnTo>
                    <a:lnTo>
                      <a:pt x="1" y="9792"/>
                    </a:lnTo>
                    <a:lnTo>
                      <a:pt x="35054" y="9792"/>
                    </a:lnTo>
                    <a:lnTo>
                      <a:pt x="35054" y="0"/>
                    </a:lnTo>
                    <a:close/>
                  </a:path>
                </a:pathLst>
              </a:custGeom>
              <a:solidFill>
                <a:srgbClr val="FFAFA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sp>
        <p:nvSpPr>
          <p:cNvPr id="8" name="Ellipse 7"/>
          <p:cNvSpPr/>
          <p:nvPr/>
        </p:nvSpPr>
        <p:spPr>
          <a:xfrm>
            <a:off x="8172450" y="1491615"/>
            <a:ext cx="457835" cy="664210"/>
          </a:xfrm>
          <a:prstGeom prst="ellipse">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0" name="Larme 9"/>
          <p:cNvSpPr/>
          <p:nvPr/>
        </p:nvSpPr>
        <p:spPr>
          <a:xfrm flipV="1">
            <a:off x="8244840" y="4227830"/>
            <a:ext cx="789940" cy="755015"/>
          </a:xfrm>
          <a:prstGeom prst="teardrop">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1" name="Zone de texte 10"/>
          <p:cNvSpPr txBox="1"/>
          <p:nvPr/>
        </p:nvSpPr>
        <p:spPr>
          <a:xfrm>
            <a:off x="8388350" y="4344035"/>
            <a:ext cx="3048000" cy="460375"/>
          </a:xfrm>
          <a:prstGeom prst="rect">
            <a:avLst/>
          </a:prstGeom>
          <a:noFill/>
        </p:spPr>
        <p:txBody>
          <a:bodyPr wrap="square" rtlCol="0">
            <a:spAutoFit/>
          </a:bodyPr>
          <a:p>
            <a:r>
              <a:rPr lang="fr-FR" altLang="en-US" sz="2400" b="1">
                <a:solidFill>
                  <a:schemeClr val="tx1"/>
                </a:solidFill>
              </a:rPr>
              <a:t>11</a:t>
            </a:r>
            <a:endParaRPr lang="fr-FR" altLang="en-US" sz="2400" b="1">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925" name="Shape 1925"/>
        <p:cNvGrpSpPr/>
        <p:nvPr/>
      </p:nvGrpSpPr>
      <p:grpSpPr>
        <a:xfrm>
          <a:off x="0" y="0"/>
          <a:ext cx="0" cy="0"/>
          <a:chOff x="0" y="0"/>
          <a:chExt cx="0" cy="0"/>
        </a:xfrm>
      </p:grpSpPr>
      <p:sp>
        <p:nvSpPr>
          <p:cNvPr id="1927" name="Google Shape;1927;p33"/>
          <p:cNvSpPr txBox="1"/>
          <p:nvPr>
            <p:ph type="title" idx="2"/>
          </p:nvPr>
        </p:nvSpPr>
        <p:spPr>
          <a:xfrm>
            <a:off x="1771796" y="1405263"/>
            <a:ext cx="2555400" cy="390300"/>
          </a:xfrm>
          <a:prstGeom prst="rect">
            <a:avLst/>
          </a:prstGeom>
          <a:solidFill>
            <a:srgbClr val="FF0000"/>
          </a:solidFill>
        </p:spPr>
        <p:txBody>
          <a:bodyPr spcFirstLastPara="1" wrap="square" lIns="91425" tIns="91425" rIns="91425" bIns="91425" anchor="b" anchorCtr="0">
            <a:noAutofit/>
          </a:bodyPr>
          <a:lstStyle/>
          <a:p>
            <a:pPr marL="0" lvl="0" indent="0" algn="l" rtl="0">
              <a:spcBef>
                <a:spcPts val="0"/>
              </a:spcBef>
              <a:spcAft>
                <a:spcPts val="0"/>
              </a:spcAft>
              <a:buNone/>
            </a:pPr>
            <a:r>
              <a:rPr lang="fr-FR" altLang="en-GB" sz="1800">
                <a:solidFill>
                  <a:schemeClr val="tx1"/>
                </a:solidFill>
                <a:latin typeface="Century Gothic" panose="020B0502020202020204" charset="0"/>
                <a:cs typeface="Century Gothic" panose="020B0502020202020204" charset="0"/>
              </a:rPr>
              <a:t>présentation du sujet</a:t>
            </a:r>
            <a:endParaRPr lang="fr-FR" altLang="en-GB" sz="1800">
              <a:solidFill>
                <a:schemeClr val="tx1"/>
              </a:solidFill>
              <a:latin typeface="Century Gothic" panose="020B0502020202020204" charset="0"/>
              <a:cs typeface="Century Gothic" panose="020B0502020202020204" charset="0"/>
            </a:endParaRPr>
          </a:p>
        </p:txBody>
      </p:sp>
      <p:sp>
        <p:nvSpPr>
          <p:cNvPr id="1928" name="Google Shape;1928;p33"/>
          <p:cNvSpPr txBox="1"/>
          <p:nvPr>
            <p:ph type="subTitle" idx="1"/>
          </p:nvPr>
        </p:nvSpPr>
        <p:spPr>
          <a:xfrm>
            <a:off x="1691640" y="1841500"/>
            <a:ext cx="3458210" cy="5727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t> </a:t>
            </a:r>
            <a:endParaRPr lang="en-GB" sz="1200"/>
          </a:p>
        </p:txBody>
      </p:sp>
      <p:sp>
        <p:nvSpPr>
          <p:cNvPr id="1929" name="Google Shape;1929;p33"/>
          <p:cNvSpPr txBox="1"/>
          <p:nvPr>
            <p:ph type="title" idx="3"/>
          </p:nvPr>
        </p:nvSpPr>
        <p:spPr>
          <a:xfrm>
            <a:off x="984283" y="1411072"/>
            <a:ext cx="617400" cy="498000"/>
          </a:xfrm>
          <a:prstGeom prst="rect">
            <a:avLst/>
          </a:prstGeom>
          <a:solidFill>
            <a:schemeClr val="tx1"/>
          </a:solidFill>
        </p:spPr>
        <p:txBody>
          <a:bodyPr spcFirstLastPara="1" wrap="square" lIns="91425" tIns="91425" rIns="91425" bIns="91425" anchor="ctr" anchorCtr="0">
            <a:noAutofit/>
          </a:bodyPr>
          <a:lstStyle/>
          <a:p>
            <a:pPr marL="0" lvl="0" indent="0" algn="ctr" rtl="0">
              <a:spcBef>
                <a:spcPts val="0"/>
              </a:spcBef>
              <a:spcAft>
                <a:spcPts val="0"/>
              </a:spcAft>
              <a:buNone/>
            </a:pPr>
            <a:r>
              <a:rPr lang="fr-FR" altLang="en-GB">
                <a:solidFill>
                  <a:srgbClr val="292929"/>
                </a:solidFill>
                <a:latin typeface="Century Gothic" panose="020B0502020202020204" charset="0"/>
                <a:cs typeface="Century Gothic" panose="020B0502020202020204" charset="0"/>
              </a:rPr>
              <a:t>1.</a:t>
            </a:r>
            <a:endParaRPr lang="fr-FR" altLang="en-GB">
              <a:solidFill>
                <a:srgbClr val="292929"/>
              </a:solidFill>
              <a:latin typeface="Century Gothic" panose="020B0502020202020204" charset="0"/>
              <a:cs typeface="Century Gothic" panose="020B0502020202020204" charset="0"/>
            </a:endParaRPr>
          </a:p>
        </p:txBody>
      </p:sp>
      <p:sp>
        <p:nvSpPr>
          <p:cNvPr id="1930" name="Google Shape;1930;p33"/>
          <p:cNvSpPr txBox="1"/>
          <p:nvPr>
            <p:ph type="title" idx="4"/>
          </p:nvPr>
        </p:nvSpPr>
        <p:spPr>
          <a:xfrm>
            <a:off x="5604510" y="1405255"/>
            <a:ext cx="2764790" cy="445770"/>
          </a:xfrm>
          <a:prstGeom prst="rect">
            <a:avLst/>
          </a:prstGeom>
          <a:solidFill>
            <a:srgbClr val="FF0000"/>
          </a:solidFill>
        </p:spPr>
        <p:txBody>
          <a:bodyPr spcFirstLastPara="1" wrap="square" lIns="91425" tIns="91425" rIns="91425" bIns="91425" anchor="b" anchorCtr="0">
            <a:noAutofit/>
          </a:bodyPr>
          <a:lstStyle/>
          <a:p>
            <a:pPr marL="0" lvl="0" indent="0" algn="l" rtl="0">
              <a:spcBef>
                <a:spcPts val="0"/>
              </a:spcBef>
              <a:spcAft>
                <a:spcPts val="0"/>
              </a:spcAft>
              <a:buNone/>
            </a:pPr>
            <a:endParaRPr lang="en-GB">
              <a:noFill/>
            </a:endParaRPr>
          </a:p>
        </p:txBody>
      </p:sp>
      <p:sp>
        <p:nvSpPr>
          <p:cNvPr id="1932" name="Google Shape;1932;p33"/>
          <p:cNvSpPr txBox="1"/>
          <p:nvPr>
            <p:ph type="title" idx="6"/>
          </p:nvPr>
        </p:nvSpPr>
        <p:spPr>
          <a:xfrm>
            <a:off x="4816808" y="1411072"/>
            <a:ext cx="617400" cy="498000"/>
          </a:xfrm>
          <a:prstGeom prst="rect">
            <a:avLst/>
          </a:prstGeom>
          <a:solidFill>
            <a:schemeClr val="tx1"/>
          </a:solidFill>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292929"/>
                </a:solidFill>
                <a:latin typeface="Century Gothic" panose="020B0502020202020204" charset="0"/>
                <a:cs typeface="Century Gothic" panose="020B0502020202020204" charset="0"/>
              </a:rPr>
              <a:t>4.</a:t>
            </a:r>
            <a:endParaRPr lang="en-GB">
              <a:solidFill>
                <a:srgbClr val="292929"/>
              </a:solidFill>
              <a:latin typeface="Century Gothic" panose="020B0502020202020204" charset="0"/>
              <a:cs typeface="Century Gothic" panose="020B0502020202020204" charset="0"/>
            </a:endParaRPr>
          </a:p>
        </p:txBody>
      </p:sp>
      <p:sp>
        <p:nvSpPr>
          <p:cNvPr id="1933" name="Google Shape;1933;p33"/>
          <p:cNvSpPr txBox="1"/>
          <p:nvPr>
            <p:ph type="title" idx="7"/>
          </p:nvPr>
        </p:nvSpPr>
        <p:spPr>
          <a:xfrm>
            <a:off x="1771650" y="2526030"/>
            <a:ext cx="2529840" cy="451485"/>
          </a:xfrm>
          <a:prstGeom prst="rect">
            <a:avLst/>
          </a:prstGeom>
          <a:solidFill>
            <a:srgbClr val="FF0000"/>
          </a:solidFill>
        </p:spPr>
        <p:txBody>
          <a:bodyPr spcFirstLastPara="1" wrap="square" lIns="91425" tIns="91425" rIns="91425" bIns="91425" anchor="b" anchorCtr="0">
            <a:noAutofit/>
          </a:bodyPr>
          <a:lstStyle/>
          <a:p>
            <a:pPr marL="0" lvl="0" indent="0" algn="l" rtl="0">
              <a:spcBef>
                <a:spcPts val="0"/>
              </a:spcBef>
              <a:spcAft>
                <a:spcPts val="0"/>
              </a:spcAft>
              <a:buNone/>
            </a:pPr>
            <a:br>
              <a:rPr lang="fr-FR" altLang="en-GB" sz="1400">
                <a:solidFill>
                  <a:schemeClr val="tx1"/>
                </a:solidFill>
                <a:latin typeface="Century Gothic" panose="020B0502020202020204" charset="0"/>
                <a:cs typeface="Century Gothic" panose="020B0502020202020204" charset="0"/>
              </a:rPr>
            </a:br>
            <a:br>
              <a:rPr lang="fr-FR" altLang="en-GB" sz="1400">
                <a:solidFill>
                  <a:schemeClr val="tx1"/>
                </a:solidFill>
                <a:latin typeface="Century Gothic" panose="020B0502020202020204" charset="0"/>
                <a:cs typeface="Century Gothic" panose="020B0502020202020204" charset="0"/>
              </a:rPr>
            </a:br>
            <a:endParaRPr lang="fr-FR" altLang="en-GB" sz="1400">
              <a:solidFill>
                <a:schemeClr val="tx1"/>
              </a:solidFill>
              <a:latin typeface="Century Gothic" panose="020B0502020202020204" charset="0"/>
              <a:cs typeface="Century Gothic" panose="020B0502020202020204" charset="0"/>
            </a:endParaRPr>
          </a:p>
        </p:txBody>
      </p:sp>
      <p:sp>
        <p:nvSpPr>
          <p:cNvPr id="1935" name="Google Shape;1935;p33"/>
          <p:cNvSpPr txBox="1"/>
          <p:nvPr>
            <p:ph type="title" idx="9"/>
          </p:nvPr>
        </p:nvSpPr>
        <p:spPr>
          <a:xfrm>
            <a:off x="984283" y="2529251"/>
            <a:ext cx="617400" cy="498000"/>
          </a:xfrm>
          <a:prstGeom prst="rect">
            <a:avLst/>
          </a:prstGeom>
          <a:solidFill>
            <a:schemeClr val="tx1"/>
          </a:solidFill>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292929"/>
                </a:solidFill>
                <a:latin typeface="Century Gothic" panose="020B0502020202020204" charset="0"/>
                <a:cs typeface="Century Gothic" panose="020B0502020202020204" charset="0"/>
              </a:rPr>
              <a:t>2.</a:t>
            </a:r>
            <a:endParaRPr lang="en-GB">
              <a:solidFill>
                <a:srgbClr val="292929"/>
              </a:solidFill>
              <a:latin typeface="Century Gothic" panose="020B0502020202020204" charset="0"/>
              <a:cs typeface="Century Gothic" panose="020B0502020202020204" charset="0"/>
            </a:endParaRPr>
          </a:p>
        </p:txBody>
      </p:sp>
      <p:sp>
        <p:nvSpPr>
          <p:cNvPr id="1936" name="Google Shape;1936;p33"/>
          <p:cNvSpPr txBox="1"/>
          <p:nvPr>
            <p:ph type="title" idx="13"/>
          </p:nvPr>
        </p:nvSpPr>
        <p:spPr>
          <a:xfrm>
            <a:off x="5604510" y="2529205"/>
            <a:ext cx="2663825" cy="502920"/>
          </a:xfrm>
          <a:prstGeom prst="rect">
            <a:avLst/>
          </a:prstGeom>
          <a:solidFill>
            <a:srgbClr val="FF0000"/>
          </a:solidFill>
        </p:spPr>
        <p:txBody>
          <a:bodyPr spcFirstLastPara="1" wrap="square" lIns="91425" tIns="91425" rIns="91425" bIns="91425" anchor="b" anchorCtr="0">
            <a:noAutofit/>
          </a:bodyPr>
          <a:lstStyle/>
          <a:p>
            <a:pPr marL="0" lvl="0" indent="0" algn="l" rtl="0">
              <a:spcBef>
                <a:spcPts val="0"/>
              </a:spcBef>
              <a:spcAft>
                <a:spcPts val="0"/>
              </a:spcAft>
              <a:buNone/>
            </a:pPr>
            <a:br>
              <a:rPr lang="en-GB"/>
            </a:br>
            <a:endParaRPr lang="fr-FR" altLang="en-GB"/>
          </a:p>
        </p:txBody>
      </p:sp>
      <p:sp>
        <p:nvSpPr>
          <p:cNvPr id="1938" name="Google Shape;1938;p33"/>
          <p:cNvSpPr txBox="1"/>
          <p:nvPr>
            <p:ph type="title" idx="15"/>
          </p:nvPr>
        </p:nvSpPr>
        <p:spPr>
          <a:xfrm>
            <a:off x="4816808" y="2529251"/>
            <a:ext cx="617400" cy="498000"/>
          </a:xfrm>
          <a:prstGeom prst="rect">
            <a:avLst/>
          </a:prstGeom>
          <a:solidFill>
            <a:schemeClr val="tx1"/>
          </a:solidFill>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292929"/>
                </a:solidFill>
                <a:latin typeface="Century Gothic" panose="020B0502020202020204" charset="0"/>
                <a:cs typeface="Century Gothic" panose="020B0502020202020204" charset="0"/>
              </a:rPr>
              <a:t>5.</a:t>
            </a:r>
            <a:endParaRPr lang="en-GB">
              <a:solidFill>
                <a:srgbClr val="292929"/>
              </a:solidFill>
              <a:latin typeface="Century Gothic" panose="020B0502020202020204" charset="0"/>
              <a:cs typeface="Century Gothic" panose="020B0502020202020204" charset="0"/>
            </a:endParaRPr>
          </a:p>
        </p:txBody>
      </p:sp>
      <p:sp>
        <p:nvSpPr>
          <p:cNvPr id="1941" name="Google Shape;1941;p33"/>
          <p:cNvSpPr txBox="1"/>
          <p:nvPr>
            <p:ph type="title" idx="18"/>
          </p:nvPr>
        </p:nvSpPr>
        <p:spPr>
          <a:xfrm>
            <a:off x="984283" y="3647125"/>
            <a:ext cx="617400" cy="498000"/>
          </a:xfrm>
          <a:prstGeom prst="rect">
            <a:avLst/>
          </a:prstGeom>
          <a:solidFill>
            <a:schemeClr val="tx1"/>
          </a:solidFill>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292929"/>
                </a:solidFill>
                <a:latin typeface="Century Gothic" panose="020B0502020202020204" charset="0"/>
                <a:cs typeface="Century Gothic" panose="020B0502020202020204" charset="0"/>
              </a:rPr>
              <a:t>3.</a:t>
            </a:r>
            <a:endParaRPr lang="en-GB">
              <a:solidFill>
                <a:srgbClr val="292929"/>
              </a:solidFill>
              <a:latin typeface="Century Gothic" panose="020B0502020202020204" charset="0"/>
              <a:cs typeface="Century Gothic" panose="020B0502020202020204" charset="0"/>
            </a:endParaRPr>
          </a:p>
        </p:txBody>
      </p:sp>
      <p:sp>
        <p:nvSpPr>
          <p:cNvPr id="1942" name="Google Shape;1942;p33"/>
          <p:cNvSpPr txBox="1"/>
          <p:nvPr>
            <p:ph type="title" idx="19"/>
          </p:nvPr>
        </p:nvSpPr>
        <p:spPr>
          <a:xfrm>
            <a:off x="5604317" y="3646968"/>
            <a:ext cx="2555400" cy="390300"/>
          </a:xfrm>
          <a:prstGeom prst="rect">
            <a:avLst/>
          </a:prstGeom>
          <a:solidFill>
            <a:srgbClr val="FF0000"/>
          </a:solidFill>
        </p:spPr>
        <p:txBody>
          <a:bodyPr spcFirstLastPara="1" wrap="square" lIns="91425" tIns="91425" rIns="91425" bIns="91425" anchor="b" anchorCtr="0">
            <a:noAutofit/>
          </a:bodyPr>
          <a:lstStyle/>
          <a:p>
            <a:pPr marL="0" lvl="0" indent="0" algn="l" rtl="0">
              <a:spcBef>
                <a:spcPts val="0"/>
              </a:spcBef>
              <a:spcAft>
                <a:spcPts val="0"/>
              </a:spcAft>
              <a:buNone/>
            </a:pPr>
            <a:endParaRPr lang="en-GB">
              <a:noFill/>
            </a:endParaRPr>
          </a:p>
        </p:txBody>
      </p:sp>
      <p:sp>
        <p:nvSpPr>
          <p:cNvPr id="1944" name="Google Shape;1944;p33"/>
          <p:cNvSpPr txBox="1"/>
          <p:nvPr>
            <p:ph type="title" idx="21"/>
          </p:nvPr>
        </p:nvSpPr>
        <p:spPr>
          <a:xfrm>
            <a:off x="4816808" y="3647122"/>
            <a:ext cx="617400" cy="498000"/>
          </a:xfrm>
          <a:prstGeom prst="rect">
            <a:avLst/>
          </a:prstGeom>
          <a:solidFill>
            <a:schemeClr val="tx1"/>
          </a:solidFill>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292929"/>
                </a:solidFill>
                <a:latin typeface="Century Gothic" panose="020B0502020202020204" charset="0"/>
                <a:cs typeface="Century Gothic" panose="020B0502020202020204" charset="0"/>
              </a:rPr>
              <a:t>6.</a:t>
            </a:r>
            <a:endParaRPr lang="en-GB">
              <a:solidFill>
                <a:srgbClr val="292929"/>
              </a:solidFill>
              <a:latin typeface="Century Gothic" panose="020B0502020202020204" charset="0"/>
              <a:cs typeface="Century Gothic" panose="020B0502020202020204" charset="0"/>
            </a:endParaRPr>
          </a:p>
        </p:txBody>
      </p:sp>
      <p:sp>
        <p:nvSpPr>
          <p:cNvPr id="3" name="Zone de texte 2"/>
          <p:cNvSpPr txBox="1"/>
          <p:nvPr/>
        </p:nvSpPr>
        <p:spPr>
          <a:xfrm>
            <a:off x="1763395" y="2460625"/>
            <a:ext cx="3048000" cy="521970"/>
          </a:xfrm>
          <a:prstGeom prst="rect">
            <a:avLst/>
          </a:prstGeom>
          <a:noFill/>
        </p:spPr>
        <p:txBody>
          <a:bodyPr wrap="square" rtlCol="0">
            <a:spAutoFit/>
          </a:bodyPr>
          <a:p>
            <a:r>
              <a:rPr lang="fr-FR" altLang="en-US" b="1">
                <a:solidFill>
                  <a:schemeClr val="tx1"/>
                </a:solidFill>
                <a:latin typeface="Century Gothic" panose="020B0502020202020204" charset="0"/>
                <a:cs typeface="Century Gothic" panose="020B0502020202020204" charset="0"/>
              </a:rPr>
              <a:t>Exploitation des données expérimentales</a:t>
            </a:r>
            <a:endParaRPr lang="fr-FR" altLang="en-US" b="1">
              <a:solidFill>
                <a:schemeClr val="tx1"/>
              </a:solidFill>
              <a:latin typeface="Century Gothic" panose="020B0502020202020204" charset="0"/>
              <a:cs typeface="Century Gothic" panose="020B0502020202020204" charset="0"/>
            </a:endParaRPr>
          </a:p>
        </p:txBody>
      </p:sp>
      <p:sp>
        <p:nvSpPr>
          <p:cNvPr id="4" name="Google Shape;1930;p33"/>
          <p:cNvSpPr txBox="1"/>
          <p:nvPr/>
        </p:nvSpPr>
        <p:spPr>
          <a:xfrm>
            <a:off x="1771650" y="3651885"/>
            <a:ext cx="2673985" cy="390525"/>
          </a:xfrm>
          <a:prstGeom prst="rect">
            <a:avLst/>
          </a:prstGeom>
          <a:solidFill>
            <a:srgbClr val="FF0000"/>
          </a:solid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Exo"/>
              <a:buNone/>
              <a:defRPr sz="30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dk1"/>
              </a:buClr>
              <a:buSzPts val="3000"/>
              <a:buFont typeface="Exo"/>
              <a:buNone/>
              <a:defRPr sz="3000" b="1" i="0" u="none" strike="noStrike" cap="none">
                <a:solidFill>
                  <a:schemeClr val="dk1"/>
                </a:solidFill>
                <a:latin typeface="Exo"/>
                <a:ea typeface="Exo"/>
                <a:cs typeface="Exo"/>
                <a:sym typeface="Exo"/>
              </a:defRPr>
            </a:lvl2pPr>
            <a:lvl3pPr marR="0" lvl="2" algn="l" rtl="0">
              <a:lnSpc>
                <a:spcPct val="100000"/>
              </a:lnSpc>
              <a:spcBef>
                <a:spcPts val="0"/>
              </a:spcBef>
              <a:spcAft>
                <a:spcPts val="0"/>
              </a:spcAft>
              <a:buClr>
                <a:schemeClr val="dk1"/>
              </a:buClr>
              <a:buSzPts val="3000"/>
              <a:buFont typeface="Exo"/>
              <a:buNone/>
              <a:defRPr sz="3000" b="1" i="0" u="none" strike="noStrike" cap="none">
                <a:solidFill>
                  <a:schemeClr val="dk1"/>
                </a:solidFill>
                <a:latin typeface="Exo"/>
                <a:ea typeface="Exo"/>
                <a:cs typeface="Exo"/>
                <a:sym typeface="Exo"/>
              </a:defRPr>
            </a:lvl3pPr>
            <a:lvl4pPr marR="0" lvl="3" algn="l" rtl="0">
              <a:lnSpc>
                <a:spcPct val="100000"/>
              </a:lnSpc>
              <a:spcBef>
                <a:spcPts val="0"/>
              </a:spcBef>
              <a:spcAft>
                <a:spcPts val="0"/>
              </a:spcAft>
              <a:buClr>
                <a:schemeClr val="dk1"/>
              </a:buClr>
              <a:buSzPts val="3000"/>
              <a:buFont typeface="Exo"/>
              <a:buNone/>
              <a:defRPr sz="3000" b="1" i="0" u="none" strike="noStrike" cap="none">
                <a:solidFill>
                  <a:schemeClr val="dk1"/>
                </a:solidFill>
                <a:latin typeface="Exo"/>
                <a:ea typeface="Exo"/>
                <a:cs typeface="Exo"/>
                <a:sym typeface="Exo"/>
              </a:defRPr>
            </a:lvl4pPr>
            <a:lvl5pPr marR="0" lvl="4" algn="l" rtl="0">
              <a:lnSpc>
                <a:spcPct val="100000"/>
              </a:lnSpc>
              <a:spcBef>
                <a:spcPts val="0"/>
              </a:spcBef>
              <a:spcAft>
                <a:spcPts val="0"/>
              </a:spcAft>
              <a:buClr>
                <a:schemeClr val="dk1"/>
              </a:buClr>
              <a:buSzPts val="3000"/>
              <a:buFont typeface="Exo"/>
              <a:buNone/>
              <a:defRPr sz="3000" b="1" i="0" u="none" strike="noStrike" cap="none">
                <a:solidFill>
                  <a:schemeClr val="dk1"/>
                </a:solidFill>
                <a:latin typeface="Exo"/>
                <a:ea typeface="Exo"/>
                <a:cs typeface="Exo"/>
                <a:sym typeface="Exo"/>
              </a:defRPr>
            </a:lvl5pPr>
            <a:lvl6pPr marR="0" lvl="5" algn="l" rtl="0">
              <a:lnSpc>
                <a:spcPct val="100000"/>
              </a:lnSpc>
              <a:spcBef>
                <a:spcPts val="0"/>
              </a:spcBef>
              <a:spcAft>
                <a:spcPts val="0"/>
              </a:spcAft>
              <a:buClr>
                <a:schemeClr val="dk1"/>
              </a:buClr>
              <a:buSzPts val="3000"/>
              <a:buFont typeface="Exo"/>
              <a:buNone/>
              <a:defRPr sz="3000" b="1" i="0" u="none" strike="noStrike" cap="none">
                <a:solidFill>
                  <a:schemeClr val="dk1"/>
                </a:solidFill>
                <a:latin typeface="Exo"/>
                <a:ea typeface="Exo"/>
                <a:cs typeface="Exo"/>
                <a:sym typeface="Exo"/>
              </a:defRPr>
            </a:lvl6pPr>
            <a:lvl7pPr marR="0" lvl="6" algn="l" rtl="0">
              <a:lnSpc>
                <a:spcPct val="100000"/>
              </a:lnSpc>
              <a:spcBef>
                <a:spcPts val="0"/>
              </a:spcBef>
              <a:spcAft>
                <a:spcPts val="0"/>
              </a:spcAft>
              <a:buClr>
                <a:schemeClr val="dk1"/>
              </a:buClr>
              <a:buSzPts val="3000"/>
              <a:buFont typeface="Exo"/>
              <a:buNone/>
              <a:defRPr sz="3000" b="1" i="0" u="none" strike="noStrike" cap="none">
                <a:solidFill>
                  <a:schemeClr val="dk1"/>
                </a:solidFill>
                <a:latin typeface="Exo"/>
                <a:ea typeface="Exo"/>
                <a:cs typeface="Exo"/>
                <a:sym typeface="Exo"/>
              </a:defRPr>
            </a:lvl7pPr>
            <a:lvl8pPr marR="0" lvl="7" algn="l" rtl="0">
              <a:lnSpc>
                <a:spcPct val="100000"/>
              </a:lnSpc>
              <a:spcBef>
                <a:spcPts val="0"/>
              </a:spcBef>
              <a:spcAft>
                <a:spcPts val="0"/>
              </a:spcAft>
              <a:buClr>
                <a:schemeClr val="dk1"/>
              </a:buClr>
              <a:buSzPts val="3000"/>
              <a:buFont typeface="Exo"/>
              <a:buNone/>
              <a:defRPr sz="3000" b="1" i="0" u="none" strike="noStrike" cap="none">
                <a:solidFill>
                  <a:schemeClr val="dk1"/>
                </a:solidFill>
                <a:latin typeface="Exo"/>
                <a:ea typeface="Exo"/>
                <a:cs typeface="Exo"/>
                <a:sym typeface="Exo"/>
              </a:defRPr>
            </a:lvl8pPr>
            <a:lvl9pPr marR="0" lvl="8" algn="l" rtl="0">
              <a:lnSpc>
                <a:spcPct val="100000"/>
              </a:lnSpc>
              <a:spcBef>
                <a:spcPts val="0"/>
              </a:spcBef>
              <a:spcAft>
                <a:spcPts val="0"/>
              </a:spcAft>
              <a:buClr>
                <a:schemeClr val="dk1"/>
              </a:buClr>
              <a:buSzPts val="3000"/>
              <a:buFont typeface="Exo"/>
              <a:buNone/>
              <a:defRPr sz="3000" b="1" i="0" u="none" strike="noStrike" cap="none">
                <a:solidFill>
                  <a:schemeClr val="dk1"/>
                </a:solidFill>
                <a:latin typeface="Exo"/>
                <a:ea typeface="Exo"/>
                <a:cs typeface="Exo"/>
                <a:sym typeface="Exo"/>
              </a:defRPr>
            </a:lvl9pPr>
          </a:lstStyle>
          <a:p>
            <a:pPr marL="0" lvl="0" indent="0" algn="l" rtl="0">
              <a:spcBef>
                <a:spcPts val="0"/>
              </a:spcBef>
              <a:spcAft>
                <a:spcPts val="0"/>
              </a:spcAft>
              <a:buNone/>
            </a:pPr>
            <a:r>
              <a:rPr lang="en-GB">
                <a:noFill/>
              </a:rPr>
              <a:t>n</a:t>
            </a:r>
            <a:endParaRPr lang="en-GB">
              <a:noFill/>
            </a:endParaRPr>
          </a:p>
        </p:txBody>
      </p:sp>
      <p:sp>
        <p:nvSpPr>
          <p:cNvPr id="5" name="Zone de texte 4"/>
          <p:cNvSpPr txBox="1"/>
          <p:nvPr/>
        </p:nvSpPr>
        <p:spPr>
          <a:xfrm>
            <a:off x="1691640" y="3651885"/>
            <a:ext cx="3048000" cy="306705"/>
          </a:xfrm>
          <a:prstGeom prst="rect">
            <a:avLst/>
          </a:prstGeom>
          <a:noFill/>
        </p:spPr>
        <p:txBody>
          <a:bodyPr wrap="square" rtlCol="0">
            <a:spAutoFit/>
          </a:bodyPr>
          <a:p>
            <a:r>
              <a:rPr lang="fr-FR" altLang="en-US" b="1">
                <a:solidFill>
                  <a:schemeClr val="tx1"/>
                </a:solidFill>
                <a:latin typeface="Century Gothic" panose="020B0502020202020204" charset="0"/>
                <a:cs typeface="Century Gothic" panose="020B0502020202020204" charset="0"/>
              </a:rPr>
              <a:t>Modélisation de la chute libre</a:t>
            </a:r>
            <a:endParaRPr lang="fr-FR" altLang="en-US" b="1">
              <a:solidFill>
                <a:schemeClr val="tx1"/>
              </a:solidFill>
              <a:latin typeface="Century Gothic" panose="020B0502020202020204" charset="0"/>
              <a:cs typeface="Century Gothic" panose="020B0502020202020204" charset="0"/>
            </a:endParaRPr>
          </a:p>
        </p:txBody>
      </p:sp>
      <p:sp>
        <p:nvSpPr>
          <p:cNvPr id="6" name="Zone de texte 5"/>
          <p:cNvSpPr txBox="1"/>
          <p:nvPr/>
        </p:nvSpPr>
        <p:spPr>
          <a:xfrm>
            <a:off x="5579745" y="1348105"/>
            <a:ext cx="3048000" cy="521970"/>
          </a:xfrm>
          <a:prstGeom prst="rect">
            <a:avLst/>
          </a:prstGeom>
          <a:noFill/>
        </p:spPr>
        <p:txBody>
          <a:bodyPr wrap="square" rtlCol="0">
            <a:spAutoFit/>
          </a:bodyPr>
          <a:p>
            <a:r>
              <a:rPr lang="fr-FR" altLang="en-US" b="1">
                <a:solidFill>
                  <a:schemeClr val="tx1"/>
                </a:solidFill>
                <a:latin typeface="Century Gothic" panose="020B0502020202020204" charset="0"/>
                <a:cs typeface="Century Gothic" panose="020B0502020202020204" charset="0"/>
              </a:rPr>
              <a:t>Simulation de la chute libre de Felix Baumgartner</a:t>
            </a:r>
            <a:endParaRPr lang="fr-FR" altLang="en-US" b="1">
              <a:solidFill>
                <a:schemeClr val="tx1"/>
              </a:solidFill>
              <a:latin typeface="Century Gothic" panose="020B0502020202020204" charset="0"/>
              <a:cs typeface="Century Gothic" panose="020B0502020202020204" charset="0"/>
            </a:endParaRPr>
          </a:p>
        </p:txBody>
      </p:sp>
      <p:sp>
        <p:nvSpPr>
          <p:cNvPr id="7" name="Zone de texte 6"/>
          <p:cNvSpPr txBox="1"/>
          <p:nvPr/>
        </p:nvSpPr>
        <p:spPr>
          <a:xfrm>
            <a:off x="5579745" y="2515870"/>
            <a:ext cx="3048000" cy="521970"/>
          </a:xfrm>
          <a:prstGeom prst="rect">
            <a:avLst/>
          </a:prstGeom>
          <a:noFill/>
        </p:spPr>
        <p:txBody>
          <a:bodyPr wrap="square" rtlCol="0">
            <a:spAutoFit/>
          </a:bodyPr>
          <a:p>
            <a:r>
              <a:rPr lang="fr-FR" altLang="en-US" b="1">
                <a:solidFill>
                  <a:schemeClr val="tx1"/>
                </a:solidFill>
                <a:latin typeface="Century Gothic" panose="020B0502020202020204" charset="0"/>
                <a:cs typeface="Century Gothic" panose="020B0502020202020204" charset="0"/>
              </a:rPr>
              <a:t>éventuelles difficultés rencontrées</a:t>
            </a:r>
            <a:endParaRPr lang="fr-FR" altLang="en-US" b="1">
              <a:solidFill>
                <a:schemeClr val="tx1"/>
              </a:solidFill>
              <a:latin typeface="Century Gothic" panose="020B0502020202020204" charset="0"/>
              <a:cs typeface="Century Gothic" panose="020B0502020202020204" charset="0"/>
            </a:endParaRPr>
          </a:p>
        </p:txBody>
      </p:sp>
      <p:sp>
        <p:nvSpPr>
          <p:cNvPr id="8" name="Zone de texte 7"/>
          <p:cNvSpPr txBox="1"/>
          <p:nvPr/>
        </p:nvSpPr>
        <p:spPr>
          <a:xfrm>
            <a:off x="5652135" y="3654425"/>
            <a:ext cx="3048000" cy="368300"/>
          </a:xfrm>
          <a:prstGeom prst="rect">
            <a:avLst/>
          </a:prstGeom>
          <a:noFill/>
        </p:spPr>
        <p:txBody>
          <a:bodyPr wrap="square" rtlCol="0">
            <a:spAutoFit/>
          </a:bodyPr>
          <a:p>
            <a:r>
              <a:rPr lang="fr-FR" altLang="en-US" sz="1800" b="1">
                <a:solidFill>
                  <a:schemeClr val="tx1"/>
                </a:solidFill>
                <a:latin typeface="Century Gothic" panose="020B0502020202020204" charset="0"/>
                <a:cs typeface="Century Gothic" panose="020B0502020202020204" charset="0"/>
              </a:rPr>
              <a:t>conclusion</a:t>
            </a:r>
            <a:endParaRPr lang="fr-FR" altLang="en-US" sz="1800" b="1">
              <a:solidFill>
                <a:schemeClr val="tx1"/>
              </a:solidFill>
              <a:latin typeface="Century Gothic" panose="020B0502020202020204" charset="0"/>
              <a:cs typeface="Century Gothic" panose="020B0502020202020204" charset="0"/>
            </a:endParaRPr>
          </a:p>
        </p:txBody>
      </p:sp>
      <p:sp>
        <p:nvSpPr>
          <p:cNvPr id="9" name="Rectangle 8"/>
          <p:cNvSpPr/>
          <p:nvPr/>
        </p:nvSpPr>
        <p:spPr>
          <a:xfrm>
            <a:off x="7596505" y="4587875"/>
            <a:ext cx="1583690" cy="555625"/>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2" name="Zone de texte 11"/>
          <p:cNvSpPr txBox="1"/>
          <p:nvPr/>
        </p:nvSpPr>
        <p:spPr>
          <a:xfrm>
            <a:off x="5924550" y="211455"/>
            <a:ext cx="3048000" cy="306705"/>
          </a:xfrm>
          <a:prstGeom prst="rect">
            <a:avLst/>
          </a:prstGeom>
          <a:noFill/>
        </p:spPr>
        <p:txBody>
          <a:bodyPr wrap="square" rtlCol="0">
            <a:spAutoFit/>
          </a:bodyPr>
          <a:p>
            <a:r>
              <a:rPr lang="fr-FR" altLang="en-US">
                <a:latin typeface="Century Gothic" panose="020B0502020202020204" charset="0"/>
                <a:cs typeface="Century Gothic" panose="020B0502020202020204" charset="0"/>
              </a:rPr>
              <a:t>2</a:t>
            </a:r>
            <a:endParaRPr lang="fr-FR" altLang="en-US">
              <a:latin typeface="Century Gothic" panose="020B0502020202020204" charset="0"/>
              <a:cs typeface="Century Gothic" panose="020B0502020202020204" charset="0"/>
            </a:endParaRPr>
          </a:p>
        </p:txBody>
      </p:sp>
      <p:sp>
        <p:nvSpPr>
          <p:cNvPr id="1860" name="Google Shape;1860;p31"/>
          <p:cNvSpPr/>
          <p:nvPr/>
        </p:nvSpPr>
        <p:spPr>
          <a:xfrm>
            <a:off x="3707765" y="521970"/>
            <a:ext cx="2428240" cy="560070"/>
          </a:xfrm>
          <a:prstGeom prst="snip1Rect">
            <a:avLst>
              <a:gd name="adj" fmla="val 25185"/>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 name="Zone de texte 13"/>
          <p:cNvSpPr txBox="1"/>
          <p:nvPr/>
        </p:nvSpPr>
        <p:spPr>
          <a:xfrm>
            <a:off x="3707765" y="460375"/>
            <a:ext cx="3048000" cy="583565"/>
          </a:xfrm>
          <a:prstGeom prst="rect">
            <a:avLst/>
          </a:prstGeom>
          <a:noFill/>
        </p:spPr>
        <p:txBody>
          <a:bodyPr wrap="square" rtlCol="0">
            <a:spAutoFit/>
          </a:bodyPr>
          <a:p>
            <a:r>
              <a:rPr lang="fr-FR" altLang="en-US" sz="3200" b="1">
                <a:solidFill>
                  <a:schemeClr val="tx1"/>
                </a:solidFill>
                <a:latin typeface="Century Gothic" panose="020B0502020202020204" charset="0"/>
                <a:cs typeface="Century Gothic" panose="020B0502020202020204" charset="0"/>
              </a:rPr>
              <a:t>Sommaire :</a:t>
            </a:r>
            <a:endParaRPr lang="fr-FR" altLang="en-US" sz="3200" b="1">
              <a:solidFill>
                <a:schemeClr val="tx1"/>
              </a:solidFill>
              <a:latin typeface="Century Gothic" panose="020B0502020202020204" charset="0"/>
              <a:cs typeface="Century Gothic" panose="020B0502020202020204" charset="0"/>
            </a:endParaRPr>
          </a:p>
        </p:txBody>
      </p:sp>
      <p:grpSp>
        <p:nvGrpSpPr>
          <p:cNvPr id="1" name="Grouper 0"/>
          <p:cNvGrpSpPr/>
          <p:nvPr/>
        </p:nvGrpSpPr>
        <p:grpSpPr>
          <a:xfrm>
            <a:off x="8244205" y="4228465"/>
            <a:ext cx="864235" cy="707390"/>
            <a:chOff x="12983" y="6659"/>
            <a:chExt cx="1361" cy="1114"/>
          </a:xfrm>
        </p:grpSpPr>
        <p:sp>
          <p:nvSpPr>
            <p:cNvPr id="10" name="Rectangle 9"/>
            <p:cNvSpPr/>
            <p:nvPr/>
          </p:nvSpPr>
          <p:spPr>
            <a:xfrm>
              <a:off x="12983" y="6659"/>
              <a:ext cx="1361" cy="1020"/>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1" name="Larme 10"/>
            <p:cNvSpPr/>
            <p:nvPr/>
          </p:nvSpPr>
          <p:spPr>
            <a:xfrm flipV="1">
              <a:off x="13180" y="6659"/>
              <a:ext cx="1106" cy="1115"/>
            </a:xfrm>
            <a:prstGeom prst="teardrop">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5" name="Zone de texte 14"/>
            <p:cNvSpPr txBox="1"/>
            <p:nvPr/>
          </p:nvSpPr>
          <p:spPr>
            <a:xfrm>
              <a:off x="13464" y="6801"/>
              <a:ext cx="880" cy="725"/>
            </a:xfrm>
            <a:prstGeom prst="rect">
              <a:avLst/>
            </a:prstGeom>
            <a:noFill/>
          </p:spPr>
          <p:txBody>
            <a:bodyPr wrap="square" rtlCol="0">
              <a:spAutoFit/>
            </a:bodyPr>
            <a:p>
              <a:r>
                <a:rPr lang="fr-FR" altLang="en-US" sz="2400" b="1">
                  <a:solidFill>
                    <a:schemeClr val="tx1"/>
                  </a:solidFill>
                  <a:latin typeface="Century Gothic" panose="020B0502020202020204" charset="0"/>
                  <a:cs typeface="Century Gothic" panose="020B0502020202020204" charset="0"/>
                </a:rPr>
                <a:t>1</a:t>
              </a:r>
              <a:endParaRPr lang="fr-FR" altLang="en-US" sz="2400" b="1">
                <a:solidFill>
                  <a:schemeClr val="tx1"/>
                </a:solidFill>
                <a:latin typeface="Century Gothic" panose="020B0502020202020204" charset="0"/>
                <a:cs typeface="Century Gothic" panose="020B0502020202020204" charset="0"/>
              </a:endParaRPr>
            </a:p>
          </p:txBody>
        </p:sp>
      </p:grpSp>
      <p:sp>
        <p:nvSpPr>
          <p:cNvPr id="18" name="Rectangle 17"/>
          <p:cNvSpPr/>
          <p:nvPr/>
        </p:nvSpPr>
        <p:spPr>
          <a:xfrm>
            <a:off x="-828675" y="-308610"/>
            <a:ext cx="1224280" cy="1296670"/>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20" name="Ellipse 19"/>
          <p:cNvSpPr/>
          <p:nvPr/>
        </p:nvSpPr>
        <p:spPr>
          <a:xfrm>
            <a:off x="8701200" y="1116000"/>
            <a:ext cx="196850" cy="196850"/>
          </a:xfrm>
          <a:prstGeom prst="ellipse">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lIns="107950" rtlCol="0" anchor="ctr"/>
          <a:p>
            <a:pPr algn="ctr"/>
            <a:endParaRPr lang="fr-FR" altLang="en-US"/>
          </a:p>
        </p:txBody>
      </p:sp>
      <p:sp>
        <p:nvSpPr>
          <p:cNvPr id="21" name="Rectangle 20"/>
          <p:cNvSpPr/>
          <p:nvPr/>
        </p:nvSpPr>
        <p:spPr>
          <a:xfrm>
            <a:off x="165735" y="2860040"/>
            <a:ext cx="648335" cy="935990"/>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948" name="Shape 1948"/>
        <p:cNvGrpSpPr/>
        <p:nvPr/>
      </p:nvGrpSpPr>
      <p:grpSpPr>
        <a:xfrm>
          <a:off x="0" y="0"/>
          <a:ext cx="0" cy="0"/>
          <a:chOff x="0" y="0"/>
          <a:chExt cx="0" cy="0"/>
        </a:xfrm>
      </p:grpSpPr>
      <p:sp>
        <p:nvSpPr>
          <p:cNvPr id="19" name="Rectangle 18"/>
          <p:cNvSpPr/>
          <p:nvPr/>
        </p:nvSpPr>
        <p:spPr>
          <a:xfrm>
            <a:off x="4716145" y="4443730"/>
            <a:ext cx="648335" cy="864235"/>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949" name="Google Shape;1949;p34"/>
          <p:cNvSpPr txBox="1"/>
          <p:nvPr>
            <p:ph type="subTitle" idx="1"/>
          </p:nvPr>
        </p:nvSpPr>
        <p:spPr>
          <a:xfrm>
            <a:off x="4644415" y="1923500"/>
            <a:ext cx="3760200" cy="2089200"/>
          </a:xfrm>
          <a:prstGeom prst="rect">
            <a:avLst/>
          </a:prstGeom>
        </p:spPr>
        <p:txBody>
          <a:bodyPr spcFirstLastPara="1" wrap="square" lIns="91425" tIns="91425" rIns="91425" bIns="91425" anchor="t" anchorCtr="0">
            <a:noAutofit/>
          </a:bodyPr>
          <a:lstStyle/>
          <a:p>
            <a:pPr marL="139700" indent="0" algn="l">
              <a:buNone/>
            </a:pPr>
            <a:r>
              <a:rPr lang="en-US" dirty="0">
                <a:latin typeface="Century Gothic" panose="020B0502020202020204" charset="0"/>
                <a:cs typeface="Century Gothic" panose="020B0502020202020204" charset="0"/>
                <a:sym typeface="+mn-ea"/>
              </a:rPr>
              <a:t>Bienvenue dans cette exploration captivante de l'exploit audacieux de Felix Baumgartner, le parachutiste autrichien qui, le 14 octobre 2012, a défié l'atmosphère terrestre en sautant de 39 km de haut. Il a établi de nouveaux records mondiaux en dépassant le mur du son à une vitesse maximale de 377 m/s. Ce projet se propose de présenter une modélisation novatrice de l'exploit mémorable de Baumgartner</a:t>
            </a:r>
            <a:r>
              <a:rPr lang="fr-FR" altLang="en-US" dirty="0">
                <a:latin typeface="Century Gothic" panose="020B0502020202020204" charset="0"/>
                <a:cs typeface="Century Gothic" panose="020B0502020202020204" charset="0"/>
                <a:sym typeface="+mn-ea"/>
              </a:rPr>
              <a:t>.</a:t>
            </a:r>
            <a:endParaRPr lang="fr-FR" altLang="en-US" dirty="0">
              <a:latin typeface="Century Gothic" panose="020B0502020202020204" charset="0"/>
              <a:cs typeface="Century Gothic" panose="020B0502020202020204" charset="0"/>
              <a:sym typeface="+mn-ea"/>
            </a:endParaRPr>
          </a:p>
        </p:txBody>
      </p:sp>
      <p:grpSp>
        <p:nvGrpSpPr>
          <p:cNvPr id="1952" name="Google Shape;1952;p34"/>
          <p:cNvGrpSpPr/>
          <p:nvPr/>
        </p:nvGrpSpPr>
        <p:grpSpPr>
          <a:xfrm rot="10800000" flipH="1">
            <a:off x="-410264" y="4080269"/>
            <a:ext cx="1591472" cy="841159"/>
            <a:chOff x="661553" y="1919040"/>
            <a:chExt cx="1591472" cy="841159"/>
          </a:xfrm>
        </p:grpSpPr>
        <p:sp>
          <p:nvSpPr>
            <p:cNvPr id="1953" name="Google Shape;1953;p34"/>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4" name="Google Shape;1954;p34"/>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5" name="Google Shape;1955;p34"/>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6" name="Google Shape;1956;p34"/>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7" name="Google Shape;1957;p34"/>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8" name="Google Shape;1958;p34"/>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9" name="Google Shape;1959;p34"/>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0" name="Google Shape;1960;p34"/>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1" name="Google Shape;1961;p34"/>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2" name="Google Shape;1962;p34"/>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63" name="Google Shape;1963;p34"/>
          <p:cNvGrpSpPr/>
          <p:nvPr/>
        </p:nvGrpSpPr>
        <p:grpSpPr>
          <a:xfrm>
            <a:off x="6814663" y="4418925"/>
            <a:ext cx="881930" cy="325254"/>
            <a:chOff x="4761438" y="4276425"/>
            <a:chExt cx="881930" cy="325254"/>
          </a:xfrm>
        </p:grpSpPr>
        <p:sp>
          <p:nvSpPr>
            <p:cNvPr id="1964" name="Google Shape;1964;p34"/>
            <p:cNvSpPr/>
            <p:nvPr/>
          </p:nvSpPr>
          <p:spPr>
            <a:xfrm>
              <a:off x="5424363" y="4473985"/>
              <a:ext cx="124918" cy="127694"/>
            </a:xfrm>
            <a:custGeom>
              <a:avLst/>
              <a:gdLst/>
              <a:ahLst/>
              <a:cxnLst/>
              <a:rect l="l" t="t" r="r" b="b"/>
              <a:pathLst>
                <a:path w="2970" h="3036" extrusionOk="0">
                  <a:moveTo>
                    <a:pt x="2593" y="399"/>
                  </a:moveTo>
                  <a:lnTo>
                    <a:pt x="2593" y="2659"/>
                  </a:lnTo>
                  <a:lnTo>
                    <a:pt x="399" y="2659"/>
                  </a:lnTo>
                  <a:lnTo>
                    <a:pt x="399" y="399"/>
                  </a:lnTo>
                  <a:close/>
                  <a:moveTo>
                    <a:pt x="1" y="1"/>
                  </a:moveTo>
                  <a:lnTo>
                    <a:pt x="1" y="3036"/>
                  </a:lnTo>
                  <a:lnTo>
                    <a:pt x="2969" y="3036"/>
                  </a:lnTo>
                  <a:lnTo>
                    <a:pt x="29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5" name="Google Shape;1965;p34"/>
            <p:cNvSpPr/>
            <p:nvPr/>
          </p:nvSpPr>
          <p:spPr>
            <a:xfrm>
              <a:off x="5235220" y="4473985"/>
              <a:ext cx="124918" cy="127694"/>
            </a:xfrm>
            <a:custGeom>
              <a:avLst/>
              <a:gdLst/>
              <a:ahLst/>
              <a:cxnLst/>
              <a:rect l="l" t="t" r="r" b="b"/>
              <a:pathLst>
                <a:path w="2970" h="3036" extrusionOk="0">
                  <a:moveTo>
                    <a:pt x="2571" y="399"/>
                  </a:moveTo>
                  <a:lnTo>
                    <a:pt x="2571" y="2659"/>
                  </a:lnTo>
                  <a:lnTo>
                    <a:pt x="399" y="2659"/>
                  </a:lnTo>
                  <a:lnTo>
                    <a:pt x="399"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6" name="Google Shape;1966;p34"/>
            <p:cNvSpPr/>
            <p:nvPr/>
          </p:nvSpPr>
          <p:spPr>
            <a:xfrm>
              <a:off x="5046076"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7" name="Google Shape;1967;p34"/>
            <p:cNvSpPr/>
            <p:nvPr/>
          </p:nvSpPr>
          <p:spPr>
            <a:xfrm>
              <a:off x="4856933"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8" name="Google Shape;1968;p34"/>
            <p:cNvSpPr/>
            <p:nvPr/>
          </p:nvSpPr>
          <p:spPr>
            <a:xfrm>
              <a:off x="5360094" y="4529884"/>
              <a:ext cx="64310" cy="15899"/>
            </a:xfrm>
            <a:custGeom>
              <a:avLst/>
              <a:gdLst/>
              <a:ahLst/>
              <a:cxnLst/>
              <a:rect l="l" t="t" r="r" b="b"/>
              <a:pathLst>
                <a:path w="1529"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9" name="Google Shape;1969;p34"/>
            <p:cNvSpPr/>
            <p:nvPr/>
          </p:nvSpPr>
          <p:spPr>
            <a:xfrm>
              <a:off x="5170951"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0" name="Google Shape;1970;p34"/>
            <p:cNvSpPr/>
            <p:nvPr/>
          </p:nvSpPr>
          <p:spPr>
            <a:xfrm>
              <a:off x="4981808"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1" name="Google Shape;1971;p34"/>
            <p:cNvSpPr/>
            <p:nvPr/>
          </p:nvSpPr>
          <p:spPr>
            <a:xfrm>
              <a:off x="4761438" y="4529884"/>
              <a:ext cx="99766" cy="15899"/>
            </a:xfrm>
            <a:custGeom>
              <a:avLst/>
              <a:gdLst/>
              <a:ahLst/>
              <a:cxnLst/>
              <a:rect l="l" t="t" r="r" b="b"/>
              <a:pathLst>
                <a:path w="2372" h="378" extrusionOk="0">
                  <a:moveTo>
                    <a:pt x="0" y="1"/>
                  </a:moveTo>
                  <a:lnTo>
                    <a:pt x="0" y="378"/>
                  </a:lnTo>
                  <a:lnTo>
                    <a:pt x="2371" y="378"/>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2" name="Google Shape;1972;p34"/>
            <p:cNvSpPr/>
            <p:nvPr/>
          </p:nvSpPr>
          <p:spPr>
            <a:xfrm>
              <a:off x="5544569" y="4529884"/>
              <a:ext cx="98799" cy="15899"/>
            </a:xfrm>
            <a:custGeom>
              <a:avLst/>
              <a:gdLst/>
              <a:ahLst/>
              <a:cxnLst/>
              <a:rect l="l" t="t" r="r" b="b"/>
              <a:pathLst>
                <a:path w="2349" h="378" extrusionOk="0">
                  <a:moveTo>
                    <a:pt x="0" y="1"/>
                  </a:moveTo>
                  <a:lnTo>
                    <a:pt x="0" y="378"/>
                  </a:lnTo>
                  <a:lnTo>
                    <a:pt x="2349" y="378"/>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3" name="Google Shape;1973;p34"/>
            <p:cNvSpPr/>
            <p:nvPr/>
          </p:nvSpPr>
          <p:spPr>
            <a:xfrm>
              <a:off x="5424363" y="4276425"/>
              <a:ext cx="124918" cy="127694"/>
            </a:xfrm>
            <a:custGeom>
              <a:avLst/>
              <a:gdLst/>
              <a:ahLst/>
              <a:cxnLst/>
              <a:rect l="l" t="t" r="r" b="b"/>
              <a:pathLst>
                <a:path w="2970" h="3036" extrusionOk="0">
                  <a:moveTo>
                    <a:pt x="2593" y="377"/>
                  </a:moveTo>
                  <a:lnTo>
                    <a:pt x="2593" y="2637"/>
                  </a:lnTo>
                  <a:lnTo>
                    <a:pt x="399" y="2637"/>
                  </a:lnTo>
                  <a:lnTo>
                    <a:pt x="399" y="377"/>
                  </a:lnTo>
                  <a:close/>
                  <a:moveTo>
                    <a:pt x="1" y="0"/>
                  </a:moveTo>
                  <a:lnTo>
                    <a:pt x="1" y="3036"/>
                  </a:lnTo>
                  <a:lnTo>
                    <a:pt x="2969" y="3036"/>
                  </a:lnTo>
                  <a:lnTo>
                    <a:pt x="2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4" name="Google Shape;1974;p34"/>
            <p:cNvSpPr/>
            <p:nvPr/>
          </p:nvSpPr>
          <p:spPr>
            <a:xfrm>
              <a:off x="5235220" y="4276425"/>
              <a:ext cx="124918" cy="127694"/>
            </a:xfrm>
            <a:custGeom>
              <a:avLst/>
              <a:gdLst/>
              <a:ahLst/>
              <a:cxnLst/>
              <a:rect l="l" t="t" r="r" b="b"/>
              <a:pathLst>
                <a:path w="2970" h="3036" extrusionOk="0">
                  <a:moveTo>
                    <a:pt x="2571" y="377"/>
                  </a:moveTo>
                  <a:lnTo>
                    <a:pt x="2571" y="2637"/>
                  </a:lnTo>
                  <a:lnTo>
                    <a:pt x="399" y="2637"/>
                  </a:lnTo>
                  <a:lnTo>
                    <a:pt x="399"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5" name="Google Shape;1975;p34"/>
            <p:cNvSpPr/>
            <p:nvPr/>
          </p:nvSpPr>
          <p:spPr>
            <a:xfrm>
              <a:off x="5046076"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6" name="Google Shape;1976;p34"/>
            <p:cNvSpPr/>
            <p:nvPr/>
          </p:nvSpPr>
          <p:spPr>
            <a:xfrm>
              <a:off x="4856933"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7" name="Google Shape;1977;p34"/>
            <p:cNvSpPr/>
            <p:nvPr/>
          </p:nvSpPr>
          <p:spPr>
            <a:xfrm>
              <a:off x="5360094" y="4331399"/>
              <a:ext cx="64310" cy="16824"/>
            </a:xfrm>
            <a:custGeom>
              <a:avLst/>
              <a:gdLst/>
              <a:ahLst/>
              <a:cxnLst/>
              <a:rect l="l" t="t" r="r" b="b"/>
              <a:pathLst>
                <a:path w="1529"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8" name="Google Shape;1978;p34"/>
            <p:cNvSpPr/>
            <p:nvPr/>
          </p:nvSpPr>
          <p:spPr>
            <a:xfrm>
              <a:off x="5170951"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9" name="Google Shape;1979;p34"/>
            <p:cNvSpPr/>
            <p:nvPr/>
          </p:nvSpPr>
          <p:spPr>
            <a:xfrm>
              <a:off x="4981808"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0" name="Google Shape;1980;p34"/>
            <p:cNvSpPr/>
            <p:nvPr/>
          </p:nvSpPr>
          <p:spPr>
            <a:xfrm>
              <a:off x="4761438" y="4331399"/>
              <a:ext cx="99766" cy="16824"/>
            </a:xfrm>
            <a:custGeom>
              <a:avLst/>
              <a:gdLst/>
              <a:ahLst/>
              <a:cxnLst/>
              <a:rect l="l" t="t" r="r" b="b"/>
              <a:pathLst>
                <a:path w="2372" h="400" extrusionOk="0">
                  <a:moveTo>
                    <a:pt x="0" y="1"/>
                  </a:moveTo>
                  <a:lnTo>
                    <a:pt x="0" y="400"/>
                  </a:lnTo>
                  <a:lnTo>
                    <a:pt x="2371" y="400"/>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1" name="Google Shape;1981;p34"/>
            <p:cNvSpPr/>
            <p:nvPr/>
          </p:nvSpPr>
          <p:spPr>
            <a:xfrm>
              <a:off x="5544569" y="4331399"/>
              <a:ext cx="98799" cy="16824"/>
            </a:xfrm>
            <a:custGeom>
              <a:avLst/>
              <a:gdLst/>
              <a:ahLst/>
              <a:cxnLst/>
              <a:rect l="l" t="t" r="r" b="b"/>
              <a:pathLst>
                <a:path w="2349" h="400" extrusionOk="0">
                  <a:moveTo>
                    <a:pt x="0" y="1"/>
                  </a:moveTo>
                  <a:lnTo>
                    <a:pt x="0" y="400"/>
                  </a:lnTo>
                  <a:lnTo>
                    <a:pt x="2349" y="400"/>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2" name="Google Shape;1982;p34"/>
          <p:cNvGrpSpPr/>
          <p:nvPr/>
        </p:nvGrpSpPr>
        <p:grpSpPr>
          <a:xfrm flipH="1">
            <a:off x="466920" y="2925696"/>
            <a:ext cx="1127604" cy="709227"/>
            <a:chOff x="8080552" y="2473390"/>
            <a:chExt cx="793249" cy="498929"/>
          </a:xfrm>
        </p:grpSpPr>
        <p:sp>
          <p:nvSpPr>
            <p:cNvPr id="1983" name="Google Shape;1983;p34"/>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4" name="Google Shape;1984;p34"/>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5" name="Google Shape;1985;p34"/>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6" name="Google Shape;1986;p34"/>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7" name="Google Shape;1987;p34"/>
          <p:cNvGrpSpPr/>
          <p:nvPr/>
        </p:nvGrpSpPr>
        <p:grpSpPr>
          <a:xfrm rot="10800000">
            <a:off x="-292249" y="-37273"/>
            <a:ext cx="1794619" cy="937714"/>
            <a:chOff x="7447476" y="612577"/>
            <a:chExt cx="1794619" cy="937714"/>
          </a:xfrm>
        </p:grpSpPr>
        <p:sp>
          <p:nvSpPr>
            <p:cNvPr id="1988" name="Google Shape;1988;p34"/>
            <p:cNvSpPr/>
            <p:nvPr/>
          </p:nvSpPr>
          <p:spPr>
            <a:xfrm>
              <a:off x="7866602" y="1081065"/>
              <a:ext cx="1375493" cy="469226"/>
            </a:xfrm>
            <a:custGeom>
              <a:avLst/>
              <a:gdLst/>
              <a:ahLst/>
              <a:cxnLst/>
              <a:rect l="l" t="t" r="r" b="b"/>
              <a:pathLst>
                <a:path w="42608" h="14535" extrusionOk="0">
                  <a:moveTo>
                    <a:pt x="4299" y="0"/>
                  </a:moveTo>
                  <a:lnTo>
                    <a:pt x="1" y="4321"/>
                  </a:lnTo>
                  <a:cubicBezTo>
                    <a:pt x="67" y="4365"/>
                    <a:pt x="134" y="4432"/>
                    <a:pt x="200" y="4498"/>
                  </a:cubicBezTo>
                  <a:lnTo>
                    <a:pt x="4432" y="288"/>
                  </a:lnTo>
                  <a:lnTo>
                    <a:pt x="27474" y="288"/>
                  </a:lnTo>
                  <a:lnTo>
                    <a:pt x="41721" y="14535"/>
                  </a:lnTo>
                  <a:lnTo>
                    <a:pt x="42607" y="14535"/>
                  </a:lnTo>
                  <a:lnTo>
                    <a:pt x="42607" y="14269"/>
                  </a:lnTo>
                  <a:lnTo>
                    <a:pt x="41832" y="14269"/>
                  </a:lnTo>
                  <a:lnTo>
                    <a:pt x="2758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9" name="Google Shape;1989;p34"/>
            <p:cNvSpPr/>
            <p:nvPr/>
          </p:nvSpPr>
          <p:spPr>
            <a:xfrm>
              <a:off x="7526149" y="694834"/>
              <a:ext cx="1715944" cy="710280"/>
            </a:xfrm>
            <a:custGeom>
              <a:avLst/>
              <a:gdLst/>
              <a:ahLst/>
              <a:cxnLst/>
              <a:rect l="l" t="t" r="r" b="b"/>
              <a:pathLst>
                <a:path w="53154" h="22002" extrusionOk="0">
                  <a:moveTo>
                    <a:pt x="222" y="0"/>
                  </a:moveTo>
                  <a:cubicBezTo>
                    <a:pt x="155" y="89"/>
                    <a:pt x="89" y="133"/>
                    <a:pt x="0" y="199"/>
                  </a:cubicBezTo>
                  <a:lnTo>
                    <a:pt x="8929" y="9106"/>
                  </a:lnTo>
                  <a:lnTo>
                    <a:pt x="40258" y="9106"/>
                  </a:lnTo>
                  <a:lnTo>
                    <a:pt x="53153" y="22001"/>
                  </a:lnTo>
                  <a:lnTo>
                    <a:pt x="53153" y="21625"/>
                  </a:lnTo>
                  <a:lnTo>
                    <a:pt x="40369" y="8840"/>
                  </a:lnTo>
                  <a:lnTo>
                    <a:pt x="9040" y="8840"/>
                  </a:lnTo>
                  <a:lnTo>
                    <a:pt x="2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0" name="Google Shape;1990;p34"/>
            <p:cNvSpPr/>
            <p:nvPr/>
          </p:nvSpPr>
          <p:spPr>
            <a:xfrm>
              <a:off x="7447476" y="612577"/>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1" name="Google Shape;1991;p34"/>
            <p:cNvSpPr/>
            <p:nvPr/>
          </p:nvSpPr>
          <p:spPr>
            <a:xfrm>
              <a:off x="7786509" y="1209098"/>
              <a:ext cx="98720" cy="98720"/>
            </a:xfrm>
            <a:custGeom>
              <a:avLst/>
              <a:gdLst/>
              <a:ahLst/>
              <a:cxnLst/>
              <a:rect l="l" t="t" r="r" b="b"/>
              <a:pathLst>
                <a:path w="3058" h="3058" extrusionOk="0">
                  <a:moveTo>
                    <a:pt x="1529" y="288"/>
                  </a:moveTo>
                  <a:cubicBezTo>
                    <a:pt x="2216" y="288"/>
                    <a:pt x="2770" y="842"/>
                    <a:pt x="2770" y="1529"/>
                  </a:cubicBezTo>
                  <a:cubicBezTo>
                    <a:pt x="2770" y="2216"/>
                    <a:pt x="2216" y="2792"/>
                    <a:pt x="1529" y="2792"/>
                  </a:cubicBezTo>
                  <a:cubicBezTo>
                    <a:pt x="842" y="2792"/>
                    <a:pt x="266" y="2216"/>
                    <a:pt x="266" y="1529"/>
                  </a:cubicBezTo>
                  <a:cubicBezTo>
                    <a:pt x="266" y="842"/>
                    <a:pt x="842" y="288"/>
                    <a:pt x="1529" y="288"/>
                  </a:cubicBezTo>
                  <a:close/>
                  <a:moveTo>
                    <a:pt x="1529" y="0"/>
                  </a:moveTo>
                  <a:cubicBezTo>
                    <a:pt x="687" y="0"/>
                    <a:pt x="0" y="687"/>
                    <a:pt x="0" y="1529"/>
                  </a:cubicBezTo>
                  <a:cubicBezTo>
                    <a:pt x="0" y="2371"/>
                    <a:pt x="687" y="3058"/>
                    <a:pt x="1529" y="3058"/>
                  </a:cubicBezTo>
                  <a:cubicBezTo>
                    <a:pt x="2371" y="3058"/>
                    <a:pt x="3058" y="2371"/>
                    <a:pt x="3058" y="1529"/>
                  </a:cubicBezTo>
                  <a:cubicBezTo>
                    <a:pt x="3058" y="1153"/>
                    <a:pt x="2903" y="798"/>
                    <a:pt x="2681" y="532"/>
                  </a:cubicBezTo>
                  <a:lnTo>
                    <a:pt x="2548" y="665"/>
                  </a:lnTo>
                  <a:lnTo>
                    <a:pt x="2371" y="466"/>
                  </a:lnTo>
                  <a:lnTo>
                    <a:pt x="2482" y="355"/>
                  </a:lnTo>
                  <a:cubicBezTo>
                    <a:pt x="2216" y="133"/>
                    <a:pt x="1883"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 name="Ellipse 6"/>
          <p:cNvSpPr/>
          <p:nvPr/>
        </p:nvSpPr>
        <p:spPr>
          <a:xfrm>
            <a:off x="971550" y="752475"/>
            <a:ext cx="2671445" cy="2765425"/>
          </a:xfrm>
          <a:prstGeom prst="ellipse">
            <a:avLst/>
          </a:prstGeom>
          <a:solidFill>
            <a:srgbClr val="C0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pic>
        <p:nvPicPr>
          <p:cNvPr id="3" name="Image 2" descr="felix-baumgartner-red-bull-stratos-jump-01"/>
          <p:cNvPicPr>
            <a:picLocks noChangeAspect="1"/>
          </p:cNvPicPr>
          <p:nvPr/>
        </p:nvPicPr>
        <p:blipFill>
          <a:blip r:embed="rId1"/>
          <a:srcRect l="28350" t="31525" r="3554" b="19505"/>
          <a:stretch>
            <a:fillRect/>
          </a:stretch>
        </p:blipFill>
        <p:spPr>
          <a:xfrm>
            <a:off x="899795" y="721360"/>
            <a:ext cx="2665730" cy="2632710"/>
          </a:xfrm>
          <a:prstGeom prst="ellipse">
            <a:avLst/>
          </a:prstGeom>
          <a:ln w="25400">
            <a:solidFill>
              <a:srgbClr val="FF0000"/>
            </a:solidFill>
          </a:ln>
        </p:spPr>
      </p:pic>
      <p:grpSp>
        <p:nvGrpSpPr>
          <p:cNvPr id="1992" name="Google Shape;1992;p34"/>
          <p:cNvGrpSpPr/>
          <p:nvPr/>
        </p:nvGrpSpPr>
        <p:grpSpPr>
          <a:xfrm>
            <a:off x="6684551" y="634549"/>
            <a:ext cx="280875" cy="265900"/>
            <a:chOff x="4730850" y="1621700"/>
            <a:chExt cx="280875" cy="265900"/>
          </a:xfrm>
        </p:grpSpPr>
        <p:sp>
          <p:nvSpPr>
            <p:cNvPr id="1993" name="Google Shape;1993;p34"/>
            <p:cNvSpPr/>
            <p:nvPr/>
          </p:nvSpPr>
          <p:spPr>
            <a:xfrm>
              <a:off x="4781825" y="1621700"/>
              <a:ext cx="175600" cy="180600"/>
            </a:xfrm>
            <a:custGeom>
              <a:avLst/>
              <a:gdLst/>
              <a:ahLst/>
              <a:cxnLst/>
              <a:rect l="l" t="t" r="r" b="b"/>
              <a:pathLst>
                <a:path w="7024" h="7224" extrusionOk="0">
                  <a:moveTo>
                    <a:pt x="0" y="1"/>
                  </a:moveTo>
                  <a:lnTo>
                    <a:pt x="0" y="7224"/>
                  </a:lnTo>
                  <a:lnTo>
                    <a:pt x="288" y="7224"/>
                  </a:lnTo>
                  <a:lnTo>
                    <a:pt x="288" y="289"/>
                  </a:lnTo>
                  <a:lnTo>
                    <a:pt x="6736" y="289"/>
                  </a:lnTo>
                  <a:lnTo>
                    <a:pt x="6736" y="7224"/>
                  </a:lnTo>
                  <a:lnTo>
                    <a:pt x="7024" y="7224"/>
                  </a:lnTo>
                  <a:lnTo>
                    <a:pt x="702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4" name="Google Shape;1994;p34"/>
            <p:cNvSpPr/>
            <p:nvPr/>
          </p:nvSpPr>
          <p:spPr>
            <a:xfrm>
              <a:off x="4730850" y="1771275"/>
              <a:ext cx="115800" cy="116325"/>
            </a:xfrm>
            <a:custGeom>
              <a:avLst/>
              <a:gdLst/>
              <a:ahLst/>
              <a:cxnLst/>
              <a:rect l="l" t="t" r="r" b="b"/>
              <a:pathLst>
                <a:path w="4632" h="4653" extrusionOk="0">
                  <a:moveTo>
                    <a:pt x="1" y="0"/>
                  </a:moveTo>
                  <a:lnTo>
                    <a:pt x="1" y="4653"/>
                  </a:lnTo>
                  <a:lnTo>
                    <a:pt x="4632" y="4653"/>
                  </a:lnTo>
                  <a:lnTo>
                    <a:pt x="463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5" name="Google Shape;1995;p34"/>
            <p:cNvSpPr/>
            <p:nvPr/>
          </p:nvSpPr>
          <p:spPr>
            <a:xfrm>
              <a:off x="4895925" y="1771275"/>
              <a:ext cx="115800" cy="116325"/>
            </a:xfrm>
            <a:custGeom>
              <a:avLst/>
              <a:gdLst/>
              <a:ahLst/>
              <a:cxnLst/>
              <a:rect l="l" t="t" r="r" b="b"/>
              <a:pathLst>
                <a:path w="4632" h="4653" extrusionOk="0">
                  <a:moveTo>
                    <a:pt x="0" y="0"/>
                  </a:moveTo>
                  <a:lnTo>
                    <a:pt x="0" y="4653"/>
                  </a:lnTo>
                  <a:lnTo>
                    <a:pt x="4631" y="4653"/>
                  </a:lnTo>
                  <a:lnTo>
                    <a:pt x="463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 name="Image 1" descr="telegraph-felix-tease_inwdur"/>
          <p:cNvPicPr>
            <a:picLocks noChangeAspect="1"/>
          </p:cNvPicPr>
          <p:nvPr/>
        </p:nvPicPr>
        <p:blipFill>
          <a:blip r:embed="rId2"/>
          <a:srcRect l="26120" t="3386" r="30286" b="27316"/>
          <a:stretch>
            <a:fillRect/>
          </a:stretch>
        </p:blipFill>
        <p:spPr>
          <a:xfrm>
            <a:off x="2123440" y="2842260"/>
            <a:ext cx="2167255" cy="2078990"/>
          </a:xfrm>
          <a:prstGeom prst="ellipse">
            <a:avLst/>
          </a:prstGeom>
          <a:ln w="25400">
            <a:solidFill>
              <a:srgbClr val="FF0000"/>
            </a:solidFill>
          </a:ln>
        </p:spPr>
      </p:pic>
      <p:sp>
        <p:nvSpPr>
          <p:cNvPr id="9" name="Ellipse 8"/>
          <p:cNvSpPr/>
          <p:nvPr/>
        </p:nvSpPr>
        <p:spPr>
          <a:xfrm>
            <a:off x="547200" y="1080000"/>
            <a:ext cx="247650" cy="213995"/>
          </a:xfrm>
          <a:prstGeom prst="ellipse">
            <a:avLst/>
          </a:prstGeom>
          <a:solidFill>
            <a:srgbClr val="C0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0" name="Rogner un rectangle à un seul coin 9"/>
          <p:cNvSpPr/>
          <p:nvPr/>
        </p:nvSpPr>
        <p:spPr>
          <a:xfrm flipH="1">
            <a:off x="8532495" y="2571750"/>
            <a:ext cx="432435" cy="1043940"/>
          </a:xfrm>
          <a:prstGeom prst="snip1Rect">
            <a:avLst>
              <a:gd name="adj" fmla="val 50000"/>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1" name="Rectangle 10"/>
          <p:cNvSpPr/>
          <p:nvPr/>
        </p:nvSpPr>
        <p:spPr>
          <a:xfrm>
            <a:off x="8676640" y="4227830"/>
            <a:ext cx="575945" cy="864235"/>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2" name="Ellipse 11"/>
          <p:cNvSpPr/>
          <p:nvPr/>
        </p:nvSpPr>
        <p:spPr>
          <a:xfrm>
            <a:off x="3535200" y="190800"/>
            <a:ext cx="215265" cy="200025"/>
          </a:xfrm>
          <a:prstGeom prst="ellipse">
            <a:avLst/>
          </a:prstGeom>
          <a:solidFill>
            <a:srgbClr val="C00000"/>
          </a:solidFill>
          <a:ln>
            <a:noFill/>
          </a:ln>
        </p:spPr>
        <p:style>
          <a:lnRef idx="2">
            <a:schemeClr val="accent1">
              <a:lumMod val="75000"/>
            </a:schemeClr>
          </a:lnRef>
          <a:fillRef idx="1">
            <a:schemeClr val="accent1"/>
          </a:fillRef>
          <a:effectRef idx="0">
            <a:srgbClr val="FFFFFF"/>
          </a:effectRef>
          <a:fontRef idx="minor">
            <a:schemeClr val="lt1"/>
          </a:fontRef>
        </p:style>
        <p:txBody>
          <a:bodyPr vert="mongolianVert" lIns="46990" tIns="46990" rIns="46990" bIns="46990" rtlCol="0" anchor="ctr"/>
          <a:p>
            <a:pPr algn="ctr"/>
            <a:endParaRPr lang="fr-FR" altLang="en-US"/>
          </a:p>
        </p:txBody>
      </p:sp>
      <p:grpSp>
        <p:nvGrpSpPr>
          <p:cNvPr id="3702" name="Google Shape;3702;p66"/>
          <p:cNvGrpSpPr/>
          <p:nvPr/>
        </p:nvGrpSpPr>
        <p:grpSpPr>
          <a:xfrm flipH="1">
            <a:off x="8007985" y="4558665"/>
            <a:ext cx="1426210" cy="208915"/>
            <a:chOff x="6336019" y="3733725"/>
            <a:chExt cx="2566206" cy="351310"/>
          </a:xfrm>
          <a:solidFill>
            <a:srgbClr val="FF0000"/>
          </a:solidFill>
        </p:grpSpPr>
        <p:sp>
          <p:nvSpPr>
            <p:cNvPr id="3703" name="Google Shape;3703;p66"/>
            <p:cNvSpPr/>
            <p:nvPr/>
          </p:nvSpPr>
          <p:spPr>
            <a:xfrm>
              <a:off x="6336019" y="3733735"/>
              <a:ext cx="1881300" cy="351300"/>
            </a:xfrm>
            <a:prstGeom prst="homePlate">
              <a:avLst>
                <a:gd name="adj" fmla="val 50000"/>
              </a:avLst>
            </a:pr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704" name="Google Shape;3704;p66"/>
            <p:cNvSpPr/>
            <p:nvPr/>
          </p:nvSpPr>
          <p:spPr>
            <a:xfrm>
              <a:off x="8098525" y="3733725"/>
              <a:ext cx="346500" cy="351300"/>
            </a:xfrm>
            <a:prstGeom prst="chevron">
              <a:avLst>
                <a:gd name="adj" fmla="val 50000"/>
              </a:avLst>
            </a:pr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705" name="Google Shape;3705;p66"/>
            <p:cNvSpPr/>
            <p:nvPr/>
          </p:nvSpPr>
          <p:spPr>
            <a:xfrm>
              <a:off x="8327125" y="3733725"/>
              <a:ext cx="346500" cy="351300"/>
            </a:xfrm>
            <a:prstGeom prst="chevron">
              <a:avLst>
                <a:gd name="adj" fmla="val 50000"/>
              </a:avLst>
            </a:pr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706" name="Google Shape;3706;p66"/>
            <p:cNvSpPr/>
            <p:nvPr/>
          </p:nvSpPr>
          <p:spPr>
            <a:xfrm>
              <a:off x="8555725" y="3733725"/>
              <a:ext cx="346500" cy="351300"/>
            </a:xfrm>
            <a:prstGeom prst="chevron">
              <a:avLst>
                <a:gd name="adj" fmla="val 50000"/>
              </a:avLst>
            </a:pr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13" name="Rectangle 12"/>
          <p:cNvSpPr/>
          <p:nvPr/>
        </p:nvSpPr>
        <p:spPr>
          <a:xfrm>
            <a:off x="8244840" y="195580"/>
            <a:ext cx="1583690" cy="360045"/>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860" name="Google Shape;1860;p31"/>
          <p:cNvSpPr/>
          <p:nvPr/>
        </p:nvSpPr>
        <p:spPr>
          <a:xfrm>
            <a:off x="4893945" y="1347470"/>
            <a:ext cx="3306445" cy="513715"/>
          </a:xfrm>
          <a:prstGeom prst="snip1Rect">
            <a:avLst>
              <a:gd name="adj" fmla="val 25185"/>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 name="Zone de texte 15"/>
          <p:cNvSpPr txBox="1"/>
          <p:nvPr/>
        </p:nvSpPr>
        <p:spPr>
          <a:xfrm>
            <a:off x="4991100" y="1407160"/>
            <a:ext cx="3143885" cy="454025"/>
          </a:xfrm>
          <a:prstGeom prst="rect">
            <a:avLst/>
          </a:prstGeom>
          <a:noFill/>
        </p:spPr>
        <p:txBody>
          <a:bodyPr wrap="square" rtlCol="0">
            <a:noAutofit/>
          </a:bodyPr>
          <a:p>
            <a:r>
              <a:rPr lang="fr-FR" altLang="en-US" sz="1800" b="1">
                <a:solidFill>
                  <a:schemeClr val="tx1"/>
                </a:solidFill>
                <a:latin typeface="Century Gothic" panose="020B0502020202020204" charset="0"/>
                <a:cs typeface="Century Gothic" panose="020B0502020202020204" charset="0"/>
              </a:rPr>
              <a:t>Un saut à plus de 40km..</a:t>
            </a:r>
            <a:r>
              <a:rPr lang="fr-FR" altLang="en-US"/>
              <a:t>.</a:t>
            </a:r>
            <a:endParaRPr lang="fr-FR" altLang="en-US"/>
          </a:p>
        </p:txBody>
      </p:sp>
      <p:sp>
        <p:nvSpPr>
          <p:cNvPr id="17" name="Larme 16"/>
          <p:cNvSpPr/>
          <p:nvPr/>
        </p:nvSpPr>
        <p:spPr>
          <a:xfrm>
            <a:off x="8427085" y="51435"/>
            <a:ext cx="664845" cy="636905"/>
          </a:xfrm>
          <a:prstGeom prst="teardrop">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8" name="Zone de texte 17"/>
          <p:cNvSpPr txBox="1"/>
          <p:nvPr/>
        </p:nvSpPr>
        <p:spPr>
          <a:xfrm>
            <a:off x="8560800" y="112395"/>
            <a:ext cx="3048000" cy="521970"/>
          </a:xfrm>
          <a:prstGeom prst="rect">
            <a:avLst/>
          </a:prstGeom>
          <a:noFill/>
        </p:spPr>
        <p:txBody>
          <a:bodyPr wrap="square" rtlCol="0">
            <a:spAutoFit/>
          </a:bodyPr>
          <a:p>
            <a:r>
              <a:rPr lang="fr-FR" altLang="en-US" sz="2800" b="1">
                <a:solidFill>
                  <a:schemeClr val="tx1"/>
                </a:solidFill>
                <a:latin typeface="Century Gothic" panose="020B0502020202020204" charset="0"/>
                <a:cs typeface="Century Gothic" panose="020B0502020202020204" charset="0"/>
              </a:rPr>
              <a:t>2</a:t>
            </a:r>
            <a:endParaRPr lang="fr-FR" altLang="en-US" sz="2800" b="1">
              <a:solidFill>
                <a:schemeClr val="tx1"/>
              </a:solidFill>
              <a:latin typeface="Century Gothic" panose="020B0502020202020204" charset="0"/>
              <a:cs typeface="Century Gothic" panose="020B0502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2275" name="Shape 2275"/>
        <p:cNvGrpSpPr/>
        <p:nvPr/>
      </p:nvGrpSpPr>
      <p:grpSpPr>
        <a:xfrm>
          <a:off x="0" y="0"/>
          <a:ext cx="0" cy="0"/>
          <a:chOff x="0" y="0"/>
          <a:chExt cx="0" cy="0"/>
        </a:xfrm>
      </p:grpSpPr>
      <p:sp>
        <p:nvSpPr>
          <p:cNvPr id="9" name="Rogner un rectangle à un seul coin 8"/>
          <p:cNvSpPr/>
          <p:nvPr/>
        </p:nvSpPr>
        <p:spPr>
          <a:xfrm>
            <a:off x="122555" y="1500505"/>
            <a:ext cx="782320" cy="998855"/>
          </a:xfrm>
          <a:prstGeom prst="snip1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2279" name="Google Shape;2279;p41"/>
          <p:cNvSpPr txBox="1"/>
          <p:nvPr/>
        </p:nvSpPr>
        <p:spPr>
          <a:xfrm>
            <a:off x="683711" y="2139072"/>
            <a:ext cx="2601600" cy="414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FR" sz="1600" b="1">
                <a:solidFill>
                  <a:schemeClr val="dk1"/>
                </a:solidFill>
                <a:latin typeface="Century Gothic" panose="020B0502020202020204" charset="0"/>
                <a:ea typeface="Exo"/>
                <a:cs typeface="Century Gothic" panose="020B0502020202020204" charset="0"/>
                <a:sym typeface="Exo"/>
              </a:rPr>
              <a:t>vitesse de Baumgartner</a:t>
            </a:r>
            <a:endParaRPr lang="fr-FR" sz="1600" b="1">
              <a:solidFill>
                <a:schemeClr val="dk1"/>
              </a:solidFill>
              <a:latin typeface="Century Gothic" panose="020B0502020202020204" charset="0"/>
              <a:ea typeface="Exo"/>
              <a:cs typeface="Century Gothic" panose="020B0502020202020204" charset="0"/>
              <a:sym typeface="Exo"/>
            </a:endParaRPr>
          </a:p>
        </p:txBody>
      </p:sp>
      <p:sp>
        <p:nvSpPr>
          <p:cNvPr id="2280" name="Google Shape;2280;p41"/>
          <p:cNvSpPr txBox="1"/>
          <p:nvPr/>
        </p:nvSpPr>
        <p:spPr>
          <a:xfrm>
            <a:off x="35560" y="797560"/>
            <a:ext cx="4346575" cy="15582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PT Sans"/>
              <a:ea typeface="PT Sans"/>
              <a:cs typeface="PT Sans"/>
              <a:sym typeface="PT Sans"/>
            </a:endParaRPr>
          </a:p>
          <a:p>
            <a:pPr marL="0" lvl="0" indent="0" algn="l" rtl="0">
              <a:spcBef>
                <a:spcPts val="0"/>
              </a:spcBef>
              <a:spcAft>
                <a:spcPts val="0"/>
              </a:spcAft>
              <a:buNone/>
            </a:pPr>
            <a:r>
              <a:rPr b="1">
                <a:solidFill>
                  <a:schemeClr val="dk1"/>
                </a:solidFill>
                <a:latin typeface="Century Gothic" panose="020B0502020202020204" charset="0"/>
                <a:ea typeface="PT Sans"/>
                <a:cs typeface="Century Gothic" panose="020B0502020202020204" charset="0"/>
                <a:sym typeface="PT Sans"/>
              </a:rPr>
              <a:t>Le sujet de notre étude est le système associé à </a:t>
            </a:r>
            <a:r>
              <a:rPr b="1">
                <a:solidFill>
                  <a:schemeClr val="dk1"/>
                </a:solidFill>
                <a:highlight>
                  <a:srgbClr val="FF0000"/>
                </a:highlight>
                <a:latin typeface="Century Gothic" panose="020B0502020202020204" charset="0"/>
                <a:ea typeface="PT Sans"/>
                <a:cs typeface="Century Gothic" panose="020B0502020202020204" charset="0"/>
                <a:sym typeface="PT Sans"/>
              </a:rPr>
              <a:t>Baumgartner</a:t>
            </a:r>
            <a:r>
              <a:rPr b="1">
                <a:solidFill>
                  <a:schemeClr val="dk1"/>
                </a:solidFill>
                <a:latin typeface="Century Gothic" panose="020B0502020202020204" charset="0"/>
                <a:ea typeface="PT Sans"/>
                <a:cs typeface="Century Gothic" panose="020B0502020202020204" charset="0"/>
                <a:sym typeface="PT Sans"/>
              </a:rPr>
              <a:t>, incluant son équipement. Sa masse était de </a:t>
            </a:r>
            <a:r>
              <a:rPr b="1">
                <a:solidFill>
                  <a:schemeClr val="dk1"/>
                </a:solidFill>
                <a:highlight>
                  <a:srgbClr val="FF0000"/>
                </a:highlight>
                <a:latin typeface="Century Gothic" panose="020B0502020202020204" charset="0"/>
                <a:ea typeface="PT Sans"/>
                <a:cs typeface="Century Gothic" panose="020B0502020202020204" charset="0"/>
                <a:sym typeface="PT Sans"/>
              </a:rPr>
              <a:t>120 kg</a:t>
            </a:r>
            <a:r>
              <a:rPr b="1">
                <a:solidFill>
                  <a:schemeClr val="dk1"/>
                </a:solidFill>
                <a:latin typeface="Century Gothic" panose="020B0502020202020204" charset="0"/>
                <a:ea typeface="PT Sans"/>
                <a:cs typeface="Century Gothic" panose="020B0502020202020204" charset="0"/>
                <a:sym typeface="PT Sans"/>
              </a:rPr>
              <a:t>, et il a </a:t>
            </a:r>
            <a:r>
              <a:rPr lang="fr-FR" b="1">
                <a:solidFill>
                  <a:schemeClr val="dk1"/>
                </a:solidFill>
                <a:latin typeface="Century Gothic" panose="020B0502020202020204" charset="0"/>
                <a:ea typeface="PT Sans"/>
                <a:cs typeface="Century Gothic" panose="020B0502020202020204" charset="0"/>
                <a:sym typeface="PT Sans"/>
              </a:rPr>
              <a:t>début</a:t>
            </a:r>
            <a:r>
              <a:rPr b="1">
                <a:solidFill>
                  <a:schemeClr val="dk1"/>
                </a:solidFill>
                <a:latin typeface="Century Gothic" panose="020B0502020202020204" charset="0"/>
                <a:ea typeface="PT Sans"/>
                <a:cs typeface="Century Gothic" panose="020B0502020202020204" charset="0"/>
                <a:sym typeface="PT Sans"/>
              </a:rPr>
              <a:t>é son saut à partir d'une altitude de </a:t>
            </a:r>
            <a:r>
              <a:rPr b="1">
                <a:solidFill>
                  <a:schemeClr val="dk1"/>
                </a:solidFill>
                <a:highlight>
                  <a:srgbClr val="FF0000"/>
                </a:highlight>
                <a:latin typeface="Century Gothic" panose="020B0502020202020204" charset="0"/>
                <a:ea typeface="PT Sans"/>
                <a:cs typeface="Century Gothic" panose="020B0502020202020204" charset="0"/>
                <a:sym typeface="PT Sans"/>
              </a:rPr>
              <a:t>39 000 mètres</a:t>
            </a:r>
            <a:r>
              <a:rPr b="1">
                <a:solidFill>
                  <a:schemeClr val="dk1"/>
                </a:solidFill>
                <a:latin typeface="Century Gothic" panose="020B0502020202020204" charset="0"/>
                <a:ea typeface="PT Sans"/>
                <a:cs typeface="Century Gothic" panose="020B0502020202020204" charset="0"/>
                <a:sym typeface="PT Sans"/>
              </a:rPr>
              <a:t> avec une </a:t>
            </a:r>
            <a:r>
              <a:rPr b="1">
                <a:solidFill>
                  <a:schemeClr val="dk1"/>
                </a:solidFill>
                <a:highlight>
                  <a:srgbClr val="FF0000"/>
                </a:highlight>
                <a:latin typeface="Century Gothic" panose="020B0502020202020204" charset="0"/>
                <a:ea typeface="PT Sans"/>
                <a:cs typeface="Century Gothic" panose="020B0502020202020204" charset="0"/>
                <a:sym typeface="PT Sans"/>
              </a:rPr>
              <a:t>vitesse initiale de zéro</a:t>
            </a:r>
            <a:r>
              <a:rPr b="1">
                <a:solidFill>
                  <a:schemeClr val="dk1"/>
                </a:solidFill>
                <a:latin typeface="Century Gothic" panose="020B0502020202020204" charset="0"/>
                <a:ea typeface="PT Sans"/>
                <a:cs typeface="Century Gothic" panose="020B0502020202020204" charset="0"/>
                <a:sym typeface="PT Sans"/>
              </a:rPr>
              <a:t>.</a:t>
            </a:r>
            <a:endParaRPr b="1">
              <a:solidFill>
                <a:schemeClr val="dk1"/>
              </a:solidFill>
              <a:latin typeface="Century Gothic" panose="020B0502020202020204" charset="0"/>
              <a:ea typeface="PT Sans"/>
              <a:cs typeface="Century Gothic" panose="020B0502020202020204" charset="0"/>
              <a:sym typeface="PT Sans"/>
            </a:endParaRPr>
          </a:p>
        </p:txBody>
      </p:sp>
      <p:sp>
        <p:nvSpPr>
          <p:cNvPr id="2281" name="Google Shape;2281;p41"/>
          <p:cNvSpPr txBox="1"/>
          <p:nvPr/>
        </p:nvSpPr>
        <p:spPr>
          <a:xfrm>
            <a:off x="827856" y="2553487"/>
            <a:ext cx="2601600" cy="414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FR" altLang="en-GB" sz="1600" b="1">
                <a:solidFill>
                  <a:schemeClr val="dk1"/>
                </a:solidFill>
                <a:latin typeface="Century Gothic" panose="020B0502020202020204" charset="0"/>
                <a:ea typeface="Exo"/>
                <a:cs typeface="Century Gothic" panose="020B0502020202020204" charset="0"/>
                <a:sym typeface="Exo"/>
              </a:rPr>
              <a:t>vitesse du son</a:t>
            </a:r>
            <a:endParaRPr lang="fr-FR" altLang="en-GB" sz="1600" b="1">
              <a:solidFill>
                <a:schemeClr val="dk1"/>
              </a:solidFill>
              <a:latin typeface="Century Gothic" panose="020B0502020202020204" charset="0"/>
              <a:ea typeface="Exo"/>
              <a:cs typeface="Century Gothic" panose="020B0502020202020204" charset="0"/>
              <a:sym typeface="Exo"/>
            </a:endParaRPr>
          </a:p>
        </p:txBody>
      </p:sp>
      <p:sp>
        <p:nvSpPr>
          <p:cNvPr id="2283" name="Google Shape;2283;p41"/>
          <p:cNvSpPr/>
          <p:nvPr/>
        </p:nvSpPr>
        <p:spPr>
          <a:xfrm>
            <a:off x="323883" y="2278997"/>
            <a:ext cx="274200" cy="274200"/>
          </a:xfrm>
          <a:prstGeom prst="ellipse">
            <a:avLst/>
          </a:prstGeom>
          <a:solidFill>
            <a:srgbClr val="0070C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cxnSp>
        <p:nvCxnSpPr>
          <p:cNvPr id="2285" name="Google Shape;2285;p41"/>
          <p:cNvCxnSpPr/>
          <p:nvPr/>
        </p:nvCxnSpPr>
        <p:spPr>
          <a:xfrm>
            <a:off x="4932097" y="4443714"/>
            <a:ext cx="3182100" cy="0"/>
          </a:xfrm>
          <a:prstGeom prst="straightConnector1">
            <a:avLst/>
          </a:prstGeom>
          <a:noFill/>
          <a:ln w="38100" cap="flat" cmpd="sng">
            <a:solidFill>
              <a:schemeClr val="dk1"/>
            </a:solidFill>
            <a:prstDash val="solid"/>
            <a:round/>
            <a:headEnd type="none" w="med" len="med"/>
            <a:tailEnd type="none" w="med" len="med"/>
          </a:ln>
        </p:spPr>
      </p:cxnSp>
      <p:grpSp>
        <p:nvGrpSpPr>
          <p:cNvPr id="2286" name="Google Shape;2286;p41"/>
          <p:cNvGrpSpPr/>
          <p:nvPr/>
        </p:nvGrpSpPr>
        <p:grpSpPr>
          <a:xfrm>
            <a:off x="7567437" y="1694535"/>
            <a:ext cx="399883" cy="381256"/>
            <a:chOff x="6113337" y="393160"/>
            <a:chExt cx="399883" cy="381256"/>
          </a:xfrm>
        </p:grpSpPr>
        <p:sp>
          <p:nvSpPr>
            <p:cNvPr id="2287" name="Google Shape;2287;p41"/>
            <p:cNvSpPr/>
            <p:nvPr/>
          </p:nvSpPr>
          <p:spPr>
            <a:xfrm>
              <a:off x="6113337" y="393160"/>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8" name="Google Shape;2288;p41"/>
            <p:cNvSpPr/>
            <p:nvPr/>
          </p:nvSpPr>
          <p:spPr>
            <a:xfrm>
              <a:off x="6222775" y="502599"/>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Zone de texte 2"/>
          <p:cNvSpPr txBox="1"/>
          <p:nvPr/>
        </p:nvSpPr>
        <p:spPr>
          <a:xfrm>
            <a:off x="899795" y="111760"/>
            <a:ext cx="6021705" cy="953135"/>
          </a:xfrm>
          <a:prstGeom prst="rect">
            <a:avLst/>
          </a:prstGeom>
          <a:noFill/>
        </p:spPr>
        <p:txBody>
          <a:bodyPr wrap="square" rtlCol="0">
            <a:spAutoFit/>
          </a:bodyPr>
          <a:p>
            <a:r>
              <a:rPr lang="fr-FR" altLang="en-US" sz="2800" b="1">
                <a:solidFill>
                  <a:schemeClr val="tx1"/>
                </a:solidFill>
                <a:latin typeface="Century Gothic" panose="020B0502020202020204" charset="0"/>
                <a:cs typeface="Century Gothic" panose="020B0502020202020204" charset="0"/>
              </a:rPr>
              <a:t>2. </a:t>
            </a:r>
            <a:r>
              <a:rPr lang="fr-FR" altLang="en-US" sz="2800" b="1">
                <a:solidFill>
                  <a:schemeClr val="tx1"/>
                </a:solidFill>
                <a:latin typeface="Century Gothic" panose="020B0502020202020204" charset="0"/>
                <a:cs typeface="Century Gothic" panose="020B0502020202020204" charset="0"/>
              </a:rPr>
              <a:t>Exploitation des données expérimentales</a:t>
            </a:r>
            <a:endParaRPr lang="fr-FR" altLang="en-US" sz="2800" b="1">
              <a:solidFill>
                <a:schemeClr val="tx1"/>
              </a:solidFill>
              <a:latin typeface="Century Gothic" panose="020B0502020202020204" charset="0"/>
              <a:cs typeface="Century Gothic" panose="020B0502020202020204" charset="0"/>
            </a:endParaRPr>
          </a:p>
        </p:txBody>
      </p:sp>
      <p:pic>
        <p:nvPicPr>
          <p:cNvPr id="4" name="Image 3" descr="Capture d'écran 2023-12-06 114540"/>
          <p:cNvPicPr>
            <a:picLocks noChangeAspect="1"/>
          </p:cNvPicPr>
          <p:nvPr/>
        </p:nvPicPr>
        <p:blipFill>
          <a:blip r:embed="rId1"/>
          <a:stretch>
            <a:fillRect/>
          </a:stretch>
        </p:blipFill>
        <p:spPr>
          <a:xfrm>
            <a:off x="4466590" y="1203325"/>
            <a:ext cx="4107815" cy="3035300"/>
          </a:xfrm>
          <a:prstGeom prst="rect">
            <a:avLst/>
          </a:prstGeom>
          <a:ln w="28575" cmpd="sng">
            <a:solidFill>
              <a:srgbClr val="FF0000"/>
            </a:solidFill>
            <a:prstDash val="solid"/>
          </a:ln>
        </p:spPr>
      </p:pic>
      <p:sp>
        <p:nvSpPr>
          <p:cNvPr id="10" name="Rectangle 9"/>
          <p:cNvSpPr/>
          <p:nvPr/>
        </p:nvSpPr>
        <p:spPr>
          <a:xfrm>
            <a:off x="-635" y="2859405"/>
            <a:ext cx="1116330" cy="2284095"/>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2278" name="Google Shape;2278;p41"/>
          <p:cNvSpPr txBox="1"/>
          <p:nvPr/>
        </p:nvSpPr>
        <p:spPr>
          <a:xfrm>
            <a:off x="122555" y="2859405"/>
            <a:ext cx="4344035" cy="212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chemeClr val="dk1"/>
              </a:solidFill>
              <a:latin typeface="PT Sans"/>
              <a:ea typeface="PT Sans"/>
              <a:cs typeface="PT Sans"/>
              <a:sym typeface="PT Sans"/>
            </a:endParaRPr>
          </a:p>
          <a:p>
            <a:pPr marL="0" lvl="0" indent="0" algn="l" rtl="0">
              <a:spcBef>
                <a:spcPts val="0"/>
              </a:spcBef>
              <a:spcAft>
                <a:spcPts val="0"/>
              </a:spcAft>
              <a:buNone/>
            </a:pPr>
            <a:r>
              <a:rPr b="1">
                <a:solidFill>
                  <a:schemeClr val="dk1"/>
                </a:solidFill>
                <a:latin typeface="Century Gothic" panose="020B0502020202020204" charset="0"/>
                <a:ea typeface="PT Sans"/>
                <a:cs typeface="Century Gothic" panose="020B0502020202020204" charset="0"/>
                <a:sym typeface="PT Sans"/>
              </a:rPr>
              <a:t>Vitesse Maximale de Baumgartner : </a:t>
            </a:r>
            <a:r>
              <a:rPr b="1">
                <a:solidFill>
                  <a:schemeClr val="dk1"/>
                </a:solidFill>
                <a:highlight>
                  <a:srgbClr val="FF0000"/>
                </a:highlight>
                <a:latin typeface="Century Gothic" panose="020B0502020202020204" charset="0"/>
                <a:ea typeface="PT Sans"/>
                <a:cs typeface="Century Gothic" panose="020B0502020202020204" charset="0"/>
                <a:sym typeface="PT Sans"/>
              </a:rPr>
              <a:t> 376,39 m/s.</a:t>
            </a:r>
            <a:endParaRPr b="1">
              <a:solidFill>
                <a:schemeClr val="dk1"/>
              </a:solidFill>
              <a:highlight>
                <a:srgbClr val="800000"/>
              </a:highlight>
              <a:latin typeface="Century Gothic" panose="020B0502020202020204" charset="0"/>
              <a:ea typeface="PT Sans"/>
              <a:cs typeface="Century Gothic" panose="020B0502020202020204" charset="0"/>
              <a:sym typeface="PT Sans"/>
            </a:endParaRPr>
          </a:p>
          <a:p>
            <a:pPr marL="0" lvl="0" indent="0" algn="l" rtl="0">
              <a:spcBef>
                <a:spcPts val="0"/>
              </a:spcBef>
              <a:spcAft>
                <a:spcPts val="0"/>
              </a:spcAft>
              <a:buNone/>
            </a:pPr>
            <a:endParaRPr b="1">
              <a:solidFill>
                <a:schemeClr val="dk1"/>
              </a:solidFill>
              <a:highlight>
                <a:srgbClr val="800000"/>
              </a:highlight>
              <a:latin typeface="Century Gothic" panose="020B0502020202020204" charset="0"/>
              <a:ea typeface="PT Sans"/>
              <a:cs typeface="Century Gothic" panose="020B0502020202020204" charset="0"/>
              <a:sym typeface="PT Sans"/>
            </a:endParaRPr>
          </a:p>
          <a:p>
            <a:pPr marL="0" lvl="0" indent="0" algn="l" rtl="0">
              <a:spcBef>
                <a:spcPts val="0"/>
              </a:spcBef>
              <a:spcAft>
                <a:spcPts val="0"/>
              </a:spcAft>
              <a:buNone/>
            </a:pPr>
            <a:r>
              <a:rPr b="1">
                <a:solidFill>
                  <a:schemeClr val="dk1"/>
                </a:solidFill>
                <a:latin typeface="Century Gothic" panose="020B0502020202020204" charset="0"/>
                <a:ea typeface="PT Sans"/>
                <a:cs typeface="Century Gothic" panose="020B0502020202020204" charset="0"/>
                <a:sym typeface="PT Sans"/>
              </a:rPr>
              <a:t>Altitude de la Vitesse Maximale :</a:t>
            </a:r>
            <a:r>
              <a:rPr lang="fr-FR" b="1">
                <a:solidFill>
                  <a:schemeClr val="dk1"/>
                </a:solidFill>
                <a:latin typeface="Century Gothic" panose="020B0502020202020204" charset="0"/>
                <a:ea typeface="PT Sans"/>
                <a:cs typeface="Century Gothic" panose="020B0502020202020204" charset="0"/>
                <a:sym typeface="PT Sans"/>
              </a:rPr>
              <a:t> </a:t>
            </a:r>
            <a:r>
              <a:rPr b="1">
                <a:solidFill>
                  <a:schemeClr val="dk1"/>
                </a:solidFill>
                <a:highlight>
                  <a:srgbClr val="FF0000"/>
                </a:highlight>
                <a:latin typeface="Century Gothic" panose="020B0502020202020204" charset="0"/>
                <a:ea typeface="PT Sans"/>
                <a:cs typeface="Century Gothic" panose="020B0502020202020204" charset="0"/>
                <a:sym typeface="PT Sans"/>
              </a:rPr>
              <a:t> 27 710 m.</a:t>
            </a:r>
            <a:endParaRPr b="1">
              <a:solidFill>
                <a:schemeClr val="dk1"/>
              </a:solidFill>
              <a:highlight>
                <a:srgbClr val="800000"/>
              </a:highlight>
              <a:latin typeface="Century Gothic" panose="020B0502020202020204" charset="0"/>
              <a:ea typeface="PT Sans"/>
              <a:cs typeface="Century Gothic" panose="020B0502020202020204" charset="0"/>
              <a:sym typeface="PT Sans"/>
            </a:endParaRPr>
          </a:p>
          <a:p>
            <a:pPr marL="0" lvl="0" indent="0" algn="l" rtl="0">
              <a:spcBef>
                <a:spcPts val="0"/>
              </a:spcBef>
              <a:spcAft>
                <a:spcPts val="0"/>
              </a:spcAft>
              <a:buNone/>
            </a:pPr>
            <a:endParaRPr b="1">
              <a:solidFill>
                <a:schemeClr val="dk1"/>
              </a:solidFill>
              <a:latin typeface="Century Gothic" panose="020B0502020202020204" charset="0"/>
              <a:ea typeface="PT Sans"/>
              <a:cs typeface="Century Gothic" panose="020B0502020202020204" charset="0"/>
              <a:sym typeface="PT Sans"/>
            </a:endParaRPr>
          </a:p>
          <a:p>
            <a:pPr marL="0" lvl="0" indent="0" algn="l" rtl="0">
              <a:spcBef>
                <a:spcPts val="0"/>
              </a:spcBef>
              <a:spcAft>
                <a:spcPts val="0"/>
              </a:spcAft>
              <a:buNone/>
            </a:pPr>
            <a:r>
              <a:rPr b="1">
                <a:solidFill>
                  <a:schemeClr val="dk1"/>
                </a:solidFill>
                <a:latin typeface="Century Gothic" panose="020B0502020202020204" charset="0"/>
                <a:ea typeface="PT Sans"/>
                <a:cs typeface="Century Gothic" panose="020B0502020202020204" charset="0"/>
                <a:sym typeface="PT Sans"/>
              </a:rPr>
              <a:t>Plage d'Altitudes Supersoniques : </a:t>
            </a:r>
            <a:r>
              <a:rPr b="1">
                <a:solidFill>
                  <a:schemeClr val="dk1"/>
                </a:solidFill>
                <a:highlight>
                  <a:srgbClr val="FF0000"/>
                </a:highlight>
                <a:latin typeface="Century Gothic" panose="020B0502020202020204" charset="0"/>
                <a:ea typeface="PT Sans"/>
                <a:cs typeface="Century Gothic" panose="020B0502020202020204" charset="0"/>
                <a:sym typeface="PT Sans"/>
              </a:rPr>
              <a:t>de 23 100 m à 33 600 m.</a:t>
            </a:r>
            <a:endParaRPr b="1">
              <a:solidFill>
                <a:schemeClr val="dk1"/>
              </a:solidFill>
              <a:highlight>
                <a:srgbClr val="FF0000"/>
              </a:highlight>
              <a:latin typeface="Century Gothic" panose="020B0502020202020204" charset="0"/>
              <a:ea typeface="PT Sans"/>
              <a:cs typeface="Century Gothic" panose="020B0502020202020204" charset="0"/>
              <a:sym typeface="PT Sans"/>
            </a:endParaRPr>
          </a:p>
        </p:txBody>
      </p:sp>
      <p:sp>
        <p:nvSpPr>
          <p:cNvPr id="2284" name="Google Shape;2284;p41"/>
          <p:cNvSpPr/>
          <p:nvPr/>
        </p:nvSpPr>
        <p:spPr>
          <a:xfrm>
            <a:off x="323883" y="2643786"/>
            <a:ext cx="274200" cy="274200"/>
          </a:xfrm>
          <a:prstGeom prst="ellipse">
            <a:avLst/>
          </a:prstGeom>
          <a:solidFill>
            <a:srgbClr val="EE691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1" name="Zone de texte 10"/>
          <p:cNvSpPr txBox="1"/>
          <p:nvPr/>
        </p:nvSpPr>
        <p:spPr>
          <a:xfrm>
            <a:off x="7236460" y="4621530"/>
            <a:ext cx="4572000" cy="521970"/>
          </a:xfrm>
          <a:prstGeom prst="rect">
            <a:avLst/>
          </a:prstGeom>
          <a:noFill/>
        </p:spPr>
        <p:txBody>
          <a:bodyPr wrap="square" rtlCol="0" anchor="t">
            <a:spAutoFit/>
          </a:bodyPr>
          <a:p>
            <a:r>
              <a:rPr lang="fr-FR" altLang="en-US" sz="2800" b="1">
                <a:solidFill>
                  <a:schemeClr val="tx1"/>
                </a:solidFill>
                <a:latin typeface="Century Gothic" panose="020B0502020202020204" charset="0"/>
                <a:cs typeface="Century Gothic" panose="020B0502020202020204" charset="0"/>
                <a:sym typeface="+mn-ea"/>
              </a:rPr>
              <a:t>3.</a:t>
            </a:r>
            <a:endParaRPr lang="fr-FR" altLang="en-US" sz="2800" b="1">
              <a:solidFill>
                <a:schemeClr val="tx1"/>
              </a:solidFill>
              <a:latin typeface="Century Gothic" panose="020B0502020202020204" charset="0"/>
              <a:cs typeface="Century Gothic" panose="020B0502020202020204" charset="0"/>
              <a:sym typeface="+mn-ea"/>
            </a:endParaRPr>
          </a:p>
        </p:txBody>
      </p:sp>
      <p:sp>
        <p:nvSpPr>
          <p:cNvPr id="1860" name="Google Shape;1860;p31"/>
          <p:cNvSpPr/>
          <p:nvPr/>
        </p:nvSpPr>
        <p:spPr>
          <a:xfrm>
            <a:off x="899795" y="123825"/>
            <a:ext cx="4817110" cy="904875"/>
          </a:xfrm>
          <a:prstGeom prst="snip1Rect">
            <a:avLst>
              <a:gd name="adj" fmla="val 25185"/>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 name="Larme 28"/>
          <p:cNvSpPr/>
          <p:nvPr/>
        </p:nvSpPr>
        <p:spPr>
          <a:xfrm>
            <a:off x="8190865" y="123825"/>
            <a:ext cx="779780" cy="751205"/>
          </a:xfrm>
          <a:prstGeom prst="teardrop">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6" name="Zone de texte 5"/>
          <p:cNvSpPr txBox="1"/>
          <p:nvPr/>
        </p:nvSpPr>
        <p:spPr>
          <a:xfrm>
            <a:off x="8388350" y="195580"/>
            <a:ext cx="519430" cy="521970"/>
          </a:xfrm>
          <a:prstGeom prst="rect">
            <a:avLst/>
          </a:prstGeom>
          <a:noFill/>
        </p:spPr>
        <p:txBody>
          <a:bodyPr wrap="square" rtlCol="0">
            <a:spAutoFit/>
          </a:bodyPr>
          <a:p>
            <a:r>
              <a:rPr lang="fr-FR" altLang="en-US" sz="2800" b="1">
                <a:solidFill>
                  <a:schemeClr val="tx1"/>
                </a:solidFill>
                <a:latin typeface="Century Gothic" panose="020B0502020202020204" charset="0"/>
                <a:cs typeface="Century Gothic" panose="020B0502020202020204" charset="0"/>
              </a:rPr>
              <a:t>3</a:t>
            </a:r>
            <a:endParaRPr lang="fr-FR" altLang="en-US" sz="2800" b="1">
              <a:solidFill>
                <a:schemeClr val="tx1"/>
              </a:solidFill>
              <a:latin typeface="Century Gothic" panose="020B0502020202020204" charset="0"/>
              <a:cs typeface="Century Gothic" panose="020B0502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2333" name="Shape 2333"/>
        <p:cNvGrpSpPr/>
        <p:nvPr/>
      </p:nvGrpSpPr>
      <p:grpSpPr>
        <a:xfrm>
          <a:off x="0" y="0"/>
          <a:ext cx="0" cy="0"/>
          <a:chOff x="0" y="0"/>
          <a:chExt cx="0" cy="0"/>
        </a:xfrm>
      </p:grpSpPr>
      <p:sp>
        <p:nvSpPr>
          <p:cNvPr id="2340" name="Google Shape;2340;p43"/>
          <p:cNvSpPr txBox="1"/>
          <p:nvPr>
            <p:ph type="title" idx="6"/>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ltLang="en-GB">
                <a:solidFill>
                  <a:schemeClr val="tx1"/>
                </a:solidFill>
                <a:latin typeface="Century Gothic" panose="020B0502020202020204" charset="0"/>
                <a:cs typeface="Century Gothic" panose="020B0502020202020204" charset="0"/>
              </a:rPr>
              <a:t>3 . Modelisation de la chute libre</a:t>
            </a:r>
            <a:r>
              <a:rPr lang="fr-FR" altLang="en-GB"/>
              <a:t> </a:t>
            </a:r>
            <a:endParaRPr lang="fr-FR" altLang="en-GB"/>
          </a:p>
        </p:txBody>
      </p:sp>
      <p:grpSp>
        <p:nvGrpSpPr>
          <p:cNvPr id="2349" name="Google Shape;2349;p43"/>
          <p:cNvGrpSpPr/>
          <p:nvPr/>
        </p:nvGrpSpPr>
        <p:grpSpPr>
          <a:xfrm flipH="1">
            <a:off x="934728" y="3145696"/>
            <a:ext cx="444699" cy="714806"/>
            <a:chOff x="8348444" y="2302425"/>
            <a:chExt cx="444699" cy="714806"/>
          </a:xfrm>
        </p:grpSpPr>
        <p:sp>
          <p:nvSpPr>
            <p:cNvPr id="2350" name="Google Shape;2350;p43"/>
            <p:cNvSpPr/>
            <p:nvPr/>
          </p:nvSpPr>
          <p:spPr>
            <a:xfrm>
              <a:off x="8348444" y="2302425"/>
              <a:ext cx="368261" cy="714806"/>
            </a:xfrm>
            <a:custGeom>
              <a:avLst/>
              <a:gdLst/>
              <a:ahLst/>
              <a:cxnLst/>
              <a:rect l="l" t="t" r="r" b="b"/>
              <a:pathLst>
                <a:path w="9395" h="18236" extrusionOk="0">
                  <a:moveTo>
                    <a:pt x="4476" y="1"/>
                  </a:moveTo>
                  <a:lnTo>
                    <a:pt x="0" y="4587"/>
                  </a:lnTo>
                  <a:lnTo>
                    <a:pt x="0" y="18235"/>
                  </a:lnTo>
                  <a:lnTo>
                    <a:pt x="9395" y="18235"/>
                  </a:lnTo>
                  <a:lnTo>
                    <a:pt x="9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1" name="Google Shape;2351;p43"/>
            <p:cNvSpPr/>
            <p:nvPr/>
          </p:nvSpPr>
          <p:spPr>
            <a:xfrm>
              <a:off x="8652425" y="2518678"/>
              <a:ext cx="140719" cy="38257"/>
            </a:xfrm>
            <a:custGeom>
              <a:avLst/>
              <a:gdLst/>
              <a:ahLst/>
              <a:cxnLst/>
              <a:rect l="l" t="t" r="r" b="b"/>
              <a:pathLst>
                <a:path w="3590" h="976" extrusionOk="0">
                  <a:moveTo>
                    <a:pt x="0" y="1"/>
                  </a:moveTo>
                  <a:lnTo>
                    <a:pt x="0" y="976"/>
                  </a:lnTo>
                  <a:lnTo>
                    <a:pt x="3589" y="976"/>
                  </a:lnTo>
                  <a:lnTo>
                    <a:pt x="3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2" name="Google Shape;2352;p43"/>
            <p:cNvSpPr/>
            <p:nvPr/>
          </p:nvSpPr>
          <p:spPr>
            <a:xfrm>
              <a:off x="8652425" y="2645482"/>
              <a:ext cx="140719" cy="38257"/>
            </a:xfrm>
            <a:custGeom>
              <a:avLst/>
              <a:gdLst/>
              <a:ahLst/>
              <a:cxnLst/>
              <a:rect l="l" t="t" r="r" b="b"/>
              <a:pathLst>
                <a:path w="3590" h="976" extrusionOk="0">
                  <a:moveTo>
                    <a:pt x="0" y="1"/>
                  </a:moveTo>
                  <a:lnTo>
                    <a:pt x="0" y="975"/>
                  </a:lnTo>
                  <a:lnTo>
                    <a:pt x="3589" y="975"/>
                  </a:lnTo>
                  <a:lnTo>
                    <a:pt x="3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3" name="Google Shape;2353;p43"/>
            <p:cNvSpPr/>
            <p:nvPr/>
          </p:nvSpPr>
          <p:spPr>
            <a:xfrm>
              <a:off x="8652425" y="2772286"/>
              <a:ext cx="140719" cy="37394"/>
            </a:xfrm>
            <a:custGeom>
              <a:avLst/>
              <a:gdLst/>
              <a:ahLst/>
              <a:cxnLst/>
              <a:rect l="l" t="t" r="r" b="b"/>
              <a:pathLst>
                <a:path w="3590" h="954" extrusionOk="0">
                  <a:moveTo>
                    <a:pt x="0" y="0"/>
                  </a:moveTo>
                  <a:lnTo>
                    <a:pt x="0" y="953"/>
                  </a:lnTo>
                  <a:lnTo>
                    <a:pt x="3589" y="953"/>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4" name="Google Shape;2354;p43"/>
            <p:cNvSpPr/>
            <p:nvPr/>
          </p:nvSpPr>
          <p:spPr>
            <a:xfrm>
              <a:off x="8652425" y="2899090"/>
              <a:ext cx="140719" cy="37355"/>
            </a:xfrm>
            <a:custGeom>
              <a:avLst/>
              <a:gdLst/>
              <a:ahLst/>
              <a:cxnLst/>
              <a:rect l="l" t="t" r="r" b="b"/>
              <a:pathLst>
                <a:path w="3590" h="953" extrusionOk="0">
                  <a:moveTo>
                    <a:pt x="0" y="0"/>
                  </a:moveTo>
                  <a:lnTo>
                    <a:pt x="0" y="953"/>
                  </a:lnTo>
                  <a:lnTo>
                    <a:pt x="3589" y="953"/>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80" name="Google Shape;2380;p43"/>
          <p:cNvGrpSpPr/>
          <p:nvPr/>
        </p:nvGrpSpPr>
        <p:grpSpPr>
          <a:xfrm flipH="1">
            <a:off x="-603691" y="1501856"/>
            <a:ext cx="1794619" cy="937714"/>
            <a:chOff x="7447476" y="612577"/>
            <a:chExt cx="1794619" cy="937714"/>
          </a:xfrm>
        </p:grpSpPr>
        <p:sp>
          <p:nvSpPr>
            <p:cNvPr id="2381" name="Google Shape;2381;p43"/>
            <p:cNvSpPr/>
            <p:nvPr/>
          </p:nvSpPr>
          <p:spPr>
            <a:xfrm>
              <a:off x="7866602" y="1081065"/>
              <a:ext cx="1375493" cy="469226"/>
            </a:xfrm>
            <a:custGeom>
              <a:avLst/>
              <a:gdLst/>
              <a:ahLst/>
              <a:cxnLst/>
              <a:rect l="l" t="t" r="r" b="b"/>
              <a:pathLst>
                <a:path w="42608" h="14535" extrusionOk="0">
                  <a:moveTo>
                    <a:pt x="4299" y="0"/>
                  </a:moveTo>
                  <a:lnTo>
                    <a:pt x="1" y="4321"/>
                  </a:lnTo>
                  <a:cubicBezTo>
                    <a:pt x="67" y="4365"/>
                    <a:pt x="134" y="4432"/>
                    <a:pt x="200" y="4498"/>
                  </a:cubicBezTo>
                  <a:lnTo>
                    <a:pt x="4432" y="288"/>
                  </a:lnTo>
                  <a:lnTo>
                    <a:pt x="27474" y="288"/>
                  </a:lnTo>
                  <a:lnTo>
                    <a:pt x="41721" y="14535"/>
                  </a:lnTo>
                  <a:lnTo>
                    <a:pt x="42607" y="14535"/>
                  </a:lnTo>
                  <a:lnTo>
                    <a:pt x="42607" y="14269"/>
                  </a:lnTo>
                  <a:lnTo>
                    <a:pt x="41832" y="14269"/>
                  </a:lnTo>
                  <a:lnTo>
                    <a:pt x="2758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2" name="Google Shape;2382;p43"/>
            <p:cNvSpPr/>
            <p:nvPr/>
          </p:nvSpPr>
          <p:spPr>
            <a:xfrm>
              <a:off x="7526149" y="694834"/>
              <a:ext cx="1715944" cy="710280"/>
            </a:xfrm>
            <a:custGeom>
              <a:avLst/>
              <a:gdLst/>
              <a:ahLst/>
              <a:cxnLst/>
              <a:rect l="l" t="t" r="r" b="b"/>
              <a:pathLst>
                <a:path w="53154" h="22002" extrusionOk="0">
                  <a:moveTo>
                    <a:pt x="222" y="0"/>
                  </a:moveTo>
                  <a:cubicBezTo>
                    <a:pt x="155" y="89"/>
                    <a:pt x="89" y="133"/>
                    <a:pt x="0" y="199"/>
                  </a:cubicBezTo>
                  <a:lnTo>
                    <a:pt x="8929" y="9106"/>
                  </a:lnTo>
                  <a:lnTo>
                    <a:pt x="40258" y="9106"/>
                  </a:lnTo>
                  <a:lnTo>
                    <a:pt x="53153" y="22001"/>
                  </a:lnTo>
                  <a:lnTo>
                    <a:pt x="53153" y="21625"/>
                  </a:lnTo>
                  <a:lnTo>
                    <a:pt x="40369" y="8840"/>
                  </a:lnTo>
                  <a:lnTo>
                    <a:pt x="9040" y="8840"/>
                  </a:lnTo>
                  <a:lnTo>
                    <a:pt x="2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3" name="Google Shape;2383;p43"/>
            <p:cNvSpPr/>
            <p:nvPr/>
          </p:nvSpPr>
          <p:spPr>
            <a:xfrm>
              <a:off x="7447476" y="612577"/>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4" name="Google Shape;2384;p43"/>
            <p:cNvSpPr/>
            <p:nvPr/>
          </p:nvSpPr>
          <p:spPr>
            <a:xfrm>
              <a:off x="7786509" y="1209098"/>
              <a:ext cx="98720" cy="98720"/>
            </a:xfrm>
            <a:custGeom>
              <a:avLst/>
              <a:gdLst/>
              <a:ahLst/>
              <a:cxnLst/>
              <a:rect l="l" t="t" r="r" b="b"/>
              <a:pathLst>
                <a:path w="3058" h="3058" extrusionOk="0">
                  <a:moveTo>
                    <a:pt x="1529" y="288"/>
                  </a:moveTo>
                  <a:cubicBezTo>
                    <a:pt x="2216" y="288"/>
                    <a:pt x="2770" y="842"/>
                    <a:pt x="2770" y="1529"/>
                  </a:cubicBezTo>
                  <a:cubicBezTo>
                    <a:pt x="2770" y="2216"/>
                    <a:pt x="2216" y="2792"/>
                    <a:pt x="1529" y="2792"/>
                  </a:cubicBezTo>
                  <a:cubicBezTo>
                    <a:pt x="842" y="2792"/>
                    <a:pt x="266" y="2216"/>
                    <a:pt x="266" y="1529"/>
                  </a:cubicBezTo>
                  <a:cubicBezTo>
                    <a:pt x="266" y="842"/>
                    <a:pt x="842" y="288"/>
                    <a:pt x="1529" y="288"/>
                  </a:cubicBezTo>
                  <a:close/>
                  <a:moveTo>
                    <a:pt x="1529" y="0"/>
                  </a:moveTo>
                  <a:cubicBezTo>
                    <a:pt x="687" y="0"/>
                    <a:pt x="0" y="687"/>
                    <a:pt x="0" y="1529"/>
                  </a:cubicBezTo>
                  <a:cubicBezTo>
                    <a:pt x="0" y="2371"/>
                    <a:pt x="687" y="3058"/>
                    <a:pt x="1529" y="3058"/>
                  </a:cubicBezTo>
                  <a:cubicBezTo>
                    <a:pt x="2371" y="3058"/>
                    <a:pt x="3058" y="2371"/>
                    <a:pt x="3058" y="1529"/>
                  </a:cubicBezTo>
                  <a:cubicBezTo>
                    <a:pt x="3058" y="1153"/>
                    <a:pt x="2903" y="798"/>
                    <a:pt x="2681" y="532"/>
                  </a:cubicBezTo>
                  <a:lnTo>
                    <a:pt x="2548" y="665"/>
                  </a:lnTo>
                  <a:lnTo>
                    <a:pt x="2371" y="466"/>
                  </a:lnTo>
                  <a:lnTo>
                    <a:pt x="2482" y="355"/>
                  </a:lnTo>
                  <a:cubicBezTo>
                    <a:pt x="2216" y="133"/>
                    <a:pt x="1883"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 name="Rectangle 11"/>
          <p:cNvSpPr/>
          <p:nvPr/>
        </p:nvSpPr>
        <p:spPr>
          <a:xfrm>
            <a:off x="-108585" y="1347470"/>
            <a:ext cx="1370330" cy="1002665"/>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2" name="Rectangle 1"/>
          <p:cNvSpPr/>
          <p:nvPr/>
        </p:nvSpPr>
        <p:spPr>
          <a:xfrm>
            <a:off x="755650" y="2571750"/>
            <a:ext cx="935990" cy="1584325"/>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860" name="Google Shape;1860;p31"/>
          <p:cNvSpPr/>
          <p:nvPr/>
        </p:nvSpPr>
        <p:spPr>
          <a:xfrm>
            <a:off x="720090" y="540385"/>
            <a:ext cx="4457065" cy="502920"/>
          </a:xfrm>
          <a:prstGeom prst="snip1Rect">
            <a:avLst>
              <a:gd name="adj" fmla="val 25185"/>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 name="Zone de texte 13"/>
          <p:cNvSpPr txBox="1"/>
          <p:nvPr/>
        </p:nvSpPr>
        <p:spPr>
          <a:xfrm>
            <a:off x="4427855" y="1059815"/>
            <a:ext cx="4178300" cy="737235"/>
          </a:xfrm>
          <a:prstGeom prst="rect">
            <a:avLst/>
          </a:prstGeom>
          <a:noFill/>
        </p:spPr>
        <p:txBody>
          <a:bodyPr wrap="square" rtlCol="0">
            <a:spAutoFit/>
          </a:bodyPr>
          <a:p>
            <a:r>
              <a:rPr lang="fr-FR" altLang="en-US">
                <a:solidFill>
                  <a:schemeClr val="tx1"/>
                </a:solidFill>
                <a:latin typeface="Century Gothic" panose="020B0502020202020204" charset="0"/>
                <a:cs typeface="Century Gothic" panose="020B0502020202020204" charset="0"/>
              </a:rPr>
              <a:t>on va calculer 𝑔𝑧(accélération de la pesanteur), la composante a en fonction de l’altitude </a:t>
            </a:r>
            <a:r>
              <a:rPr lang="fr-FR" altLang="en-US"/>
              <a:t> :</a:t>
            </a:r>
            <a:endParaRPr lang="fr-FR" altLang="en-US"/>
          </a:p>
        </p:txBody>
      </p:sp>
      <p:sp>
        <p:nvSpPr>
          <p:cNvPr id="15" name="Zone de texte 14"/>
          <p:cNvSpPr txBox="1"/>
          <p:nvPr/>
        </p:nvSpPr>
        <p:spPr>
          <a:xfrm>
            <a:off x="4572000" y="1859915"/>
            <a:ext cx="3048000" cy="1383665"/>
          </a:xfrm>
          <a:prstGeom prst="rect">
            <a:avLst/>
          </a:prstGeom>
          <a:noFill/>
        </p:spPr>
        <p:txBody>
          <a:bodyPr wrap="square" rtlCol="0">
            <a:spAutoFit/>
          </a:bodyPr>
          <a:p>
            <a:r>
              <a:rPr lang="fr-FR" altLang="en-US">
                <a:solidFill>
                  <a:schemeClr val="tx1"/>
                </a:solidFill>
              </a:rPr>
              <a:t>d’apres la lois universelle:</a:t>
            </a:r>
            <a:endParaRPr lang="fr-FR" altLang="en-US">
              <a:solidFill>
                <a:schemeClr val="tx1"/>
              </a:solidFill>
            </a:endParaRPr>
          </a:p>
          <a:p>
            <a:r>
              <a:rPr lang="fr-FR" altLang="en-US" b="1" i="1">
                <a:solidFill>
                  <a:schemeClr val="tx1"/>
                </a:solidFill>
                <a:latin typeface="Bodoni MT" panose="02070603080606020203" charset="0"/>
                <a:cs typeface="Bodoni MT" panose="02070603080606020203" charset="0"/>
                <a:sym typeface="+mn-ea"/>
              </a:rPr>
              <a:t>F</a:t>
            </a:r>
            <a:r>
              <a:rPr lang="fr-FR" altLang="en-US" b="1">
                <a:solidFill>
                  <a:schemeClr val="tx1"/>
                </a:solidFill>
                <a:sym typeface="+mn-ea"/>
              </a:rPr>
              <a:t>⃗=  -G*MbMt/r^2</a:t>
            </a:r>
            <a:endParaRPr lang="fr-FR" altLang="en-US" b="1">
              <a:solidFill>
                <a:schemeClr val="tx1"/>
              </a:solidFill>
            </a:endParaRPr>
          </a:p>
          <a:p>
            <a:endParaRPr lang="fr-FR" altLang="en-US">
              <a:solidFill>
                <a:schemeClr val="tx1"/>
              </a:solidFill>
            </a:endParaRPr>
          </a:p>
          <a:p>
            <a:r>
              <a:rPr lang="fr-FR" altLang="en-US">
                <a:solidFill>
                  <a:schemeClr val="tx1"/>
                </a:solidFill>
              </a:rPr>
              <a:t>comme le poid est la seul force on obtient:</a:t>
            </a:r>
            <a:endParaRPr lang="fr-FR" altLang="en-US">
              <a:solidFill>
                <a:schemeClr val="tx1"/>
              </a:solidFill>
            </a:endParaRPr>
          </a:p>
          <a:p>
            <a:r>
              <a:rPr lang="fr-FR" altLang="en-US" b="1">
                <a:solidFill>
                  <a:schemeClr val="tx1"/>
                </a:solidFill>
              </a:rPr>
              <a:t>g</a:t>
            </a:r>
            <a:r>
              <a:rPr lang="fr-FR" altLang="en-US" b="1">
                <a:solidFill>
                  <a:schemeClr val="tx1"/>
                </a:solidFill>
                <a:sym typeface="+mn-ea"/>
              </a:rPr>
              <a:t>⃗= - GMt/r^2</a:t>
            </a:r>
            <a:endParaRPr lang="fr-FR" altLang="en-US" b="1">
              <a:solidFill>
                <a:schemeClr val="tx1"/>
              </a:solidFill>
            </a:endParaRPr>
          </a:p>
        </p:txBody>
      </p:sp>
      <p:cxnSp>
        <p:nvCxnSpPr>
          <p:cNvPr id="2519" name="Google Shape;2519;p47"/>
          <p:cNvCxnSpPr/>
          <p:nvPr/>
        </p:nvCxnSpPr>
        <p:spPr>
          <a:xfrm flipH="1">
            <a:off x="539650" y="1353128"/>
            <a:ext cx="1056600" cy="210000"/>
          </a:xfrm>
          <a:prstGeom prst="bentConnector2">
            <a:avLst/>
          </a:prstGeom>
          <a:noFill/>
          <a:ln w="19050" cap="flat" cmpd="sng">
            <a:solidFill>
              <a:schemeClr val="dk1"/>
            </a:solidFill>
            <a:prstDash val="solid"/>
            <a:round/>
            <a:headEnd type="none" w="med" len="med"/>
            <a:tailEnd type="none" w="med" len="med"/>
          </a:ln>
        </p:spPr>
      </p:cxnSp>
      <p:cxnSp>
        <p:nvCxnSpPr>
          <p:cNvPr id="2521" name="Google Shape;2521;p47"/>
          <p:cNvCxnSpPr/>
          <p:nvPr/>
        </p:nvCxnSpPr>
        <p:spPr>
          <a:xfrm>
            <a:off x="2411870" y="1347413"/>
            <a:ext cx="1056600" cy="210000"/>
          </a:xfrm>
          <a:prstGeom prst="bentConnector2">
            <a:avLst/>
          </a:prstGeom>
          <a:noFill/>
          <a:ln w="19050" cap="flat" cmpd="sng">
            <a:solidFill>
              <a:schemeClr val="dk1"/>
            </a:solidFill>
            <a:prstDash val="solid"/>
            <a:round/>
            <a:headEnd type="none" w="med" len="med"/>
            <a:tailEnd type="none" w="med" len="med"/>
          </a:ln>
        </p:spPr>
      </p:cxnSp>
      <p:sp>
        <p:nvSpPr>
          <p:cNvPr id="2514" name="Google Shape;2514;p47"/>
          <p:cNvSpPr txBox="1"/>
          <p:nvPr/>
        </p:nvSpPr>
        <p:spPr>
          <a:xfrm>
            <a:off x="971410" y="1162553"/>
            <a:ext cx="2014500" cy="438300"/>
          </a:xfrm>
          <a:prstGeom prst="rect">
            <a:avLst/>
          </a:prstGeom>
          <a:solidFill>
            <a:srgbClr val="FF0000"/>
          </a:soli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r>
              <a:rPr lang="fr-FR" altLang="en-GB" sz="1800" b="1">
                <a:solidFill>
                  <a:schemeClr val="dk1"/>
                </a:solidFill>
                <a:latin typeface="Exo"/>
                <a:ea typeface="Exo"/>
                <a:cs typeface="Exo"/>
                <a:sym typeface="Exo"/>
              </a:rPr>
              <a:t>Bilan des forces</a:t>
            </a:r>
            <a:endParaRPr lang="fr-FR" altLang="en-GB" sz="1800" b="1">
              <a:solidFill>
                <a:schemeClr val="dk1"/>
              </a:solidFill>
              <a:latin typeface="Exo"/>
              <a:ea typeface="Exo"/>
              <a:cs typeface="Exo"/>
              <a:sym typeface="Exo"/>
            </a:endParaRPr>
          </a:p>
        </p:txBody>
      </p:sp>
      <p:sp>
        <p:nvSpPr>
          <p:cNvPr id="2520" name="Google Shape;2520;p47"/>
          <p:cNvSpPr/>
          <p:nvPr/>
        </p:nvSpPr>
        <p:spPr>
          <a:xfrm>
            <a:off x="158691" y="1584187"/>
            <a:ext cx="776100" cy="7761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522" name="Google Shape;2522;p47"/>
          <p:cNvSpPr/>
          <p:nvPr/>
        </p:nvSpPr>
        <p:spPr>
          <a:xfrm>
            <a:off x="3131711" y="1574027"/>
            <a:ext cx="776100" cy="7761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 name="Zone de texte 17"/>
          <p:cNvSpPr txBox="1"/>
          <p:nvPr/>
        </p:nvSpPr>
        <p:spPr>
          <a:xfrm>
            <a:off x="395605" y="1654810"/>
            <a:ext cx="1029970" cy="949325"/>
          </a:xfrm>
          <a:prstGeom prst="rect">
            <a:avLst/>
          </a:prstGeom>
          <a:noFill/>
        </p:spPr>
        <p:txBody>
          <a:bodyPr wrap="square" rtlCol="0">
            <a:noAutofit/>
          </a:bodyPr>
          <a:p>
            <a:r>
              <a:rPr lang="fr-FR" altLang="en-US" sz="2800" i="1">
                <a:solidFill>
                  <a:schemeClr val="tx1"/>
                </a:solidFill>
                <a:latin typeface="Bodoni MT" panose="02070603080606020203" charset="0"/>
                <a:cs typeface="Bodoni MT" panose="02070603080606020203" charset="0"/>
              </a:rPr>
              <a:t>p</a:t>
            </a:r>
            <a:r>
              <a:rPr lang="fr-FR" altLang="en-US" sz="2800">
                <a:solidFill>
                  <a:schemeClr val="tx1"/>
                </a:solidFill>
              </a:rPr>
              <a:t>⃗</a:t>
            </a:r>
            <a:endParaRPr lang="fr-FR" altLang="en-US" sz="2800">
              <a:solidFill>
                <a:schemeClr val="tx1"/>
              </a:solidFill>
            </a:endParaRPr>
          </a:p>
        </p:txBody>
      </p:sp>
      <p:sp>
        <p:nvSpPr>
          <p:cNvPr id="20" name="Zone de texte 19"/>
          <p:cNvSpPr txBox="1"/>
          <p:nvPr/>
        </p:nvSpPr>
        <p:spPr>
          <a:xfrm>
            <a:off x="3347720" y="1654810"/>
            <a:ext cx="1145540" cy="652145"/>
          </a:xfrm>
          <a:prstGeom prst="rect">
            <a:avLst/>
          </a:prstGeom>
          <a:noFill/>
        </p:spPr>
        <p:txBody>
          <a:bodyPr wrap="square" rtlCol="0">
            <a:noAutofit/>
          </a:bodyPr>
          <a:p>
            <a:r>
              <a:rPr lang="fr-FR" altLang="en-US" sz="2400" i="1">
                <a:solidFill>
                  <a:schemeClr val="tx1"/>
                </a:solidFill>
                <a:latin typeface="Bodoni MT" panose="02070603080606020203" charset="0"/>
                <a:cs typeface="Bodoni MT" panose="02070603080606020203" charset="0"/>
              </a:rPr>
              <a:t>F</a:t>
            </a:r>
            <a:r>
              <a:rPr lang="fr-FR" altLang="en-US" sz="3200">
                <a:solidFill>
                  <a:schemeClr val="tx1"/>
                </a:solidFill>
                <a:sym typeface="+mn-ea"/>
              </a:rPr>
              <a:t>⃗</a:t>
            </a:r>
            <a:endParaRPr lang="fr-FR" altLang="en-US" sz="3200">
              <a:solidFill>
                <a:schemeClr val="tx1"/>
              </a:solidFill>
              <a:sym typeface="+mn-ea"/>
            </a:endParaRPr>
          </a:p>
        </p:txBody>
      </p:sp>
      <p:grpSp>
        <p:nvGrpSpPr>
          <p:cNvPr id="5739" name="Google Shape;5739;p67"/>
          <p:cNvGrpSpPr/>
          <p:nvPr/>
        </p:nvGrpSpPr>
        <p:grpSpPr>
          <a:xfrm>
            <a:off x="955675" y="2094230"/>
            <a:ext cx="862965" cy="745490"/>
            <a:chOff x="6000100" y="3076250"/>
            <a:chExt cx="587871" cy="512373"/>
          </a:xfrm>
        </p:grpSpPr>
        <p:sp>
          <p:nvSpPr>
            <p:cNvPr id="5740" name="Google Shape;5740;p67"/>
            <p:cNvSpPr/>
            <p:nvPr/>
          </p:nvSpPr>
          <p:spPr>
            <a:xfrm>
              <a:off x="6000100" y="3076250"/>
              <a:ext cx="587871" cy="512373"/>
            </a:xfrm>
            <a:custGeom>
              <a:avLst/>
              <a:gdLst/>
              <a:ahLst/>
              <a:cxnLst/>
              <a:rect l="l" t="t" r="r" b="b"/>
              <a:pathLst>
                <a:path w="101884" h="88838" extrusionOk="0">
                  <a:moveTo>
                    <a:pt x="50272" y="0"/>
                  </a:moveTo>
                  <a:cubicBezTo>
                    <a:pt x="31897" y="0"/>
                    <a:pt x="14791" y="11087"/>
                    <a:pt x="8322" y="29000"/>
                  </a:cubicBezTo>
                  <a:cubicBezTo>
                    <a:pt x="1" y="51995"/>
                    <a:pt x="12332" y="77546"/>
                    <a:pt x="35878" y="86063"/>
                  </a:cubicBezTo>
                  <a:cubicBezTo>
                    <a:pt x="41078" y="87945"/>
                    <a:pt x="46391" y="88838"/>
                    <a:pt x="51602" y="88838"/>
                  </a:cubicBezTo>
                  <a:cubicBezTo>
                    <a:pt x="69970" y="88838"/>
                    <a:pt x="87079" y="77751"/>
                    <a:pt x="93562" y="59838"/>
                  </a:cubicBezTo>
                  <a:cubicBezTo>
                    <a:pt x="101883" y="36843"/>
                    <a:pt x="89534" y="11292"/>
                    <a:pt x="66006" y="2775"/>
                  </a:cubicBezTo>
                  <a:cubicBezTo>
                    <a:pt x="60802" y="893"/>
                    <a:pt x="55486" y="0"/>
                    <a:pt x="50272" y="0"/>
                  </a:cubicBezTo>
                  <a:close/>
                </a:path>
              </a:pathLst>
            </a:custGeom>
            <a:solidFill>
              <a:srgbClr val="CFD9E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5741" name="Google Shape;5741;p67"/>
            <p:cNvGrpSpPr/>
            <p:nvPr/>
          </p:nvGrpSpPr>
          <p:grpSpPr>
            <a:xfrm>
              <a:off x="6031360" y="3076713"/>
              <a:ext cx="539107" cy="480965"/>
              <a:chOff x="6031360" y="3076713"/>
              <a:chExt cx="539107" cy="480965"/>
            </a:xfrm>
          </p:grpSpPr>
          <p:sp>
            <p:nvSpPr>
              <p:cNvPr id="5742" name="Google Shape;5742;p67"/>
              <p:cNvSpPr/>
              <p:nvPr/>
            </p:nvSpPr>
            <p:spPr>
              <a:xfrm>
                <a:off x="6160232" y="3107767"/>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solidFill>
                <a:srgbClr val="869F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43" name="Google Shape;5743;p67"/>
              <p:cNvSpPr/>
              <p:nvPr/>
            </p:nvSpPr>
            <p:spPr>
              <a:xfrm>
                <a:off x="6031360" y="3319580"/>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solidFill>
                <a:srgbClr val="869F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44" name="Google Shape;5744;p67"/>
              <p:cNvSpPr/>
              <p:nvPr/>
            </p:nvSpPr>
            <p:spPr>
              <a:xfrm>
                <a:off x="6189159" y="3076713"/>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solidFill>
                <a:srgbClr val="869F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45" name="Google Shape;5745;p67"/>
              <p:cNvSpPr/>
              <p:nvPr/>
            </p:nvSpPr>
            <p:spPr>
              <a:xfrm>
                <a:off x="6350006" y="3503923"/>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solidFill>
                <a:srgbClr val="869F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46" name="Google Shape;5746;p67"/>
              <p:cNvSpPr/>
              <p:nvPr/>
            </p:nvSpPr>
            <p:spPr>
              <a:xfrm>
                <a:off x="6262180" y="3141947"/>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solidFill>
                <a:srgbClr val="869F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47" name="Google Shape;5747;p67"/>
              <p:cNvSpPr/>
              <p:nvPr/>
            </p:nvSpPr>
            <p:spPr>
              <a:xfrm>
                <a:off x="6251907" y="3101042"/>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solidFill>
                <a:srgbClr val="869F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48" name="Google Shape;5748;p67"/>
              <p:cNvSpPr/>
              <p:nvPr/>
            </p:nvSpPr>
            <p:spPr>
              <a:xfrm>
                <a:off x="6250613" y="3155645"/>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solidFill>
                <a:srgbClr val="869FB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grpSp>
        <p:nvGrpSpPr>
          <p:cNvPr id="23" name="Grouper 22"/>
          <p:cNvGrpSpPr/>
          <p:nvPr/>
        </p:nvGrpSpPr>
        <p:grpSpPr>
          <a:xfrm>
            <a:off x="2519680" y="2240915"/>
            <a:ext cx="262890" cy="447040"/>
            <a:chOff x="2806" y="5554"/>
            <a:chExt cx="414" cy="704"/>
          </a:xfrm>
        </p:grpSpPr>
        <p:sp>
          <p:nvSpPr>
            <p:cNvPr id="7171" name="Google Shape;7171;p71"/>
            <p:cNvSpPr/>
            <p:nvPr/>
          </p:nvSpPr>
          <p:spPr>
            <a:xfrm>
              <a:off x="2806" y="5726"/>
              <a:ext cx="415" cy="532"/>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rgbClr val="7994A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72" name="Google Shape;7172;p71"/>
            <p:cNvSpPr/>
            <p:nvPr/>
          </p:nvSpPr>
          <p:spPr>
            <a:xfrm>
              <a:off x="2937" y="5554"/>
              <a:ext cx="148" cy="140"/>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rgbClr val="7994A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cxnSp>
        <p:nvCxnSpPr>
          <p:cNvPr id="21" name="Connecteur droit avec flèche 20"/>
          <p:cNvCxnSpPr/>
          <p:nvPr/>
        </p:nvCxnSpPr>
        <p:spPr>
          <a:xfrm flipV="1">
            <a:off x="1818640" y="2441575"/>
            <a:ext cx="648335" cy="7620"/>
          </a:xfrm>
          <a:prstGeom prst="straightConnector1">
            <a:avLst/>
          </a:prstGeom>
          <a:ln>
            <a:solidFill>
              <a:srgbClr val="FF0000"/>
            </a:solidFill>
            <a:headEnd type="arrow"/>
            <a:tailEnd type="arrow"/>
          </a:ln>
        </p:spPr>
        <p:style>
          <a:lnRef idx="2">
            <a:schemeClr val="accent1"/>
          </a:lnRef>
          <a:fillRef idx="0">
            <a:srgbClr val="FFFFFF"/>
          </a:fillRef>
          <a:effectRef idx="0">
            <a:srgbClr val="FFFFFF"/>
          </a:effectRef>
          <a:fontRef idx="minor">
            <a:schemeClr val="tx1"/>
          </a:fontRef>
        </p:style>
      </p:cxnSp>
      <p:sp>
        <p:nvSpPr>
          <p:cNvPr id="22" name="Zone de texte 21"/>
          <p:cNvSpPr txBox="1"/>
          <p:nvPr/>
        </p:nvSpPr>
        <p:spPr>
          <a:xfrm>
            <a:off x="4319270" y="3940175"/>
            <a:ext cx="3048000" cy="737235"/>
          </a:xfrm>
          <a:prstGeom prst="rect">
            <a:avLst/>
          </a:prstGeom>
          <a:noFill/>
        </p:spPr>
        <p:txBody>
          <a:bodyPr wrap="square" rtlCol="0">
            <a:spAutoFit/>
          </a:bodyPr>
          <a:p>
            <a:r>
              <a:rPr lang="fr-FR" altLang="en-US">
                <a:solidFill>
                  <a:schemeClr val="tx1"/>
                </a:solidFill>
                <a:latin typeface="Century Gothic" panose="020B0502020202020204" charset="0"/>
                <a:cs typeface="Century Gothic" panose="020B0502020202020204" charset="0"/>
              </a:rPr>
              <a:t>on remarque que plus l’latitude diminue, plus l’acceleration augmente</a:t>
            </a:r>
            <a:endParaRPr lang="fr-FR" altLang="en-US">
              <a:solidFill>
                <a:schemeClr val="tx1"/>
              </a:solidFill>
              <a:latin typeface="Century Gothic" panose="020B0502020202020204" charset="0"/>
              <a:cs typeface="Century Gothic" panose="020B0502020202020204" charset="0"/>
            </a:endParaRPr>
          </a:p>
        </p:txBody>
      </p:sp>
      <p:sp>
        <p:nvSpPr>
          <p:cNvPr id="24" name="Google Shape;1860;p31"/>
          <p:cNvSpPr/>
          <p:nvPr/>
        </p:nvSpPr>
        <p:spPr>
          <a:xfrm>
            <a:off x="4283710" y="3867785"/>
            <a:ext cx="2948305" cy="850265"/>
          </a:xfrm>
          <a:prstGeom prst="snip1Rect">
            <a:avLst>
              <a:gd name="adj" fmla="val 25185"/>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 name="Rectangle 26"/>
          <p:cNvSpPr/>
          <p:nvPr/>
        </p:nvSpPr>
        <p:spPr>
          <a:xfrm>
            <a:off x="0" y="4011930"/>
            <a:ext cx="1512570" cy="1440180"/>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25" name="Zone de texte 24"/>
          <p:cNvSpPr txBox="1"/>
          <p:nvPr/>
        </p:nvSpPr>
        <p:spPr>
          <a:xfrm>
            <a:off x="771525" y="3237230"/>
            <a:ext cx="3048000" cy="1383665"/>
          </a:xfrm>
          <a:prstGeom prst="rect">
            <a:avLst/>
          </a:prstGeom>
          <a:noFill/>
        </p:spPr>
        <p:txBody>
          <a:bodyPr wrap="square" rtlCol="0">
            <a:spAutoFit/>
          </a:bodyPr>
          <a:p>
            <a:r>
              <a:rPr lang="fr-FR" altLang="en-US" b="1">
                <a:solidFill>
                  <a:schemeClr val="tx1"/>
                </a:solidFill>
                <a:latin typeface="Century Gothic" panose="020B0502020202020204" charset="0"/>
                <a:cs typeface="Century Gothic" panose="020B0502020202020204" charset="0"/>
              </a:rPr>
              <a:t>G </a:t>
            </a:r>
            <a:r>
              <a:rPr lang="fr-FR" altLang="en-US">
                <a:solidFill>
                  <a:schemeClr val="tx1"/>
                </a:solidFill>
                <a:latin typeface="Century Gothic" panose="020B0502020202020204" charset="0"/>
                <a:cs typeface="Century Gothic" panose="020B0502020202020204" charset="0"/>
              </a:rPr>
              <a:t>:Constante gravitationnelle en m</a:t>
            </a:r>
            <a:r>
              <a:rPr lang="fr-FR" altLang="en-US" baseline="30000">
                <a:solidFill>
                  <a:schemeClr val="tx1"/>
                </a:solidFill>
                <a:latin typeface="Century Gothic" panose="020B0502020202020204" charset="0"/>
                <a:cs typeface="Century Gothic" panose="020B0502020202020204" charset="0"/>
              </a:rPr>
              <a:t>3 </a:t>
            </a:r>
            <a:r>
              <a:rPr lang="fr-FR" altLang="en-US">
                <a:solidFill>
                  <a:schemeClr val="tx1"/>
                </a:solidFill>
                <a:latin typeface="Century Gothic" panose="020B0502020202020204" charset="0"/>
                <a:cs typeface="Century Gothic" panose="020B0502020202020204" charset="0"/>
              </a:rPr>
              <a:t>kg</a:t>
            </a:r>
            <a:r>
              <a:rPr lang="fr-FR" altLang="en-US" baseline="30000">
                <a:solidFill>
                  <a:schemeClr val="tx1"/>
                </a:solidFill>
                <a:latin typeface="Century Gothic" panose="020B0502020202020204" charset="0"/>
                <a:cs typeface="Century Gothic" panose="020B0502020202020204" charset="0"/>
              </a:rPr>
              <a:t>-1</a:t>
            </a:r>
            <a:r>
              <a:rPr lang="fr-FR" altLang="en-US">
                <a:solidFill>
                  <a:schemeClr val="tx1"/>
                </a:solidFill>
                <a:latin typeface="Century Gothic" panose="020B0502020202020204" charset="0"/>
                <a:cs typeface="Century Gothic" panose="020B0502020202020204" charset="0"/>
              </a:rPr>
              <a:t>s</a:t>
            </a:r>
            <a:r>
              <a:rPr lang="fr-FR" altLang="en-US" baseline="30000">
                <a:solidFill>
                  <a:schemeClr val="tx1"/>
                </a:solidFill>
                <a:latin typeface="Century Gothic" panose="020B0502020202020204" charset="0"/>
                <a:cs typeface="Century Gothic" panose="020B0502020202020204" charset="0"/>
              </a:rPr>
              <a:t>-2</a:t>
            </a:r>
            <a:endParaRPr lang="fr-FR" altLang="en-US" baseline="30000">
              <a:solidFill>
                <a:schemeClr val="tx1"/>
              </a:solidFill>
              <a:latin typeface="Century Gothic" panose="020B0502020202020204" charset="0"/>
              <a:cs typeface="Century Gothic" panose="020B0502020202020204" charset="0"/>
            </a:endParaRPr>
          </a:p>
          <a:p>
            <a:r>
              <a:rPr lang="fr-FR" altLang="en-US" b="1">
                <a:solidFill>
                  <a:schemeClr val="tx1"/>
                </a:solidFill>
                <a:latin typeface="Century Gothic" panose="020B0502020202020204" charset="0"/>
                <a:cs typeface="Century Gothic" panose="020B0502020202020204" charset="0"/>
              </a:rPr>
              <a:t>Mt</a:t>
            </a:r>
            <a:r>
              <a:rPr lang="fr-FR" altLang="en-US">
                <a:solidFill>
                  <a:schemeClr val="tx1"/>
                </a:solidFill>
                <a:latin typeface="Century Gothic" panose="020B0502020202020204" charset="0"/>
                <a:cs typeface="Century Gothic" panose="020B0502020202020204" charset="0"/>
              </a:rPr>
              <a:t> :Masse de la Terre en kg</a:t>
            </a:r>
            <a:endParaRPr lang="fr-FR" altLang="en-US">
              <a:solidFill>
                <a:schemeClr val="tx1"/>
              </a:solidFill>
              <a:latin typeface="Century Gothic" panose="020B0502020202020204" charset="0"/>
              <a:cs typeface="Century Gothic" panose="020B0502020202020204" charset="0"/>
            </a:endParaRPr>
          </a:p>
          <a:p>
            <a:r>
              <a:rPr lang="fr-FR" altLang="en-US" b="1">
                <a:solidFill>
                  <a:schemeClr val="tx1"/>
                </a:solidFill>
                <a:latin typeface="Century Gothic" panose="020B0502020202020204" charset="0"/>
                <a:cs typeface="Century Gothic" panose="020B0502020202020204" charset="0"/>
              </a:rPr>
              <a:t>Mb</a:t>
            </a:r>
            <a:r>
              <a:rPr lang="fr-FR" altLang="en-US">
                <a:solidFill>
                  <a:schemeClr val="tx1"/>
                </a:solidFill>
                <a:latin typeface="Century Gothic" panose="020B0502020202020204" charset="0"/>
                <a:cs typeface="Century Gothic" panose="020B0502020202020204" charset="0"/>
              </a:rPr>
              <a:t> : Masse de Baumgartner</a:t>
            </a:r>
            <a:endParaRPr lang="fr-FR" altLang="en-US">
              <a:solidFill>
                <a:schemeClr val="tx1"/>
              </a:solidFill>
              <a:latin typeface="Century Gothic" panose="020B0502020202020204" charset="0"/>
              <a:cs typeface="Century Gothic" panose="020B0502020202020204" charset="0"/>
            </a:endParaRPr>
          </a:p>
          <a:p>
            <a:r>
              <a:rPr lang="fr-FR" altLang="en-US" b="1">
                <a:solidFill>
                  <a:schemeClr val="tx1"/>
                </a:solidFill>
                <a:latin typeface="Century Gothic" panose="020B0502020202020204" charset="0"/>
                <a:cs typeface="Century Gothic" panose="020B0502020202020204" charset="0"/>
              </a:rPr>
              <a:t>r</a:t>
            </a:r>
            <a:r>
              <a:rPr lang="fr-FR" altLang="en-US">
                <a:solidFill>
                  <a:schemeClr val="tx1"/>
                </a:solidFill>
                <a:latin typeface="Century Gothic" panose="020B0502020202020204" charset="0"/>
                <a:cs typeface="Century Gothic" panose="020B0502020202020204" charset="0"/>
              </a:rPr>
              <a:t> : Distance entre le centre de la Terre et l'objet à l'altitude z</a:t>
            </a:r>
            <a:endParaRPr lang="fr-FR" altLang="en-US">
              <a:solidFill>
                <a:schemeClr val="tx1"/>
              </a:solidFill>
              <a:latin typeface="Century Gothic" panose="020B0502020202020204" charset="0"/>
              <a:cs typeface="Century Gothic" panose="020B0502020202020204" charset="0"/>
            </a:endParaRPr>
          </a:p>
        </p:txBody>
      </p:sp>
      <p:sp>
        <p:nvSpPr>
          <p:cNvPr id="26" name="Rectangle 25"/>
          <p:cNvSpPr/>
          <p:nvPr/>
        </p:nvSpPr>
        <p:spPr>
          <a:xfrm>
            <a:off x="611505" y="4660265"/>
            <a:ext cx="1224280" cy="287655"/>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cxnSp>
        <p:nvCxnSpPr>
          <p:cNvPr id="28" name="Connecteur droit 27"/>
          <p:cNvCxnSpPr/>
          <p:nvPr/>
        </p:nvCxnSpPr>
        <p:spPr>
          <a:xfrm flipH="1">
            <a:off x="683260" y="3243580"/>
            <a:ext cx="15875" cy="1200150"/>
          </a:xfrm>
          <a:prstGeom prst="line">
            <a:avLst/>
          </a:prstGeom>
          <a:ln>
            <a:solidFill>
              <a:srgbClr val="FF0000"/>
            </a:solidFill>
          </a:ln>
        </p:spPr>
        <p:style>
          <a:lnRef idx="2">
            <a:schemeClr val="accent1"/>
          </a:lnRef>
          <a:fillRef idx="0">
            <a:srgbClr val="FFFFFF"/>
          </a:fillRef>
          <a:effectRef idx="0">
            <a:srgbClr val="FFFFFF"/>
          </a:effectRef>
          <a:fontRef idx="minor">
            <a:schemeClr val="tx1"/>
          </a:fontRef>
        </p:style>
      </p:cxnSp>
      <p:sp>
        <p:nvSpPr>
          <p:cNvPr id="30" name="Rectangle 29"/>
          <p:cNvSpPr/>
          <p:nvPr/>
        </p:nvSpPr>
        <p:spPr>
          <a:xfrm>
            <a:off x="8028305" y="195580"/>
            <a:ext cx="2160270" cy="504190"/>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29" name="Larme 28"/>
          <p:cNvSpPr/>
          <p:nvPr/>
        </p:nvSpPr>
        <p:spPr>
          <a:xfrm>
            <a:off x="8190865" y="123825"/>
            <a:ext cx="779780" cy="751205"/>
          </a:xfrm>
          <a:prstGeom prst="teardrop">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31" name="Zone de texte 30"/>
          <p:cNvSpPr txBox="1"/>
          <p:nvPr/>
        </p:nvSpPr>
        <p:spPr>
          <a:xfrm>
            <a:off x="8316595" y="195580"/>
            <a:ext cx="3048000" cy="583565"/>
          </a:xfrm>
          <a:prstGeom prst="rect">
            <a:avLst/>
          </a:prstGeom>
          <a:noFill/>
        </p:spPr>
        <p:txBody>
          <a:bodyPr wrap="square" rtlCol="0">
            <a:spAutoFit/>
          </a:bodyPr>
          <a:p>
            <a:r>
              <a:rPr lang="fr-FR" altLang="en-US" sz="3200" b="1">
                <a:solidFill>
                  <a:schemeClr val="tx1"/>
                </a:solidFill>
                <a:latin typeface="Century Gothic" panose="020B0502020202020204" charset="0"/>
                <a:cs typeface="Century Gothic" panose="020B0502020202020204" charset="0"/>
              </a:rPr>
              <a:t>4</a:t>
            </a:r>
            <a:endParaRPr lang="fr-FR" altLang="en-US" sz="3200" b="1">
              <a:solidFill>
                <a:schemeClr val="tx1"/>
              </a:solidFill>
              <a:latin typeface="Century Gothic" panose="020B0502020202020204" charset="0"/>
              <a:cs typeface="Century Gothic" panose="020B0502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999" name="Shape 1999"/>
        <p:cNvGrpSpPr/>
        <p:nvPr/>
      </p:nvGrpSpPr>
      <p:grpSpPr>
        <a:xfrm>
          <a:off x="0" y="0"/>
          <a:ext cx="0" cy="0"/>
          <a:chOff x="0" y="0"/>
          <a:chExt cx="0" cy="0"/>
        </a:xfrm>
      </p:grpSpPr>
      <p:sp>
        <p:nvSpPr>
          <p:cNvPr id="9" name="Rectangle 8"/>
          <p:cNvSpPr/>
          <p:nvPr/>
        </p:nvSpPr>
        <p:spPr>
          <a:xfrm>
            <a:off x="2556510" y="195580"/>
            <a:ext cx="1529715" cy="534035"/>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7" name="Rectangle 6"/>
          <p:cNvSpPr/>
          <p:nvPr/>
        </p:nvSpPr>
        <p:spPr>
          <a:xfrm>
            <a:off x="35560" y="195580"/>
            <a:ext cx="1921510" cy="693420"/>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2001" name="Google Shape;2001;p35"/>
          <p:cNvSpPr txBox="1"/>
          <p:nvPr>
            <p:ph type="title"/>
          </p:nvPr>
        </p:nvSpPr>
        <p:spPr>
          <a:xfrm>
            <a:off x="1217295" y="226695"/>
            <a:ext cx="4838065" cy="63754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altLang="en-GB" sz="2400">
                <a:latin typeface="Century Gothic" panose="020B0502020202020204" charset="0"/>
                <a:cs typeface="Century Gothic" panose="020B0502020202020204" charset="0"/>
              </a:rPr>
              <a:t>La force de traînée  𝐹:</a:t>
            </a:r>
            <a:endParaRPr lang="fr-FR" altLang="en-GB" sz="2400">
              <a:latin typeface="Century Gothic" panose="020B0502020202020204" charset="0"/>
              <a:cs typeface="Century Gothic" panose="020B0502020202020204" charset="0"/>
            </a:endParaRPr>
          </a:p>
        </p:txBody>
      </p:sp>
      <p:grpSp>
        <p:nvGrpSpPr>
          <p:cNvPr id="2004" name="Google Shape;2004;p35"/>
          <p:cNvGrpSpPr/>
          <p:nvPr/>
        </p:nvGrpSpPr>
        <p:grpSpPr>
          <a:xfrm>
            <a:off x="5033010" y="90170"/>
            <a:ext cx="922655" cy="568960"/>
            <a:chOff x="8080552" y="2473390"/>
            <a:chExt cx="793249" cy="498929"/>
          </a:xfrm>
          <a:solidFill>
            <a:srgbClr val="FF0000"/>
          </a:solidFill>
        </p:grpSpPr>
        <p:sp>
          <p:nvSpPr>
            <p:cNvPr id="2005" name="Google Shape;2005;p35"/>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6" name="Google Shape;2006;p35"/>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7" name="Google Shape;2007;p35"/>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8" name="Google Shape;2008;p35"/>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09" name="Google Shape;2009;p35"/>
          <p:cNvGrpSpPr/>
          <p:nvPr/>
        </p:nvGrpSpPr>
        <p:grpSpPr>
          <a:xfrm flipH="1">
            <a:off x="196215" y="88900"/>
            <a:ext cx="855345" cy="577215"/>
            <a:chOff x="8080552" y="2473390"/>
            <a:chExt cx="793249" cy="498929"/>
          </a:xfrm>
          <a:solidFill>
            <a:srgbClr val="FF0000"/>
          </a:solidFill>
        </p:grpSpPr>
        <p:sp>
          <p:nvSpPr>
            <p:cNvPr id="2010" name="Google Shape;2010;p35"/>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1" name="Google Shape;2011;p35"/>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2" name="Google Shape;2012;p35"/>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3" name="Google Shape;2013;p35"/>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14" name="Google Shape;2014;p35"/>
          <p:cNvGrpSpPr/>
          <p:nvPr/>
        </p:nvGrpSpPr>
        <p:grpSpPr>
          <a:xfrm flipH="1">
            <a:off x="6510585" y="-110550"/>
            <a:ext cx="3434729" cy="1094377"/>
            <a:chOff x="1035175" y="739350"/>
            <a:chExt cx="2659900" cy="847500"/>
          </a:xfrm>
        </p:grpSpPr>
        <p:sp>
          <p:nvSpPr>
            <p:cNvPr id="2015" name="Google Shape;2015;p35"/>
            <p:cNvSpPr/>
            <p:nvPr/>
          </p:nvSpPr>
          <p:spPr>
            <a:xfrm>
              <a:off x="1092800" y="1117100"/>
              <a:ext cx="2529150" cy="430400"/>
            </a:xfrm>
            <a:custGeom>
              <a:avLst/>
              <a:gdLst/>
              <a:ahLst/>
              <a:cxnLst/>
              <a:rect l="l" t="t" r="r" b="b"/>
              <a:pathLst>
                <a:path w="101166" h="17216" extrusionOk="0">
                  <a:moveTo>
                    <a:pt x="55613" y="1"/>
                  </a:moveTo>
                  <a:lnTo>
                    <a:pt x="49054" y="6559"/>
                  </a:lnTo>
                  <a:lnTo>
                    <a:pt x="5960" y="6559"/>
                  </a:lnTo>
                  <a:lnTo>
                    <a:pt x="0" y="12497"/>
                  </a:lnTo>
                  <a:lnTo>
                    <a:pt x="200" y="12696"/>
                  </a:lnTo>
                  <a:lnTo>
                    <a:pt x="6071" y="6825"/>
                  </a:lnTo>
                  <a:lnTo>
                    <a:pt x="49165" y="6825"/>
                  </a:lnTo>
                  <a:lnTo>
                    <a:pt x="55723" y="289"/>
                  </a:lnTo>
                  <a:lnTo>
                    <a:pt x="63589" y="289"/>
                  </a:lnTo>
                  <a:lnTo>
                    <a:pt x="80516" y="17216"/>
                  </a:lnTo>
                  <a:lnTo>
                    <a:pt x="101166" y="17216"/>
                  </a:lnTo>
                  <a:lnTo>
                    <a:pt x="101166" y="16928"/>
                  </a:lnTo>
                  <a:lnTo>
                    <a:pt x="80627" y="16928"/>
                  </a:lnTo>
                  <a:lnTo>
                    <a:pt x="63700"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6" name="Google Shape;2016;p35"/>
            <p:cNvSpPr/>
            <p:nvPr/>
          </p:nvSpPr>
          <p:spPr>
            <a:xfrm>
              <a:off x="1035175" y="1417725"/>
              <a:ext cx="83675" cy="76600"/>
            </a:xfrm>
            <a:custGeom>
              <a:avLst/>
              <a:gdLst/>
              <a:ahLst/>
              <a:cxnLst/>
              <a:rect l="l" t="t" r="r" b="b"/>
              <a:pathLst>
                <a:path w="3347" h="3064" extrusionOk="0">
                  <a:moveTo>
                    <a:pt x="1663" y="283"/>
                  </a:moveTo>
                  <a:cubicBezTo>
                    <a:pt x="1984" y="283"/>
                    <a:pt x="2305" y="405"/>
                    <a:pt x="2549" y="649"/>
                  </a:cubicBezTo>
                  <a:cubicBezTo>
                    <a:pt x="3036" y="1136"/>
                    <a:pt x="3036" y="1934"/>
                    <a:pt x="2549" y="2421"/>
                  </a:cubicBezTo>
                  <a:cubicBezTo>
                    <a:pt x="2305" y="2665"/>
                    <a:pt x="1984" y="2787"/>
                    <a:pt x="1663" y="2787"/>
                  </a:cubicBezTo>
                  <a:cubicBezTo>
                    <a:pt x="1341" y="2787"/>
                    <a:pt x="1020" y="2665"/>
                    <a:pt x="776" y="2421"/>
                  </a:cubicBezTo>
                  <a:cubicBezTo>
                    <a:pt x="289" y="1934"/>
                    <a:pt x="289" y="1136"/>
                    <a:pt x="776" y="649"/>
                  </a:cubicBezTo>
                  <a:cubicBezTo>
                    <a:pt x="1020" y="405"/>
                    <a:pt x="1341" y="283"/>
                    <a:pt x="1663" y="283"/>
                  </a:cubicBezTo>
                  <a:close/>
                  <a:moveTo>
                    <a:pt x="1674" y="1"/>
                  </a:moveTo>
                  <a:cubicBezTo>
                    <a:pt x="1286" y="1"/>
                    <a:pt x="898" y="150"/>
                    <a:pt x="599" y="450"/>
                  </a:cubicBezTo>
                  <a:cubicBezTo>
                    <a:pt x="1" y="1048"/>
                    <a:pt x="1" y="2023"/>
                    <a:pt x="599" y="2621"/>
                  </a:cubicBezTo>
                  <a:cubicBezTo>
                    <a:pt x="887" y="2909"/>
                    <a:pt x="1286" y="3064"/>
                    <a:pt x="1663" y="3064"/>
                  </a:cubicBezTo>
                  <a:cubicBezTo>
                    <a:pt x="2061" y="3064"/>
                    <a:pt x="2460" y="2909"/>
                    <a:pt x="2748" y="2621"/>
                  </a:cubicBezTo>
                  <a:cubicBezTo>
                    <a:pt x="3347" y="2023"/>
                    <a:pt x="3347" y="1048"/>
                    <a:pt x="2748" y="450"/>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7" name="Google Shape;2017;p35"/>
            <p:cNvSpPr/>
            <p:nvPr/>
          </p:nvSpPr>
          <p:spPr>
            <a:xfrm>
              <a:off x="3611400" y="1510225"/>
              <a:ext cx="83675" cy="76625"/>
            </a:xfrm>
            <a:custGeom>
              <a:avLst/>
              <a:gdLst/>
              <a:ahLst/>
              <a:cxnLst/>
              <a:rect l="l" t="t" r="r" b="b"/>
              <a:pathLst>
                <a:path w="3347" h="3065" extrusionOk="0">
                  <a:moveTo>
                    <a:pt x="1663" y="283"/>
                  </a:moveTo>
                  <a:cubicBezTo>
                    <a:pt x="1984" y="283"/>
                    <a:pt x="2305" y="405"/>
                    <a:pt x="2549" y="649"/>
                  </a:cubicBezTo>
                  <a:cubicBezTo>
                    <a:pt x="3036" y="1136"/>
                    <a:pt x="3036" y="1934"/>
                    <a:pt x="2549" y="2422"/>
                  </a:cubicBezTo>
                  <a:cubicBezTo>
                    <a:pt x="2305" y="2665"/>
                    <a:pt x="1984" y="2787"/>
                    <a:pt x="1663" y="2787"/>
                  </a:cubicBezTo>
                  <a:cubicBezTo>
                    <a:pt x="1341" y="2787"/>
                    <a:pt x="1020" y="2665"/>
                    <a:pt x="776" y="2422"/>
                  </a:cubicBezTo>
                  <a:cubicBezTo>
                    <a:pt x="311" y="1934"/>
                    <a:pt x="311" y="1136"/>
                    <a:pt x="776" y="649"/>
                  </a:cubicBezTo>
                  <a:cubicBezTo>
                    <a:pt x="1020" y="405"/>
                    <a:pt x="1341" y="283"/>
                    <a:pt x="1663" y="283"/>
                  </a:cubicBezTo>
                  <a:close/>
                  <a:moveTo>
                    <a:pt x="1674" y="1"/>
                  </a:moveTo>
                  <a:cubicBezTo>
                    <a:pt x="1286" y="1"/>
                    <a:pt x="898" y="151"/>
                    <a:pt x="599" y="450"/>
                  </a:cubicBezTo>
                  <a:cubicBezTo>
                    <a:pt x="1" y="1048"/>
                    <a:pt x="1" y="2023"/>
                    <a:pt x="599" y="2599"/>
                  </a:cubicBezTo>
                  <a:cubicBezTo>
                    <a:pt x="887" y="2909"/>
                    <a:pt x="1286" y="3064"/>
                    <a:pt x="1663" y="3064"/>
                  </a:cubicBezTo>
                  <a:cubicBezTo>
                    <a:pt x="2062" y="3064"/>
                    <a:pt x="2460" y="2909"/>
                    <a:pt x="2748" y="2599"/>
                  </a:cubicBezTo>
                  <a:cubicBezTo>
                    <a:pt x="3347" y="2023"/>
                    <a:pt x="3347" y="1048"/>
                    <a:pt x="2748" y="450"/>
                  </a:cubicBezTo>
                  <a:cubicBezTo>
                    <a:pt x="2449" y="151"/>
                    <a:pt x="2062"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8" name="Google Shape;2018;p35"/>
            <p:cNvSpPr/>
            <p:nvPr/>
          </p:nvSpPr>
          <p:spPr>
            <a:xfrm>
              <a:off x="1509875" y="739350"/>
              <a:ext cx="638125" cy="396600"/>
            </a:xfrm>
            <a:custGeom>
              <a:avLst/>
              <a:gdLst/>
              <a:ahLst/>
              <a:cxnLst/>
              <a:rect l="l" t="t" r="r" b="b"/>
              <a:pathLst>
                <a:path w="25525" h="15864" extrusionOk="0">
                  <a:moveTo>
                    <a:pt x="1" y="0"/>
                  </a:moveTo>
                  <a:lnTo>
                    <a:pt x="1" y="5650"/>
                  </a:lnTo>
                  <a:lnTo>
                    <a:pt x="10237" y="15864"/>
                  </a:lnTo>
                  <a:lnTo>
                    <a:pt x="25525" y="15864"/>
                  </a:lnTo>
                  <a:lnTo>
                    <a:pt x="25525" y="15576"/>
                  </a:lnTo>
                  <a:lnTo>
                    <a:pt x="10348" y="15576"/>
                  </a:lnTo>
                  <a:lnTo>
                    <a:pt x="289" y="5539"/>
                  </a:lnTo>
                  <a:lnTo>
                    <a:pt x="28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9" name="Google Shape;2019;p35"/>
            <p:cNvSpPr/>
            <p:nvPr/>
          </p:nvSpPr>
          <p:spPr>
            <a:xfrm>
              <a:off x="2140225" y="1087600"/>
              <a:ext cx="83675" cy="76050"/>
            </a:xfrm>
            <a:custGeom>
              <a:avLst/>
              <a:gdLst/>
              <a:ahLst/>
              <a:cxnLst/>
              <a:rect l="l" t="t" r="r" b="b"/>
              <a:pathLst>
                <a:path w="3347" h="3042" extrusionOk="0">
                  <a:moveTo>
                    <a:pt x="1663" y="272"/>
                  </a:moveTo>
                  <a:cubicBezTo>
                    <a:pt x="1995" y="272"/>
                    <a:pt x="2305" y="405"/>
                    <a:pt x="2549" y="649"/>
                  </a:cubicBezTo>
                  <a:cubicBezTo>
                    <a:pt x="3036" y="1136"/>
                    <a:pt x="3036" y="1912"/>
                    <a:pt x="2549" y="2399"/>
                  </a:cubicBezTo>
                  <a:cubicBezTo>
                    <a:pt x="2305" y="2643"/>
                    <a:pt x="1984" y="2765"/>
                    <a:pt x="1663" y="2765"/>
                  </a:cubicBezTo>
                  <a:cubicBezTo>
                    <a:pt x="1341" y="2765"/>
                    <a:pt x="1020" y="2643"/>
                    <a:pt x="776" y="2399"/>
                  </a:cubicBezTo>
                  <a:cubicBezTo>
                    <a:pt x="289" y="1912"/>
                    <a:pt x="289" y="1136"/>
                    <a:pt x="776" y="649"/>
                  </a:cubicBezTo>
                  <a:cubicBezTo>
                    <a:pt x="1020" y="405"/>
                    <a:pt x="1352" y="272"/>
                    <a:pt x="1663" y="272"/>
                  </a:cubicBezTo>
                  <a:close/>
                  <a:moveTo>
                    <a:pt x="1674" y="1"/>
                  </a:moveTo>
                  <a:cubicBezTo>
                    <a:pt x="1286" y="1"/>
                    <a:pt x="898" y="150"/>
                    <a:pt x="599" y="449"/>
                  </a:cubicBezTo>
                  <a:cubicBezTo>
                    <a:pt x="1" y="1048"/>
                    <a:pt x="1" y="2000"/>
                    <a:pt x="599" y="2599"/>
                  </a:cubicBezTo>
                  <a:cubicBezTo>
                    <a:pt x="887" y="2909"/>
                    <a:pt x="1286" y="3042"/>
                    <a:pt x="1663" y="3042"/>
                  </a:cubicBezTo>
                  <a:cubicBezTo>
                    <a:pt x="2061" y="3042"/>
                    <a:pt x="2460" y="2909"/>
                    <a:pt x="2748" y="2599"/>
                  </a:cubicBezTo>
                  <a:cubicBezTo>
                    <a:pt x="3346" y="2000"/>
                    <a:pt x="3346" y="1048"/>
                    <a:pt x="2748" y="449"/>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 name="Zone de texte 1"/>
          <p:cNvSpPr txBox="1"/>
          <p:nvPr/>
        </p:nvSpPr>
        <p:spPr>
          <a:xfrm>
            <a:off x="1310640" y="763270"/>
            <a:ext cx="4572000" cy="737235"/>
          </a:xfrm>
          <a:prstGeom prst="rect">
            <a:avLst/>
          </a:prstGeom>
          <a:noFill/>
        </p:spPr>
        <p:txBody>
          <a:bodyPr wrap="square" rtlCol="0" anchor="t">
            <a:spAutoFit/>
          </a:bodyPr>
          <a:p>
            <a:r>
              <a:rPr lang="fr-FR" altLang="en-US" b="1">
                <a:solidFill>
                  <a:schemeClr val="tx1"/>
                </a:solidFill>
                <a:highlight>
                  <a:srgbClr val="FF0000"/>
                </a:highlight>
                <a:latin typeface="Century Gothic" panose="020B0502020202020204" charset="0"/>
                <a:cs typeface="Century Gothic" panose="020B0502020202020204" charset="0"/>
              </a:rPr>
              <a:t>La force de frottement de l'air</a:t>
            </a:r>
            <a:r>
              <a:rPr lang="fr-FR" altLang="en-US" b="1">
                <a:solidFill>
                  <a:schemeClr val="tx1"/>
                </a:solidFill>
                <a:latin typeface="Century Gothic" panose="020B0502020202020204" charset="0"/>
                <a:cs typeface="Century Gothic" panose="020B0502020202020204" charset="0"/>
              </a:rPr>
              <a:t>, également appelée résistance de l'air ou force de traînée s'oppose au mouvement de Baumgartner dans l'air.</a:t>
            </a:r>
            <a:endParaRPr lang="fr-FR" altLang="en-US" b="1">
              <a:solidFill>
                <a:schemeClr val="tx1"/>
              </a:solidFill>
              <a:latin typeface="Century Gothic" panose="020B0502020202020204" charset="0"/>
              <a:cs typeface="Century Gothic" panose="020B0502020202020204" charset="0"/>
            </a:endParaRPr>
          </a:p>
        </p:txBody>
      </p:sp>
      <p:sp>
        <p:nvSpPr>
          <p:cNvPr id="3" name="Rectangle 2"/>
          <p:cNvSpPr/>
          <p:nvPr/>
        </p:nvSpPr>
        <p:spPr>
          <a:xfrm>
            <a:off x="2483485" y="4516120"/>
            <a:ext cx="1368425" cy="360045"/>
          </a:xfrm>
          <a:prstGeom prst="rect">
            <a:avLst/>
          </a:prstGeom>
          <a:solidFill>
            <a:srgbClr val="00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4" name="Rectangle 3"/>
          <p:cNvSpPr/>
          <p:nvPr/>
        </p:nvSpPr>
        <p:spPr>
          <a:xfrm>
            <a:off x="-36195" y="4516120"/>
            <a:ext cx="955040" cy="534035"/>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5" name="Rectangle 4"/>
          <p:cNvSpPr/>
          <p:nvPr/>
        </p:nvSpPr>
        <p:spPr>
          <a:xfrm>
            <a:off x="6618605" y="4429125"/>
            <a:ext cx="1791970" cy="534035"/>
          </a:xfrm>
          <a:prstGeom prst="rect">
            <a:avLst/>
          </a:prstGeom>
          <a:solidFill>
            <a:srgbClr val="00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6" name="Rectangle 5"/>
          <p:cNvSpPr/>
          <p:nvPr/>
        </p:nvSpPr>
        <p:spPr>
          <a:xfrm>
            <a:off x="7236460" y="1203325"/>
            <a:ext cx="1791970" cy="534035"/>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cxnSp>
        <p:nvCxnSpPr>
          <p:cNvPr id="8" name="Connecteur droit avec flèche 7"/>
          <p:cNvCxnSpPr/>
          <p:nvPr/>
        </p:nvCxnSpPr>
        <p:spPr>
          <a:xfrm>
            <a:off x="4211955" y="339725"/>
            <a:ext cx="360045"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2" name="Zone de texte 11"/>
          <p:cNvSpPr txBox="1"/>
          <p:nvPr/>
        </p:nvSpPr>
        <p:spPr>
          <a:xfrm>
            <a:off x="1839595" y="1491615"/>
            <a:ext cx="2964180" cy="398780"/>
          </a:xfrm>
          <a:prstGeom prst="rect">
            <a:avLst/>
          </a:prstGeom>
          <a:noFill/>
        </p:spPr>
        <p:txBody>
          <a:bodyPr wrap="square" rtlCol="0">
            <a:spAutoFit/>
          </a:bodyPr>
          <a:p>
            <a:r>
              <a:rPr lang="fr-FR" altLang="en-US" sz="2000" b="1">
                <a:solidFill>
                  <a:schemeClr val="tx1"/>
                </a:solidFill>
                <a:latin typeface="Century Gothic" panose="020B0502020202020204" charset="0"/>
                <a:cs typeface="Century Gothic" panose="020B0502020202020204" charset="0"/>
              </a:rPr>
              <a:t>F=1/2 *cz*s*rho*v²</a:t>
            </a:r>
            <a:endParaRPr lang="fr-FR" altLang="en-US" sz="2000" b="1">
              <a:solidFill>
                <a:schemeClr val="tx1"/>
              </a:solidFill>
              <a:latin typeface="Century Gothic" panose="020B0502020202020204" charset="0"/>
              <a:cs typeface="Century Gothic" panose="020B0502020202020204" charset="0"/>
            </a:endParaRPr>
          </a:p>
        </p:txBody>
      </p:sp>
      <p:sp>
        <p:nvSpPr>
          <p:cNvPr id="13" name="Zone de texte 12"/>
          <p:cNvSpPr txBox="1"/>
          <p:nvPr/>
        </p:nvSpPr>
        <p:spPr>
          <a:xfrm>
            <a:off x="1383030" y="1875155"/>
            <a:ext cx="4115435" cy="953135"/>
          </a:xfrm>
          <a:prstGeom prst="rect">
            <a:avLst/>
          </a:prstGeom>
          <a:noFill/>
        </p:spPr>
        <p:txBody>
          <a:bodyPr wrap="square" rtlCol="0">
            <a:spAutoFit/>
          </a:bodyPr>
          <a:p>
            <a:r>
              <a:rPr lang="fr-FR" altLang="en-US" b="1">
                <a:solidFill>
                  <a:schemeClr val="tx1"/>
                </a:solidFill>
                <a:latin typeface="Century Gothic" panose="020B0502020202020204" charset="0"/>
                <a:cs typeface="Century Gothic" panose="020B0502020202020204" charset="0"/>
              </a:rPr>
              <a:t>cz: le coefficient de traînée.</a:t>
            </a:r>
            <a:endParaRPr lang="fr-FR" altLang="en-US" b="1">
              <a:solidFill>
                <a:schemeClr val="tx1"/>
              </a:solidFill>
              <a:latin typeface="Century Gothic" panose="020B0502020202020204" charset="0"/>
              <a:cs typeface="Century Gothic" panose="020B0502020202020204" charset="0"/>
            </a:endParaRPr>
          </a:p>
          <a:p>
            <a:r>
              <a:rPr lang="fr-FR" altLang="en-US" b="1">
                <a:solidFill>
                  <a:schemeClr val="tx1"/>
                </a:solidFill>
                <a:latin typeface="Century Gothic" panose="020B0502020202020204" charset="0"/>
                <a:cs typeface="Century Gothic" panose="020B0502020202020204" charset="0"/>
              </a:rPr>
              <a:t>rho: masse volumique de l’air  (kg/m³)</a:t>
            </a:r>
            <a:endParaRPr lang="fr-FR" altLang="en-US" b="1">
              <a:solidFill>
                <a:schemeClr val="tx1"/>
              </a:solidFill>
              <a:latin typeface="Century Gothic" panose="020B0502020202020204" charset="0"/>
              <a:cs typeface="Century Gothic" panose="020B0502020202020204" charset="0"/>
            </a:endParaRPr>
          </a:p>
          <a:p>
            <a:r>
              <a:rPr lang="fr-FR" altLang="en-US" b="1">
                <a:solidFill>
                  <a:schemeClr val="tx1"/>
                </a:solidFill>
                <a:latin typeface="Century Gothic" panose="020B0502020202020204" charset="0"/>
                <a:cs typeface="Century Gothic" panose="020B0502020202020204" charset="0"/>
              </a:rPr>
              <a:t>v: vitesse de Baumgartner (m/s)</a:t>
            </a:r>
            <a:endParaRPr lang="fr-FR" altLang="en-US" b="1">
              <a:solidFill>
                <a:schemeClr val="tx1"/>
              </a:solidFill>
              <a:latin typeface="Century Gothic" panose="020B0502020202020204" charset="0"/>
              <a:cs typeface="Century Gothic" panose="020B0502020202020204" charset="0"/>
            </a:endParaRPr>
          </a:p>
          <a:p>
            <a:r>
              <a:rPr lang="fr-FR" altLang="en-US" b="1">
                <a:solidFill>
                  <a:schemeClr val="tx1"/>
                </a:solidFill>
                <a:latin typeface="Century Gothic" panose="020B0502020202020204" charset="0"/>
                <a:cs typeface="Century Gothic" panose="020B0502020202020204" charset="0"/>
              </a:rPr>
              <a:t>s: surface de Baumgartner (m²)</a:t>
            </a:r>
            <a:endParaRPr lang="fr-FR" altLang="en-US" b="1">
              <a:solidFill>
                <a:schemeClr val="tx1"/>
              </a:solidFill>
              <a:latin typeface="Century Gothic" panose="020B0502020202020204" charset="0"/>
              <a:cs typeface="Century Gothic" panose="020B0502020202020204" charset="0"/>
            </a:endParaRPr>
          </a:p>
        </p:txBody>
      </p:sp>
      <p:cxnSp>
        <p:nvCxnSpPr>
          <p:cNvPr id="14" name="Connecteur droit 13"/>
          <p:cNvCxnSpPr/>
          <p:nvPr/>
        </p:nvCxnSpPr>
        <p:spPr>
          <a:xfrm>
            <a:off x="1187450" y="729615"/>
            <a:ext cx="0" cy="2087880"/>
          </a:xfrm>
          <a:prstGeom prst="line">
            <a:avLst/>
          </a:prstGeom>
          <a:ln>
            <a:solidFill>
              <a:srgbClr val="FF0000"/>
            </a:solidFill>
          </a:ln>
        </p:spPr>
        <p:style>
          <a:lnRef idx="2">
            <a:schemeClr val="accent1"/>
          </a:lnRef>
          <a:fillRef idx="0">
            <a:srgbClr val="FFFFFF"/>
          </a:fillRef>
          <a:effectRef idx="0">
            <a:srgbClr val="FFFFFF"/>
          </a:effectRef>
          <a:fontRef idx="minor">
            <a:schemeClr val="tx1"/>
          </a:fontRef>
        </p:style>
      </p:cxnSp>
      <p:grpSp>
        <p:nvGrpSpPr>
          <p:cNvPr id="15" name="Google Shape;2009;p35"/>
          <p:cNvGrpSpPr/>
          <p:nvPr/>
        </p:nvGrpSpPr>
        <p:grpSpPr>
          <a:xfrm flipH="1">
            <a:off x="770890" y="2720975"/>
            <a:ext cx="855345" cy="577215"/>
            <a:chOff x="8080552" y="2473390"/>
            <a:chExt cx="793249" cy="498929"/>
          </a:xfrm>
          <a:solidFill>
            <a:srgbClr val="FF0000"/>
          </a:solidFill>
        </p:grpSpPr>
        <p:sp>
          <p:nvSpPr>
            <p:cNvPr id="16" name="Google Shape;2010;p35"/>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 name="Google Shape;2011;p35"/>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 name="Google Shape;2012;p35"/>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 name="Google Shape;2013;p35"/>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5" name="Google Shape;2004;p35"/>
          <p:cNvGrpSpPr/>
          <p:nvPr/>
        </p:nvGrpSpPr>
        <p:grpSpPr>
          <a:xfrm>
            <a:off x="5825490" y="2762885"/>
            <a:ext cx="922655" cy="568960"/>
            <a:chOff x="8080552" y="2473390"/>
            <a:chExt cx="793249" cy="498929"/>
          </a:xfrm>
          <a:solidFill>
            <a:srgbClr val="FF0000"/>
          </a:solidFill>
        </p:grpSpPr>
        <p:sp>
          <p:nvSpPr>
            <p:cNvPr id="26" name="Google Shape;2005;p35"/>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 name="Google Shape;2006;p35"/>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 name="Google Shape;2007;p35"/>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 name="Google Shape;2008;p35"/>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020" name="Google Shape;2020;p35"/>
          <p:cNvGrpSpPr/>
          <p:nvPr/>
        </p:nvGrpSpPr>
        <p:grpSpPr>
          <a:xfrm>
            <a:off x="7234737" y="870359"/>
            <a:ext cx="1178136" cy="679753"/>
            <a:chOff x="2176527" y="4297299"/>
            <a:chExt cx="1178136" cy="679753"/>
          </a:xfrm>
          <a:solidFill>
            <a:srgbClr val="FF0000"/>
          </a:solidFill>
        </p:grpSpPr>
        <p:sp>
          <p:nvSpPr>
            <p:cNvPr id="2021" name="Google Shape;2021;p35"/>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grp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2" name="Google Shape;2022;p35"/>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3" name="Google Shape;2023;p35"/>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4" name="Google Shape;2024;p35"/>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grp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5" name="Google Shape;2025;p35"/>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grp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 name="Zone de texte 29"/>
          <p:cNvSpPr txBox="1"/>
          <p:nvPr/>
        </p:nvSpPr>
        <p:spPr>
          <a:xfrm>
            <a:off x="1785620" y="2880995"/>
            <a:ext cx="4421505" cy="861060"/>
          </a:xfrm>
          <a:prstGeom prst="rect">
            <a:avLst/>
          </a:prstGeom>
          <a:noFill/>
        </p:spPr>
        <p:txBody>
          <a:bodyPr wrap="square" rtlCol="0">
            <a:noAutofit/>
          </a:bodyPr>
          <a:p>
            <a:r>
              <a:rPr lang="fr-FR" altLang="en-US" b="1">
                <a:solidFill>
                  <a:schemeClr val="tx1"/>
                </a:solidFill>
              </a:rPr>
              <a:t>À partir de la condition d'équilibre des forces, projetée selon l'axe (O 𝑧):</a:t>
            </a:r>
            <a:endParaRPr lang="fr-FR" altLang="en-US" b="1">
              <a:solidFill>
                <a:schemeClr val="tx1"/>
              </a:solidFill>
            </a:endParaRPr>
          </a:p>
          <a:p>
            <a:r>
              <a:rPr lang="fr-FR" altLang="en-US"/>
              <a:t> </a:t>
            </a:r>
            <a:endParaRPr lang="fr-FR" altLang="en-US"/>
          </a:p>
        </p:txBody>
      </p:sp>
      <p:pic>
        <p:nvPicPr>
          <p:cNvPr id="32" name="2384804F-3998-4D57-9195-F3826E402611-1" descr="C:/Users/pc/AppData/Local/Temp/wpp.yWKHWvwpp"/>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123440" y="3363595"/>
            <a:ext cx="328839" cy="646339"/>
          </a:xfrm>
          <a:prstGeom prst="rect">
            <a:avLst/>
          </a:prstGeom>
        </p:spPr>
      </p:pic>
      <p:sp>
        <p:nvSpPr>
          <p:cNvPr id="34" name="Zone de texte 33"/>
          <p:cNvSpPr txBox="1"/>
          <p:nvPr/>
        </p:nvSpPr>
        <p:spPr>
          <a:xfrm>
            <a:off x="2411730" y="3507740"/>
            <a:ext cx="1737360" cy="368300"/>
          </a:xfrm>
          <a:prstGeom prst="rect">
            <a:avLst/>
          </a:prstGeom>
          <a:noFill/>
        </p:spPr>
        <p:txBody>
          <a:bodyPr wrap="square" rtlCol="0">
            <a:spAutoFit/>
          </a:bodyPr>
          <a:p>
            <a:r>
              <a:rPr lang="fr-FR" altLang="en-US" sz="1800" b="1">
                <a:solidFill>
                  <a:schemeClr val="tx1"/>
                </a:solidFill>
                <a:latin typeface="Century Gothic" panose="020B0502020202020204" charset="0"/>
                <a:cs typeface="Century Gothic" panose="020B0502020202020204" charset="0"/>
              </a:rPr>
              <a:t>F=0</a:t>
            </a:r>
            <a:endParaRPr lang="fr-FR" altLang="en-US" sz="1800" b="1">
              <a:solidFill>
                <a:schemeClr val="tx1"/>
              </a:solidFill>
              <a:latin typeface="Century Gothic" panose="020B0502020202020204" charset="0"/>
              <a:cs typeface="Century Gothic" panose="020B0502020202020204" charset="0"/>
            </a:endParaRPr>
          </a:p>
        </p:txBody>
      </p:sp>
      <p:sp>
        <p:nvSpPr>
          <p:cNvPr id="37" name="Zone de texte 36"/>
          <p:cNvSpPr txBox="1"/>
          <p:nvPr/>
        </p:nvSpPr>
        <p:spPr>
          <a:xfrm>
            <a:off x="1835785" y="3876040"/>
            <a:ext cx="1283970" cy="306705"/>
          </a:xfrm>
          <a:prstGeom prst="rect">
            <a:avLst/>
          </a:prstGeom>
          <a:noFill/>
        </p:spPr>
        <p:txBody>
          <a:bodyPr wrap="square" rtlCol="0">
            <a:spAutoFit/>
          </a:bodyPr>
          <a:p>
            <a:r>
              <a:rPr lang="fr-FR" altLang="en-US" b="1">
                <a:solidFill>
                  <a:schemeClr val="tx1"/>
                </a:solidFill>
                <a:latin typeface="Century Gothic" panose="020B0502020202020204" charset="0"/>
                <a:cs typeface="Century Gothic" panose="020B0502020202020204" charset="0"/>
              </a:rPr>
              <a:t>On a :</a:t>
            </a:r>
            <a:endParaRPr lang="fr-FR" altLang="en-US" b="1">
              <a:solidFill>
                <a:schemeClr val="tx1"/>
              </a:solidFill>
              <a:latin typeface="Century Gothic" panose="020B0502020202020204" charset="0"/>
              <a:cs typeface="Century Gothic" panose="020B0502020202020204" charset="0"/>
            </a:endParaRPr>
          </a:p>
        </p:txBody>
      </p:sp>
      <p:sp>
        <p:nvSpPr>
          <p:cNvPr id="38" name="Zone de texte 37"/>
          <p:cNvSpPr txBox="1"/>
          <p:nvPr/>
        </p:nvSpPr>
        <p:spPr>
          <a:xfrm>
            <a:off x="1839595" y="4083685"/>
            <a:ext cx="2625725" cy="337185"/>
          </a:xfrm>
          <a:prstGeom prst="rect">
            <a:avLst/>
          </a:prstGeom>
          <a:noFill/>
        </p:spPr>
        <p:txBody>
          <a:bodyPr wrap="square" rtlCol="0">
            <a:spAutoFit/>
          </a:bodyPr>
          <a:p>
            <a:r>
              <a:rPr lang="fr-FR" altLang="en-US" sz="1600" b="1">
                <a:solidFill>
                  <a:schemeClr val="tx1"/>
                </a:solidFill>
                <a:latin typeface="Century Gothic" panose="020B0502020202020204" charset="0"/>
                <a:cs typeface="Century Gothic" panose="020B0502020202020204" charset="0"/>
              </a:rPr>
              <a:t>v=√(2*m*g)/(cz*rho*s)</a:t>
            </a:r>
            <a:endParaRPr lang="fr-FR" altLang="en-US" sz="1600" b="1">
              <a:solidFill>
                <a:schemeClr val="tx1"/>
              </a:solidFill>
              <a:latin typeface="Century Gothic" panose="020B0502020202020204" charset="0"/>
              <a:cs typeface="Century Gothic" panose="020B0502020202020204" charset="0"/>
            </a:endParaRPr>
          </a:p>
        </p:txBody>
      </p:sp>
      <p:sp>
        <p:nvSpPr>
          <p:cNvPr id="39" name="Zone de texte 38"/>
          <p:cNvSpPr txBox="1"/>
          <p:nvPr/>
        </p:nvSpPr>
        <p:spPr>
          <a:xfrm>
            <a:off x="1785620" y="4429125"/>
            <a:ext cx="7355205" cy="737235"/>
          </a:xfrm>
          <a:prstGeom prst="rect">
            <a:avLst/>
          </a:prstGeom>
          <a:noFill/>
        </p:spPr>
        <p:txBody>
          <a:bodyPr wrap="square" rtlCol="0" anchor="t">
            <a:spAutoFit/>
          </a:bodyPr>
          <a:p>
            <a:r>
              <a:rPr lang="fr-FR" altLang="en-US" b="1">
                <a:solidFill>
                  <a:schemeClr val="tx1"/>
                </a:solidFill>
                <a:highlight>
                  <a:srgbClr val="FF0000"/>
                </a:highlight>
                <a:latin typeface="Century Gothic" panose="020B0502020202020204" charset="0"/>
                <a:cs typeface="Century Gothic" panose="020B0502020202020204" charset="0"/>
              </a:rPr>
              <a:t>La vitesse maximale théorique de Baumgartner est de 49,81 m/s. Comme la vitesse mesurée,vbt est infèrieure à vb max nous concluons que la condition d'équilibre ne peut être appliquée.</a:t>
            </a:r>
            <a:endParaRPr lang="fr-FR" altLang="en-US" b="1">
              <a:solidFill>
                <a:schemeClr val="tx1"/>
              </a:solidFill>
              <a:highlight>
                <a:srgbClr val="FF0000"/>
              </a:highlight>
              <a:latin typeface="Century Gothic" panose="020B0502020202020204" charset="0"/>
              <a:cs typeface="Century Gothic" panose="020B0502020202020204" charset="0"/>
            </a:endParaRPr>
          </a:p>
        </p:txBody>
      </p:sp>
      <p:pic>
        <p:nvPicPr>
          <p:cNvPr id="40" name="Image 39" descr="dcf2cdc656fb11977cef4122486b5039"/>
          <p:cNvPicPr>
            <a:picLocks noChangeAspect="1"/>
          </p:cNvPicPr>
          <p:nvPr/>
        </p:nvPicPr>
        <p:blipFill>
          <a:blip r:embed="rId3"/>
          <a:srcRect l="94" t="7346" b="14654"/>
          <a:stretch>
            <a:fillRect/>
          </a:stretch>
        </p:blipFill>
        <p:spPr>
          <a:xfrm>
            <a:off x="6096000" y="1131570"/>
            <a:ext cx="1471930" cy="1464310"/>
          </a:xfrm>
          <a:prstGeom prst="ellipse">
            <a:avLst/>
          </a:prstGeom>
          <a:ln w="28575" cmpd="sng">
            <a:solidFill>
              <a:schemeClr val="tx1"/>
            </a:solidFill>
            <a:prstDash val="solid"/>
          </a:ln>
        </p:spPr>
      </p:pic>
      <p:pic>
        <p:nvPicPr>
          <p:cNvPr id="1" name="Image 0" descr="felix-baumgartner-saute-depuis-la-stratosphere-espace-terre"/>
          <p:cNvPicPr>
            <a:picLocks noChangeAspect="1"/>
          </p:cNvPicPr>
          <p:nvPr/>
        </p:nvPicPr>
        <p:blipFill>
          <a:blip r:embed="rId4"/>
          <a:srcRect l="16959" t="28783" r="43008" b="583"/>
          <a:stretch>
            <a:fillRect/>
          </a:stretch>
        </p:blipFill>
        <p:spPr>
          <a:xfrm>
            <a:off x="6055360" y="1031875"/>
            <a:ext cx="1701800" cy="1689100"/>
          </a:xfrm>
          <a:prstGeom prst="ellipse">
            <a:avLst/>
          </a:prstGeom>
          <a:ln w="34925">
            <a:solidFill>
              <a:schemeClr val="accent2"/>
            </a:solidFill>
          </a:ln>
        </p:spPr>
      </p:pic>
      <p:sp>
        <p:nvSpPr>
          <p:cNvPr id="10" name="Larme 9"/>
          <p:cNvSpPr/>
          <p:nvPr/>
        </p:nvSpPr>
        <p:spPr>
          <a:xfrm flipH="1" flipV="1">
            <a:off x="107950" y="4460875"/>
            <a:ext cx="599440" cy="579755"/>
          </a:xfrm>
          <a:prstGeom prst="teardrop">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1" name="Zone de texte 10"/>
          <p:cNvSpPr txBox="1"/>
          <p:nvPr/>
        </p:nvSpPr>
        <p:spPr>
          <a:xfrm>
            <a:off x="196215" y="4502785"/>
            <a:ext cx="3048000" cy="460375"/>
          </a:xfrm>
          <a:prstGeom prst="rect">
            <a:avLst/>
          </a:prstGeom>
          <a:noFill/>
        </p:spPr>
        <p:txBody>
          <a:bodyPr wrap="square" rtlCol="0">
            <a:spAutoFit/>
          </a:bodyPr>
          <a:p>
            <a:r>
              <a:rPr lang="fr-FR" altLang="en-US" sz="2400" b="1">
                <a:solidFill>
                  <a:schemeClr val="tx1"/>
                </a:solidFill>
                <a:latin typeface="Century Gothic" panose="020B0502020202020204" charset="0"/>
                <a:cs typeface="Century Gothic" panose="020B0502020202020204" charset="0"/>
              </a:rPr>
              <a:t>5</a:t>
            </a:r>
            <a:endParaRPr lang="fr-FR" altLang="en-US" sz="2400" b="1">
              <a:solidFill>
                <a:schemeClr val="tx1"/>
              </a:solidFill>
              <a:latin typeface="Century Gothic" panose="020B0502020202020204" charset="0"/>
              <a:cs typeface="Century Gothic" panose="020B0502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2097" name="Shape 2097"/>
        <p:cNvGrpSpPr/>
        <p:nvPr/>
      </p:nvGrpSpPr>
      <p:grpSpPr>
        <a:xfrm>
          <a:off x="0" y="0"/>
          <a:ext cx="0" cy="0"/>
          <a:chOff x="0" y="0"/>
          <a:chExt cx="0" cy="0"/>
        </a:xfrm>
      </p:grpSpPr>
      <p:grpSp>
        <p:nvGrpSpPr>
          <p:cNvPr id="2099" name="Google Shape;2099;p37"/>
          <p:cNvGrpSpPr/>
          <p:nvPr/>
        </p:nvGrpSpPr>
        <p:grpSpPr>
          <a:xfrm rot="10800000">
            <a:off x="3925714" y="-313273"/>
            <a:ext cx="507036" cy="690583"/>
            <a:chOff x="2409497" y="4753383"/>
            <a:chExt cx="507036" cy="690583"/>
          </a:xfrm>
        </p:grpSpPr>
        <p:grpSp>
          <p:nvGrpSpPr>
            <p:cNvPr id="2100" name="Google Shape;2100;p37"/>
            <p:cNvGrpSpPr/>
            <p:nvPr/>
          </p:nvGrpSpPr>
          <p:grpSpPr>
            <a:xfrm>
              <a:off x="2733735" y="4845493"/>
              <a:ext cx="182798" cy="598473"/>
              <a:chOff x="3638102" y="4583399"/>
              <a:chExt cx="182798" cy="598473"/>
            </a:xfrm>
          </p:grpSpPr>
          <p:sp>
            <p:nvSpPr>
              <p:cNvPr id="2101" name="Google Shape;2101;p37"/>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2" name="Google Shape;2102;p37"/>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03" name="Google Shape;2103;p37"/>
            <p:cNvGrpSpPr/>
            <p:nvPr/>
          </p:nvGrpSpPr>
          <p:grpSpPr>
            <a:xfrm>
              <a:off x="2409497" y="4753383"/>
              <a:ext cx="182798" cy="598473"/>
              <a:chOff x="3638102" y="4583399"/>
              <a:chExt cx="182798" cy="598473"/>
            </a:xfrm>
          </p:grpSpPr>
          <p:sp>
            <p:nvSpPr>
              <p:cNvPr id="2104" name="Google Shape;2104;p37"/>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5" name="Google Shape;2105;p37"/>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 name="Zone de texte 1"/>
          <p:cNvSpPr txBox="1"/>
          <p:nvPr/>
        </p:nvSpPr>
        <p:spPr>
          <a:xfrm>
            <a:off x="1101725" y="467995"/>
            <a:ext cx="4204335" cy="368300"/>
          </a:xfrm>
          <a:prstGeom prst="rect">
            <a:avLst/>
          </a:prstGeom>
          <a:noFill/>
        </p:spPr>
        <p:txBody>
          <a:bodyPr wrap="square" rtlCol="0">
            <a:spAutoFit/>
          </a:bodyPr>
          <a:p>
            <a:r>
              <a:rPr lang="fr-FR" altLang="en-US" sz="1800" b="1">
                <a:solidFill>
                  <a:schemeClr val="tx1"/>
                </a:solidFill>
                <a:latin typeface="Century Gothic" panose="020B0502020202020204" charset="0"/>
                <a:cs typeface="Century Gothic" panose="020B0502020202020204" charset="0"/>
              </a:rPr>
              <a:t>variation de la masse volumique</a:t>
            </a:r>
            <a:r>
              <a:rPr lang="fr-FR" altLang="en-US">
                <a:latin typeface="Century Gothic" panose="020B0502020202020204" charset="0"/>
                <a:cs typeface="Century Gothic" panose="020B0502020202020204" charset="0"/>
              </a:rPr>
              <a:t> </a:t>
            </a:r>
            <a:endParaRPr lang="fr-FR" altLang="en-US">
              <a:latin typeface="Century Gothic" panose="020B0502020202020204" charset="0"/>
              <a:cs typeface="Century Gothic" panose="020B0502020202020204" charset="0"/>
            </a:endParaRPr>
          </a:p>
        </p:txBody>
      </p:sp>
      <p:cxnSp>
        <p:nvCxnSpPr>
          <p:cNvPr id="3" name="Connecteur droit 2"/>
          <p:cNvCxnSpPr/>
          <p:nvPr/>
        </p:nvCxnSpPr>
        <p:spPr>
          <a:xfrm>
            <a:off x="1101725" y="467995"/>
            <a:ext cx="0" cy="322580"/>
          </a:xfrm>
          <a:prstGeom prst="line">
            <a:avLst/>
          </a:prstGeom>
          <a:ln>
            <a:solidFill>
              <a:srgbClr val="FF0000"/>
            </a:solidFill>
          </a:ln>
        </p:spPr>
        <p:style>
          <a:lnRef idx="2">
            <a:schemeClr val="accent1"/>
          </a:lnRef>
          <a:fillRef idx="0">
            <a:srgbClr val="FFFFFF"/>
          </a:fillRef>
          <a:effectRef idx="0">
            <a:srgbClr val="FFFFFF"/>
          </a:effectRef>
          <a:fontRef idx="minor">
            <a:schemeClr val="tx1"/>
          </a:fontRef>
        </p:style>
      </p:cxnSp>
      <p:grpSp>
        <p:nvGrpSpPr>
          <p:cNvPr id="7306" name="Google Shape;7306;p71"/>
          <p:cNvGrpSpPr/>
          <p:nvPr/>
        </p:nvGrpSpPr>
        <p:grpSpPr>
          <a:xfrm>
            <a:off x="6012180" y="655320"/>
            <a:ext cx="1689100" cy="2091055"/>
            <a:chOff x="7287122" y="1165658"/>
            <a:chExt cx="1219413" cy="1051365"/>
          </a:xfrm>
        </p:grpSpPr>
        <p:grpSp>
          <p:nvGrpSpPr>
            <p:cNvPr id="7307" name="Google Shape;7307;p71"/>
            <p:cNvGrpSpPr/>
            <p:nvPr/>
          </p:nvGrpSpPr>
          <p:grpSpPr>
            <a:xfrm>
              <a:off x="7287122" y="1969723"/>
              <a:ext cx="1219413" cy="247300"/>
              <a:chOff x="7287122" y="1969723"/>
              <a:chExt cx="1219413" cy="247300"/>
            </a:xfrm>
          </p:grpSpPr>
          <p:sp>
            <p:nvSpPr>
              <p:cNvPr id="7308" name="Google Shape;7308;p71"/>
              <p:cNvSpPr/>
              <p:nvPr/>
            </p:nvSpPr>
            <p:spPr>
              <a:xfrm flipH="1">
                <a:off x="8366247" y="1969723"/>
                <a:ext cx="140288" cy="247300"/>
              </a:xfrm>
              <a:custGeom>
                <a:avLst/>
                <a:gdLst/>
                <a:ahLst/>
                <a:cxnLst/>
                <a:rect l="l" t="t" r="r" b="b"/>
                <a:pathLst>
                  <a:path w="14992" h="26428" extrusionOk="0">
                    <a:moveTo>
                      <a:pt x="31" y="0"/>
                    </a:moveTo>
                    <a:cubicBezTo>
                      <a:pt x="25" y="0"/>
                      <a:pt x="19" y="0"/>
                      <a:pt x="13" y="0"/>
                    </a:cubicBezTo>
                    <a:lnTo>
                      <a:pt x="0" y="0"/>
                    </a:lnTo>
                    <a:lnTo>
                      <a:pt x="0" y="26407"/>
                    </a:lnTo>
                    <a:lnTo>
                      <a:pt x="13" y="26427"/>
                    </a:lnTo>
                    <a:lnTo>
                      <a:pt x="14992" y="1860"/>
                    </a:lnTo>
                    <a:cubicBezTo>
                      <a:pt x="10391" y="663"/>
                      <a:pt x="5335" y="0"/>
                      <a:pt x="31" y="0"/>
                    </a:cubicBezTo>
                    <a:close/>
                  </a:path>
                </a:pathLst>
              </a:custGeom>
              <a:solidFill>
                <a:srgbClr val="FFAFA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7309" name="Google Shape;7309;p71"/>
              <p:cNvGrpSpPr/>
              <p:nvPr/>
            </p:nvGrpSpPr>
            <p:grpSpPr>
              <a:xfrm>
                <a:off x="7287122" y="2063892"/>
                <a:ext cx="1151753" cy="73428"/>
                <a:chOff x="7287122" y="2063892"/>
                <a:chExt cx="1151753" cy="73428"/>
              </a:xfrm>
            </p:grpSpPr>
            <p:sp>
              <p:nvSpPr>
                <p:cNvPr id="7310" name="Google Shape;7310;p71"/>
                <p:cNvSpPr/>
                <p:nvPr/>
              </p:nvSpPr>
              <p:spPr>
                <a:xfrm flipH="1">
                  <a:off x="7287122" y="2063892"/>
                  <a:ext cx="507103" cy="73428"/>
                </a:xfrm>
                <a:custGeom>
                  <a:avLst/>
                  <a:gdLst/>
                  <a:ahLst/>
                  <a:cxnLst/>
                  <a:rect l="l" t="t" r="r" b="b"/>
                  <a:pathLst>
                    <a:path w="35124" h="7847" extrusionOk="0">
                      <a:moveTo>
                        <a:pt x="0" y="1"/>
                      </a:moveTo>
                      <a:lnTo>
                        <a:pt x="0" y="7847"/>
                      </a:lnTo>
                      <a:lnTo>
                        <a:pt x="35123" y="7847"/>
                      </a:lnTo>
                      <a:lnTo>
                        <a:pt x="35123" y="1"/>
                      </a:lnTo>
                      <a:close/>
                    </a:path>
                  </a:pathLst>
                </a:custGeom>
                <a:solidFill>
                  <a:srgbClr val="FFAFA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cxnSp>
              <p:nvCxnSpPr>
                <p:cNvPr id="7311" name="Google Shape;7311;p71"/>
                <p:cNvCxnSpPr/>
                <p:nvPr/>
              </p:nvCxnSpPr>
              <p:spPr>
                <a:xfrm rot="10800000">
                  <a:off x="7818475" y="2100600"/>
                  <a:ext cx="620400" cy="0"/>
                </a:xfrm>
                <a:prstGeom prst="straightConnector1">
                  <a:avLst/>
                </a:prstGeom>
                <a:noFill/>
                <a:ln w="9525" cap="flat" cmpd="sng">
                  <a:solidFill>
                    <a:srgbClr val="FFAFAF"/>
                  </a:solidFill>
                  <a:prstDash val="solid"/>
                  <a:round/>
                  <a:headEnd type="none" w="med" len="med"/>
                  <a:tailEnd type="oval" w="med" len="med"/>
                </a:ln>
              </p:spPr>
            </p:cxnSp>
          </p:grpSp>
        </p:grpSp>
        <p:grpSp>
          <p:nvGrpSpPr>
            <p:cNvPr id="7312" name="Google Shape;7312;p71"/>
            <p:cNvGrpSpPr/>
            <p:nvPr/>
          </p:nvGrpSpPr>
          <p:grpSpPr>
            <a:xfrm>
              <a:off x="7287122" y="1712201"/>
              <a:ext cx="1219403" cy="246767"/>
              <a:chOff x="7287122" y="1712201"/>
              <a:chExt cx="1219403" cy="246767"/>
            </a:xfrm>
          </p:grpSpPr>
          <p:sp>
            <p:nvSpPr>
              <p:cNvPr id="7313" name="Google Shape;7313;p71"/>
              <p:cNvSpPr/>
              <p:nvPr/>
            </p:nvSpPr>
            <p:spPr>
              <a:xfrm flipH="1">
                <a:off x="8226249" y="1712201"/>
                <a:ext cx="280276" cy="246767"/>
              </a:xfrm>
              <a:custGeom>
                <a:avLst/>
                <a:gdLst/>
                <a:ahLst/>
                <a:cxnLst/>
                <a:rect l="l" t="t" r="r" b="b"/>
                <a:pathLst>
                  <a:path w="29952" h="26371" extrusionOk="0">
                    <a:moveTo>
                      <a:pt x="1" y="0"/>
                    </a:moveTo>
                    <a:lnTo>
                      <a:pt x="1" y="24234"/>
                    </a:lnTo>
                    <a:lnTo>
                      <a:pt x="14" y="24234"/>
                    </a:lnTo>
                    <a:cubicBezTo>
                      <a:pt x="14" y="24234"/>
                      <a:pt x="203" y="24229"/>
                      <a:pt x="558" y="24229"/>
                    </a:cubicBezTo>
                    <a:cubicBezTo>
                      <a:pt x="2473" y="24229"/>
                      <a:pt x="9215" y="24384"/>
                      <a:pt x="17213" y="26370"/>
                    </a:cubicBezTo>
                    <a:lnTo>
                      <a:pt x="29952" y="5713"/>
                    </a:lnTo>
                    <a:cubicBezTo>
                      <a:pt x="29952" y="5713"/>
                      <a:pt x="20827" y="0"/>
                      <a:pt x="14" y="0"/>
                    </a:cubicBezTo>
                    <a:close/>
                  </a:path>
                </a:pathLst>
              </a:custGeom>
              <a:solidFill>
                <a:srgbClr val="FF6B6B"/>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7314" name="Google Shape;7314;p71"/>
              <p:cNvGrpSpPr/>
              <p:nvPr/>
            </p:nvGrpSpPr>
            <p:grpSpPr>
              <a:xfrm>
                <a:off x="7287122" y="1842861"/>
                <a:ext cx="1005303" cy="73419"/>
                <a:chOff x="7287122" y="1842861"/>
                <a:chExt cx="1005303" cy="73419"/>
              </a:xfrm>
            </p:grpSpPr>
            <p:sp>
              <p:nvSpPr>
                <p:cNvPr id="7315" name="Google Shape;7315;p71"/>
                <p:cNvSpPr/>
                <p:nvPr/>
              </p:nvSpPr>
              <p:spPr>
                <a:xfrm flipH="1">
                  <a:off x="7287122" y="1842861"/>
                  <a:ext cx="507103" cy="73419"/>
                </a:xfrm>
                <a:custGeom>
                  <a:avLst/>
                  <a:gdLst/>
                  <a:ahLst/>
                  <a:cxnLst/>
                  <a:rect l="l" t="t" r="r" b="b"/>
                  <a:pathLst>
                    <a:path w="35124" h="7846" extrusionOk="0">
                      <a:moveTo>
                        <a:pt x="0" y="1"/>
                      </a:moveTo>
                      <a:lnTo>
                        <a:pt x="0" y="7845"/>
                      </a:lnTo>
                      <a:lnTo>
                        <a:pt x="35123" y="7845"/>
                      </a:lnTo>
                      <a:lnTo>
                        <a:pt x="35123" y="1"/>
                      </a:lnTo>
                      <a:close/>
                    </a:path>
                  </a:pathLst>
                </a:custGeom>
                <a:solidFill>
                  <a:srgbClr val="FF6B6B"/>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cxnSp>
              <p:nvCxnSpPr>
                <p:cNvPr id="7316" name="Google Shape;7316;p71"/>
                <p:cNvCxnSpPr/>
                <p:nvPr/>
              </p:nvCxnSpPr>
              <p:spPr>
                <a:xfrm rot="10800000">
                  <a:off x="7818425" y="1879575"/>
                  <a:ext cx="474000" cy="0"/>
                </a:xfrm>
                <a:prstGeom prst="straightConnector1">
                  <a:avLst/>
                </a:prstGeom>
                <a:noFill/>
                <a:ln w="9525" cap="flat" cmpd="sng">
                  <a:solidFill>
                    <a:srgbClr val="FF6B6B"/>
                  </a:solidFill>
                  <a:prstDash val="solid"/>
                  <a:round/>
                  <a:headEnd type="none" w="med" len="med"/>
                  <a:tailEnd type="oval" w="med" len="med"/>
                </a:ln>
              </p:spPr>
            </p:cxnSp>
          </p:grpSp>
        </p:grpSp>
        <p:grpSp>
          <p:nvGrpSpPr>
            <p:cNvPr id="7317" name="Google Shape;7317;p71"/>
            <p:cNvGrpSpPr/>
            <p:nvPr/>
          </p:nvGrpSpPr>
          <p:grpSpPr>
            <a:xfrm>
              <a:off x="7287122" y="1447520"/>
              <a:ext cx="1219403" cy="286667"/>
              <a:chOff x="7287122" y="1447520"/>
              <a:chExt cx="1219403" cy="286667"/>
            </a:xfrm>
          </p:grpSpPr>
          <p:sp>
            <p:nvSpPr>
              <p:cNvPr id="7318" name="Google Shape;7318;p71"/>
              <p:cNvSpPr/>
              <p:nvPr/>
            </p:nvSpPr>
            <p:spPr>
              <a:xfrm flipH="1">
                <a:off x="8087665" y="1447520"/>
                <a:ext cx="418860" cy="286667"/>
              </a:xfrm>
              <a:custGeom>
                <a:avLst/>
                <a:gdLst/>
                <a:ahLst/>
                <a:cxnLst/>
                <a:rect l="l" t="t" r="r" b="b"/>
                <a:pathLst>
                  <a:path w="44762" h="30635" extrusionOk="0">
                    <a:moveTo>
                      <a:pt x="1" y="1"/>
                    </a:moveTo>
                    <a:lnTo>
                      <a:pt x="1" y="24648"/>
                    </a:lnTo>
                    <a:lnTo>
                      <a:pt x="14" y="24648"/>
                    </a:lnTo>
                    <a:cubicBezTo>
                      <a:pt x="5607" y="24648"/>
                      <a:pt x="18560" y="25130"/>
                      <a:pt x="31390" y="30635"/>
                    </a:cubicBezTo>
                    <a:lnTo>
                      <a:pt x="44761" y="10327"/>
                    </a:lnTo>
                    <a:cubicBezTo>
                      <a:pt x="44761" y="10327"/>
                      <a:pt x="27304" y="1"/>
                      <a:pt x="14" y="1"/>
                    </a:cubicBezTo>
                    <a:close/>
                  </a:path>
                </a:pathLst>
              </a:custGeom>
              <a:solidFill>
                <a:srgbClr val="FF393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7319" name="Google Shape;7319;p71"/>
              <p:cNvGrpSpPr/>
              <p:nvPr/>
            </p:nvGrpSpPr>
            <p:grpSpPr>
              <a:xfrm>
                <a:off x="7287122" y="1581977"/>
                <a:ext cx="852803" cy="73428"/>
                <a:chOff x="7287122" y="1581977"/>
                <a:chExt cx="852803" cy="73428"/>
              </a:xfrm>
            </p:grpSpPr>
            <p:sp>
              <p:nvSpPr>
                <p:cNvPr id="7320" name="Google Shape;7320;p71"/>
                <p:cNvSpPr/>
                <p:nvPr/>
              </p:nvSpPr>
              <p:spPr>
                <a:xfrm flipH="1">
                  <a:off x="7287122" y="1581977"/>
                  <a:ext cx="507103" cy="73428"/>
                </a:xfrm>
                <a:custGeom>
                  <a:avLst/>
                  <a:gdLst/>
                  <a:ahLst/>
                  <a:cxnLst/>
                  <a:rect l="l" t="t" r="r" b="b"/>
                  <a:pathLst>
                    <a:path w="35124" h="7847" extrusionOk="0">
                      <a:moveTo>
                        <a:pt x="0" y="1"/>
                      </a:moveTo>
                      <a:lnTo>
                        <a:pt x="0" y="7847"/>
                      </a:lnTo>
                      <a:lnTo>
                        <a:pt x="35123" y="7847"/>
                      </a:lnTo>
                      <a:lnTo>
                        <a:pt x="35123" y="1"/>
                      </a:lnTo>
                      <a:close/>
                    </a:path>
                  </a:pathLst>
                </a:custGeom>
                <a:solidFill>
                  <a:srgbClr val="FF3939"/>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cxnSp>
              <p:nvCxnSpPr>
                <p:cNvPr id="7321" name="Google Shape;7321;p71"/>
                <p:cNvCxnSpPr/>
                <p:nvPr/>
              </p:nvCxnSpPr>
              <p:spPr>
                <a:xfrm rot="10800000">
                  <a:off x="7818325" y="1618700"/>
                  <a:ext cx="321600" cy="0"/>
                </a:xfrm>
                <a:prstGeom prst="straightConnector1">
                  <a:avLst/>
                </a:prstGeom>
                <a:noFill/>
                <a:ln w="9525" cap="flat" cmpd="sng">
                  <a:solidFill>
                    <a:srgbClr val="FF3939"/>
                  </a:solidFill>
                  <a:prstDash val="solid"/>
                  <a:round/>
                  <a:headEnd type="none" w="med" len="med"/>
                  <a:tailEnd type="oval" w="med" len="med"/>
                </a:ln>
              </p:spPr>
            </p:cxnSp>
          </p:grpSp>
        </p:grpSp>
        <p:grpSp>
          <p:nvGrpSpPr>
            <p:cNvPr id="7322" name="Google Shape;7322;p71"/>
            <p:cNvGrpSpPr/>
            <p:nvPr/>
          </p:nvGrpSpPr>
          <p:grpSpPr>
            <a:xfrm>
              <a:off x="7287122" y="1165658"/>
              <a:ext cx="1219403" cy="344253"/>
              <a:chOff x="7287122" y="1165658"/>
              <a:chExt cx="1219403" cy="344253"/>
            </a:xfrm>
          </p:grpSpPr>
          <p:sp>
            <p:nvSpPr>
              <p:cNvPr id="7323" name="Google Shape;7323;p71"/>
              <p:cNvSpPr/>
              <p:nvPr/>
            </p:nvSpPr>
            <p:spPr>
              <a:xfrm flipH="1">
                <a:off x="7919557" y="1165658"/>
                <a:ext cx="586968" cy="344253"/>
              </a:xfrm>
              <a:custGeom>
                <a:avLst/>
                <a:gdLst/>
                <a:ahLst/>
                <a:cxnLst/>
                <a:rect l="l" t="t" r="r" b="b"/>
                <a:pathLst>
                  <a:path w="62727" h="36789" extrusionOk="0">
                    <a:moveTo>
                      <a:pt x="1" y="1"/>
                    </a:moveTo>
                    <a:lnTo>
                      <a:pt x="1" y="25976"/>
                    </a:lnTo>
                    <a:lnTo>
                      <a:pt x="17" y="25976"/>
                    </a:lnTo>
                    <a:cubicBezTo>
                      <a:pt x="74" y="25976"/>
                      <a:pt x="588" y="25960"/>
                      <a:pt x="1487" y="25960"/>
                    </a:cubicBezTo>
                    <a:cubicBezTo>
                      <a:pt x="7235" y="25960"/>
                      <a:pt x="28709" y="26646"/>
                      <a:pt x="46867" y="36789"/>
                    </a:cubicBezTo>
                    <a:lnTo>
                      <a:pt x="62726" y="12728"/>
                    </a:lnTo>
                    <a:cubicBezTo>
                      <a:pt x="62726" y="12728"/>
                      <a:pt x="39312" y="2"/>
                      <a:pt x="17" y="1"/>
                    </a:cubicBezTo>
                    <a:close/>
                  </a:path>
                </a:pathLst>
              </a:custGeom>
              <a:solidFill>
                <a:srgbClr val="FF3737"/>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7324" name="Google Shape;7324;p71"/>
              <p:cNvGrpSpPr/>
              <p:nvPr/>
            </p:nvGrpSpPr>
            <p:grpSpPr>
              <a:xfrm>
                <a:off x="7287122" y="1341025"/>
                <a:ext cx="695703" cy="73419"/>
                <a:chOff x="7287122" y="1341025"/>
                <a:chExt cx="695703" cy="73419"/>
              </a:xfrm>
            </p:grpSpPr>
            <p:sp>
              <p:nvSpPr>
                <p:cNvPr id="7325" name="Google Shape;7325;p71"/>
                <p:cNvSpPr/>
                <p:nvPr/>
              </p:nvSpPr>
              <p:spPr>
                <a:xfrm flipH="1">
                  <a:off x="7287122" y="1341025"/>
                  <a:ext cx="507103" cy="73419"/>
                </a:xfrm>
                <a:custGeom>
                  <a:avLst/>
                  <a:gdLst/>
                  <a:ahLst/>
                  <a:cxnLst/>
                  <a:rect l="l" t="t" r="r" b="b"/>
                  <a:pathLst>
                    <a:path w="35124" h="7846" extrusionOk="0">
                      <a:moveTo>
                        <a:pt x="0" y="1"/>
                      </a:moveTo>
                      <a:lnTo>
                        <a:pt x="0" y="7845"/>
                      </a:lnTo>
                      <a:lnTo>
                        <a:pt x="35123" y="7845"/>
                      </a:lnTo>
                      <a:lnTo>
                        <a:pt x="35123" y="1"/>
                      </a:lnTo>
                      <a:close/>
                    </a:path>
                  </a:pathLst>
                </a:custGeom>
                <a:solidFill>
                  <a:srgbClr val="FF3737"/>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cxnSp>
              <p:nvCxnSpPr>
                <p:cNvPr id="7326" name="Google Shape;7326;p71"/>
                <p:cNvCxnSpPr/>
                <p:nvPr/>
              </p:nvCxnSpPr>
              <p:spPr>
                <a:xfrm rot="10800000">
                  <a:off x="7818425" y="1377750"/>
                  <a:ext cx="164400" cy="0"/>
                </a:xfrm>
                <a:prstGeom prst="straightConnector1">
                  <a:avLst/>
                </a:prstGeom>
                <a:noFill/>
                <a:ln w="9525" cap="flat" cmpd="sng">
                  <a:solidFill>
                    <a:srgbClr val="FF3737"/>
                  </a:solidFill>
                  <a:prstDash val="solid"/>
                  <a:round/>
                  <a:headEnd type="none" w="med" len="med"/>
                  <a:tailEnd type="oval" w="med" len="med"/>
                </a:ln>
              </p:spPr>
            </p:cxnSp>
          </p:grpSp>
        </p:grpSp>
      </p:grpSp>
      <p:pic>
        <p:nvPicPr>
          <p:cNvPr id="7" name="Image 6"/>
          <p:cNvPicPr>
            <a:picLocks noChangeAspect="1"/>
          </p:cNvPicPr>
          <p:nvPr/>
        </p:nvPicPr>
        <p:blipFill>
          <a:blip r:embed="rId1"/>
          <a:stretch>
            <a:fillRect/>
          </a:stretch>
        </p:blipFill>
        <p:spPr>
          <a:xfrm>
            <a:off x="1115060" y="1779905"/>
            <a:ext cx="3787775" cy="2799080"/>
          </a:xfrm>
          <a:prstGeom prst="rect">
            <a:avLst/>
          </a:prstGeom>
          <a:ln w="53975">
            <a:solidFill>
              <a:srgbClr val="FF0000"/>
            </a:solidFill>
          </a:ln>
        </p:spPr>
      </p:pic>
      <p:sp>
        <p:nvSpPr>
          <p:cNvPr id="8" name="Zone de texte 7"/>
          <p:cNvSpPr txBox="1"/>
          <p:nvPr/>
        </p:nvSpPr>
        <p:spPr>
          <a:xfrm>
            <a:off x="1043305" y="927100"/>
            <a:ext cx="4130675" cy="737235"/>
          </a:xfrm>
          <a:prstGeom prst="rect">
            <a:avLst/>
          </a:prstGeom>
          <a:noFill/>
        </p:spPr>
        <p:txBody>
          <a:bodyPr wrap="square" rtlCol="0">
            <a:spAutoFit/>
          </a:bodyPr>
          <a:p>
            <a:r>
              <a:rPr lang="fr-FR" altLang="en-US">
                <a:solidFill>
                  <a:schemeClr val="tx1"/>
                </a:solidFill>
                <a:latin typeface="Century Gothic" panose="020B0502020202020204" charset="0"/>
                <a:cs typeface="Century Gothic" panose="020B0502020202020204" charset="0"/>
              </a:rPr>
              <a:t>On modelise d’abord les variations de la masse v de Baumgartner parr rapport a son l’altitude</a:t>
            </a:r>
            <a:r>
              <a:rPr lang="fr-FR" altLang="en-US">
                <a:latin typeface="Century Gothic" panose="020B0502020202020204" charset="0"/>
                <a:cs typeface="Century Gothic" panose="020B0502020202020204" charset="0"/>
              </a:rPr>
              <a:t> </a:t>
            </a:r>
            <a:endParaRPr lang="fr-FR" altLang="en-US">
              <a:latin typeface="Century Gothic" panose="020B0502020202020204" charset="0"/>
              <a:cs typeface="Century Gothic" panose="020B0502020202020204" charset="0"/>
            </a:endParaRPr>
          </a:p>
        </p:txBody>
      </p:sp>
      <p:grpSp>
        <p:nvGrpSpPr>
          <p:cNvPr id="10" name="Grouper 9"/>
          <p:cNvGrpSpPr/>
          <p:nvPr/>
        </p:nvGrpSpPr>
        <p:grpSpPr>
          <a:xfrm>
            <a:off x="5103495" y="3435990"/>
            <a:ext cx="3274695" cy="757033"/>
            <a:chOff x="8292" y="4352"/>
            <a:chExt cx="5157" cy="1325"/>
          </a:xfrm>
        </p:grpSpPr>
        <p:sp>
          <p:nvSpPr>
            <p:cNvPr id="24" name="Google Shape;1860;p31"/>
            <p:cNvSpPr/>
            <p:nvPr/>
          </p:nvSpPr>
          <p:spPr>
            <a:xfrm>
              <a:off x="8333" y="4391"/>
              <a:ext cx="5007" cy="986"/>
            </a:xfrm>
            <a:prstGeom prst="snip1Rect">
              <a:avLst>
                <a:gd name="adj" fmla="val 25185"/>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 name="Zone de texte 8"/>
            <p:cNvSpPr txBox="1"/>
            <p:nvPr/>
          </p:nvSpPr>
          <p:spPr>
            <a:xfrm>
              <a:off x="8292" y="4352"/>
              <a:ext cx="5157" cy="1325"/>
            </a:xfrm>
            <a:prstGeom prst="rect">
              <a:avLst/>
            </a:prstGeom>
            <a:noFill/>
          </p:spPr>
          <p:txBody>
            <a:bodyPr wrap="square" rtlCol="0">
              <a:noAutofit/>
            </a:bodyPr>
            <a:p>
              <a:r>
                <a:rPr lang="fr-FR" altLang="en-US">
                  <a:solidFill>
                    <a:schemeClr val="tx1"/>
                  </a:solidFill>
                  <a:latin typeface="Century Gothic" panose="020B0502020202020204" charset="0"/>
                  <a:cs typeface="Century Gothic" panose="020B0502020202020204" charset="0"/>
                </a:rPr>
                <a:t>la masse volumique depend de la pression et de la temperature</a:t>
              </a:r>
              <a:endParaRPr lang="fr-FR" altLang="en-US">
                <a:solidFill>
                  <a:schemeClr val="tx1"/>
                </a:solidFill>
                <a:latin typeface="Century Gothic" panose="020B0502020202020204" charset="0"/>
                <a:cs typeface="Century Gothic" panose="020B0502020202020204" charset="0"/>
              </a:endParaRPr>
            </a:p>
          </p:txBody>
        </p:sp>
      </p:grpSp>
      <p:sp>
        <p:nvSpPr>
          <p:cNvPr id="11" name="Rectangle 10"/>
          <p:cNvSpPr/>
          <p:nvPr/>
        </p:nvSpPr>
        <p:spPr>
          <a:xfrm>
            <a:off x="8604250" y="195580"/>
            <a:ext cx="792480" cy="935990"/>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2" name="Rectangle 11"/>
          <p:cNvSpPr/>
          <p:nvPr/>
        </p:nvSpPr>
        <p:spPr>
          <a:xfrm>
            <a:off x="-468630" y="4674235"/>
            <a:ext cx="1511935" cy="130175"/>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3" name="Ellipse 12"/>
          <p:cNvSpPr/>
          <p:nvPr/>
        </p:nvSpPr>
        <p:spPr>
          <a:xfrm>
            <a:off x="234000" y="1003935"/>
            <a:ext cx="284480" cy="275590"/>
          </a:xfrm>
          <a:prstGeom prst="ellipse">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4" name="Ellipse 13"/>
          <p:cNvSpPr/>
          <p:nvPr/>
        </p:nvSpPr>
        <p:spPr>
          <a:xfrm>
            <a:off x="8657999" y="3330000"/>
            <a:ext cx="222250" cy="224155"/>
          </a:xfrm>
          <a:prstGeom prst="ellipse">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grpSp>
        <p:nvGrpSpPr>
          <p:cNvPr id="1" name="Grouper 0"/>
          <p:cNvGrpSpPr/>
          <p:nvPr/>
        </p:nvGrpSpPr>
        <p:grpSpPr>
          <a:xfrm>
            <a:off x="8172450" y="195580"/>
            <a:ext cx="791210" cy="768350"/>
            <a:chOff x="12870" y="308"/>
            <a:chExt cx="1246" cy="1210"/>
          </a:xfrm>
        </p:grpSpPr>
        <p:sp>
          <p:nvSpPr>
            <p:cNvPr id="15" name="Larme 14"/>
            <p:cNvSpPr/>
            <p:nvPr/>
          </p:nvSpPr>
          <p:spPr>
            <a:xfrm>
              <a:off x="12870" y="308"/>
              <a:ext cx="1247" cy="1210"/>
            </a:xfrm>
            <a:prstGeom prst="teardrop">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6" name="Zone de texte 15"/>
            <p:cNvSpPr txBox="1"/>
            <p:nvPr/>
          </p:nvSpPr>
          <p:spPr>
            <a:xfrm>
              <a:off x="13194" y="500"/>
              <a:ext cx="923" cy="817"/>
            </a:xfrm>
            <a:prstGeom prst="rect">
              <a:avLst/>
            </a:prstGeom>
            <a:noFill/>
          </p:spPr>
          <p:txBody>
            <a:bodyPr wrap="square" rtlCol="0">
              <a:noAutofit/>
            </a:bodyPr>
            <a:p>
              <a:r>
                <a:rPr lang="fr-FR" altLang="en-US" sz="2800" b="1">
                  <a:solidFill>
                    <a:schemeClr val="tx1"/>
                  </a:solidFill>
                </a:rPr>
                <a:t>6</a:t>
              </a:r>
              <a:endParaRPr lang="fr-FR" altLang="en-US" sz="2800" b="1">
                <a:solidFill>
                  <a:schemeClr val="tx1"/>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2459" name="Shape 2459"/>
        <p:cNvGrpSpPr/>
        <p:nvPr/>
      </p:nvGrpSpPr>
      <p:grpSpPr>
        <a:xfrm>
          <a:off x="0" y="0"/>
          <a:ext cx="0" cy="0"/>
          <a:chOff x="0" y="0"/>
          <a:chExt cx="0" cy="0"/>
        </a:xfrm>
      </p:grpSpPr>
      <p:sp>
        <p:nvSpPr>
          <p:cNvPr id="1" name="Rectangle 0"/>
          <p:cNvSpPr/>
          <p:nvPr/>
        </p:nvSpPr>
        <p:spPr>
          <a:xfrm>
            <a:off x="6084570" y="-45085"/>
            <a:ext cx="360045" cy="504190"/>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26" name="Rectangle 25"/>
          <p:cNvSpPr/>
          <p:nvPr/>
        </p:nvSpPr>
        <p:spPr>
          <a:xfrm>
            <a:off x="2627630" y="-92075"/>
            <a:ext cx="1440180" cy="503555"/>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2" name="Rectangle 11"/>
          <p:cNvSpPr/>
          <p:nvPr/>
        </p:nvSpPr>
        <p:spPr>
          <a:xfrm>
            <a:off x="-189865" y="-49530"/>
            <a:ext cx="1089660" cy="461010"/>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pic>
        <p:nvPicPr>
          <p:cNvPr id="23" name="Image 22" descr="C:\Users\pc\Downloads\ae0ed9d13a033db4afceefeda52f6484.jpgae0ed9d13a033db4afceefeda52f6484"/>
          <p:cNvPicPr>
            <a:picLocks noChangeAspect="1"/>
          </p:cNvPicPr>
          <p:nvPr/>
        </p:nvPicPr>
        <p:blipFill>
          <a:blip r:embed="rId1"/>
          <a:srcRect l="16210" r="16210"/>
          <a:stretch>
            <a:fillRect/>
          </a:stretch>
        </p:blipFill>
        <p:spPr>
          <a:xfrm>
            <a:off x="6516370" y="2084705"/>
            <a:ext cx="1726565" cy="1702435"/>
          </a:xfrm>
          <a:prstGeom prst="ellipse">
            <a:avLst/>
          </a:prstGeom>
          <a:ln w="28575" cmpd="sng">
            <a:solidFill>
              <a:schemeClr val="tx1"/>
            </a:solidFill>
            <a:prstDash val="solid"/>
          </a:ln>
        </p:spPr>
      </p:pic>
      <p:sp>
        <p:nvSpPr>
          <p:cNvPr id="2469" name="Google Shape;2469;p45"/>
          <p:cNvSpPr/>
          <p:nvPr/>
        </p:nvSpPr>
        <p:spPr>
          <a:xfrm>
            <a:off x="3476625" y="1059815"/>
            <a:ext cx="566420" cy="635000"/>
          </a:xfrm>
          <a:prstGeom prst="ellipse">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3200" b="1">
                <a:solidFill>
                  <a:schemeClr val="dk1"/>
                </a:solidFill>
                <a:latin typeface="Exo"/>
                <a:ea typeface="Exo"/>
                <a:cs typeface="Exo"/>
                <a:sym typeface="Exo"/>
              </a:rPr>
              <a:t>1</a:t>
            </a:r>
            <a:endParaRPr lang="fr-FR" sz="3200" b="1">
              <a:solidFill>
                <a:schemeClr val="dk1"/>
              </a:solidFill>
              <a:latin typeface="Exo"/>
              <a:ea typeface="Exo"/>
              <a:cs typeface="Exo"/>
              <a:sym typeface="Exo"/>
            </a:endParaRPr>
          </a:p>
        </p:txBody>
      </p:sp>
      <p:sp>
        <p:nvSpPr>
          <p:cNvPr id="2470" name="Google Shape;2470;p45"/>
          <p:cNvSpPr/>
          <p:nvPr/>
        </p:nvSpPr>
        <p:spPr>
          <a:xfrm>
            <a:off x="4901565" y="1059815"/>
            <a:ext cx="578485" cy="635000"/>
          </a:xfrm>
          <a:prstGeom prst="ellipse">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3200" b="1">
                <a:solidFill>
                  <a:schemeClr val="dk1"/>
                </a:solidFill>
                <a:latin typeface="Exo"/>
                <a:ea typeface="Exo"/>
                <a:cs typeface="Exo"/>
                <a:sym typeface="Exo"/>
              </a:rPr>
              <a:t>2</a:t>
            </a:r>
            <a:endParaRPr lang="fr-FR" sz="3200" b="1">
              <a:solidFill>
                <a:schemeClr val="dk1"/>
              </a:solidFill>
              <a:latin typeface="Exo"/>
              <a:ea typeface="Exo"/>
              <a:cs typeface="Exo"/>
              <a:sym typeface="Exo"/>
            </a:endParaRPr>
          </a:p>
        </p:txBody>
      </p:sp>
      <p:cxnSp>
        <p:nvCxnSpPr>
          <p:cNvPr id="2473" name="Google Shape;2473;p45"/>
          <p:cNvCxnSpPr/>
          <p:nvPr/>
        </p:nvCxnSpPr>
        <p:spPr>
          <a:xfrm>
            <a:off x="4043147" y="1377373"/>
            <a:ext cx="858520" cy="0"/>
          </a:xfrm>
          <a:prstGeom prst="straightConnector1">
            <a:avLst/>
          </a:prstGeom>
          <a:noFill/>
          <a:ln w="19050" cap="flat" cmpd="sng">
            <a:solidFill>
              <a:schemeClr val="dk1"/>
            </a:solidFill>
            <a:prstDash val="solid"/>
            <a:round/>
            <a:headEnd type="none" w="med" len="med"/>
            <a:tailEnd type="none" w="med" len="med"/>
          </a:ln>
        </p:spPr>
      </p:cxnSp>
      <p:sp>
        <p:nvSpPr>
          <p:cNvPr id="5" name="Zone de texte 4"/>
          <p:cNvSpPr txBox="1"/>
          <p:nvPr/>
        </p:nvSpPr>
        <p:spPr>
          <a:xfrm>
            <a:off x="2016000" y="306000"/>
            <a:ext cx="5010785" cy="706755"/>
          </a:xfrm>
          <a:prstGeom prst="rect">
            <a:avLst/>
          </a:prstGeom>
          <a:noFill/>
        </p:spPr>
        <p:txBody>
          <a:bodyPr wrap="square" rtlCol="0">
            <a:spAutoFit/>
          </a:bodyPr>
          <a:p>
            <a:pPr algn="ctr"/>
            <a:r>
              <a:rPr lang="fr-FR" altLang="en-US" sz="2000" b="1" u="sng">
                <a:solidFill>
                  <a:schemeClr val="tx1"/>
                </a:solidFill>
                <a:latin typeface="Century Gothic" panose="020B0502020202020204" charset="0"/>
                <a:cs typeface="Century Gothic" panose="020B0502020202020204" charset="0"/>
              </a:rPr>
              <a:t> ENSUITE EN UTILISANT LA LOI DES GAZ PARFAITS </a:t>
            </a:r>
            <a:r>
              <a:rPr lang="fr-FR" altLang="en-US" sz="2000" b="1">
                <a:solidFill>
                  <a:schemeClr val="tx1"/>
                </a:solidFill>
                <a:latin typeface="Century Gothic" panose="020B0502020202020204" charset="0"/>
                <a:cs typeface="Century Gothic" panose="020B0502020202020204" charset="0"/>
              </a:rPr>
              <a:t>:</a:t>
            </a:r>
            <a:endParaRPr lang="fr-FR" altLang="en-US" sz="2000" b="1">
              <a:solidFill>
                <a:schemeClr val="tx1"/>
              </a:solidFill>
              <a:latin typeface="Century Gothic" panose="020B0502020202020204" charset="0"/>
              <a:cs typeface="Century Gothic" panose="020B0502020202020204" charset="0"/>
            </a:endParaRPr>
          </a:p>
        </p:txBody>
      </p:sp>
      <p:sp>
        <p:nvSpPr>
          <p:cNvPr id="13" name="Rectangle 12"/>
          <p:cNvSpPr/>
          <p:nvPr/>
        </p:nvSpPr>
        <p:spPr>
          <a:xfrm>
            <a:off x="7524115" y="4444365"/>
            <a:ext cx="1089660" cy="461010"/>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4" name="Rectangle 13"/>
          <p:cNvSpPr/>
          <p:nvPr/>
        </p:nvSpPr>
        <p:spPr>
          <a:xfrm>
            <a:off x="179705" y="1419860"/>
            <a:ext cx="1089660" cy="461010"/>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5" name="Zone de texte 14"/>
          <p:cNvSpPr txBox="1"/>
          <p:nvPr/>
        </p:nvSpPr>
        <p:spPr>
          <a:xfrm>
            <a:off x="2195830" y="1131570"/>
            <a:ext cx="1583055" cy="398780"/>
          </a:xfrm>
          <a:prstGeom prst="rect">
            <a:avLst/>
          </a:prstGeom>
          <a:noFill/>
        </p:spPr>
        <p:txBody>
          <a:bodyPr wrap="square" rtlCol="0">
            <a:spAutoFit/>
          </a:bodyPr>
          <a:p>
            <a:r>
              <a:rPr lang="fr-FR" altLang="en-US" sz="2000" b="1">
                <a:solidFill>
                  <a:schemeClr val="tx1"/>
                </a:solidFill>
                <a:latin typeface="Century Gothic" panose="020B0502020202020204" charset="0"/>
                <a:cs typeface="Century Gothic" panose="020B0502020202020204" charset="0"/>
              </a:rPr>
              <a:t>P.V=n.R.T</a:t>
            </a:r>
            <a:endParaRPr lang="fr-FR" altLang="en-US" sz="2000" b="1">
              <a:solidFill>
                <a:schemeClr val="tx1"/>
              </a:solidFill>
              <a:latin typeface="Century Gothic" panose="020B0502020202020204" charset="0"/>
              <a:cs typeface="Century Gothic" panose="020B0502020202020204" charset="0"/>
            </a:endParaRPr>
          </a:p>
        </p:txBody>
      </p:sp>
      <p:sp>
        <p:nvSpPr>
          <p:cNvPr id="17" name="Zone de texte 16"/>
          <p:cNvSpPr txBox="1"/>
          <p:nvPr/>
        </p:nvSpPr>
        <p:spPr>
          <a:xfrm>
            <a:off x="5580380" y="1203325"/>
            <a:ext cx="1997075" cy="398780"/>
          </a:xfrm>
          <a:prstGeom prst="rect">
            <a:avLst/>
          </a:prstGeom>
          <a:noFill/>
        </p:spPr>
        <p:txBody>
          <a:bodyPr wrap="square" rtlCol="0">
            <a:spAutoFit/>
          </a:bodyPr>
          <a:p>
            <a:r>
              <a:rPr lang="fr-FR" altLang="en-US" sz="2000" b="1">
                <a:solidFill>
                  <a:schemeClr val="tx1"/>
                </a:solidFill>
                <a:latin typeface="Century Gothic" panose="020B0502020202020204" charset="0"/>
                <a:cs typeface="Century Gothic" panose="020B0502020202020204" charset="0"/>
              </a:rPr>
              <a:t>rho=(P.M)/(R.T)</a:t>
            </a:r>
            <a:endParaRPr lang="fr-FR" altLang="en-US" sz="2000" b="1">
              <a:solidFill>
                <a:schemeClr val="tx1"/>
              </a:solidFill>
              <a:latin typeface="Century Gothic" panose="020B0502020202020204" charset="0"/>
              <a:cs typeface="Century Gothic" panose="020B0502020202020204" charset="0"/>
            </a:endParaRPr>
          </a:p>
        </p:txBody>
      </p:sp>
      <p:sp>
        <p:nvSpPr>
          <p:cNvPr id="18" name="Zone de texte 17"/>
          <p:cNvSpPr txBox="1"/>
          <p:nvPr/>
        </p:nvSpPr>
        <p:spPr>
          <a:xfrm>
            <a:off x="5580380" y="1530350"/>
            <a:ext cx="2232660" cy="306705"/>
          </a:xfrm>
          <a:prstGeom prst="rect">
            <a:avLst/>
          </a:prstGeom>
          <a:noFill/>
        </p:spPr>
        <p:txBody>
          <a:bodyPr wrap="square" rtlCol="0">
            <a:spAutoFit/>
          </a:bodyPr>
          <a:p>
            <a:r>
              <a:rPr lang="fr-FR" altLang="en-US">
                <a:solidFill>
                  <a:schemeClr val="tx1"/>
                </a:solidFill>
                <a:latin typeface="Century Gothic" panose="020B0502020202020204" charset="0"/>
                <a:cs typeface="Century Gothic" panose="020B0502020202020204" charset="0"/>
              </a:rPr>
              <a:t>M:masse molaire(g/mol)</a:t>
            </a:r>
            <a:endParaRPr lang="fr-FR" altLang="en-US">
              <a:solidFill>
                <a:schemeClr val="tx1"/>
              </a:solidFill>
              <a:latin typeface="Century Gothic" panose="020B0502020202020204" charset="0"/>
              <a:cs typeface="Century Gothic" panose="020B0502020202020204" charset="0"/>
            </a:endParaRPr>
          </a:p>
        </p:txBody>
      </p:sp>
      <p:cxnSp>
        <p:nvCxnSpPr>
          <p:cNvPr id="19" name="Connecteur droit avec flèche 18"/>
          <p:cNvCxnSpPr/>
          <p:nvPr/>
        </p:nvCxnSpPr>
        <p:spPr>
          <a:xfrm>
            <a:off x="4500245" y="1419225"/>
            <a:ext cx="0" cy="172783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nvGrpSpPr>
          <p:cNvPr id="11768" name="Google Shape;11768;p84"/>
          <p:cNvGrpSpPr/>
          <p:nvPr/>
        </p:nvGrpSpPr>
        <p:grpSpPr>
          <a:xfrm>
            <a:off x="7622179" y="1179697"/>
            <a:ext cx="308469" cy="350523"/>
            <a:chOff x="3387575" y="4075825"/>
            <a:chExt cx="236375" cy="268600"/>
          </a:xfrm>
          <a:solidFill>
            <a:schemeClr val="tx1"/>
          </a:solidFill>
        </p:grpSpPr>
        <p:sp>
          <p:nvSpPr>
            <p:cNvPr id="11769" name="Google Shape;11769;p84"/>
            <p:cNvSpPr/>
            <p:nvPr/>
          </p:nvSpPr>
          <p:spPr>
            <a:xfrm>
              <a:off x="3491175" y="4249150"/>
              <a:ext cx="47050" cy="16100"/>
            </a:xfrm>
            <a:custGeom>
              <a:avLst/>
              <a:gdLst/>
              <a:ahLst/>
              <a:cxnLst/>
              <a:rect l="l" t="t" r="r" b="b"/>
              <a:pathLst>
                <a:path w="1882" h="644" extrusionOk="0">
                  <a:moveTo>
                    <a:pt x="0" y="0"/>
                  </a:moveTo>
                  <a:lnTo>
                    <a:pt x="0" y="548"/>
                  </a:lnTo>
                  <a:cubicBezTo>
                    <a:pt x="0" y="595"/>
                    <a:pt x="24" y="643"/>
                    <a:pt x="96" y="643"/>
                  </a:cubicBezTo>
                  <a:lnTo>
                    <a:pt x="1763" y="643"/>
                  </a:lnTo>
                  <a:cubicBezTo>
                    <a:pt x="1834" y="643"/>
                    <a:pt x="1882" y="595"/>
                    <a:pt x="1882" y="548"/>
                  </a:cubicBezTo>
                  <a:lnTo>
                    <a:pt x="1882" y="0"/>
                  </a:ln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770" name="Google Shape;11770;p84"/>
            <p:cNvSpPr/>
            <p:nvPr/>
          </p:nvSpPr>
          <p:spPr>
            <a:xfrm>
              <a:off x="3447975" y="4123750"/>
              <a:ext cx="130150" cy="109925"/>
            </a:xfrm>
            <a:custGeom>
              <a:avLst/>
              <a:gdLst/>
              <a:ahLst/>
              <a:cxnLst/>
              <a:rect l="l" t="t" r="r" b="b"/>
              <a:pathLst>
                <a:path w="5206" h="4397" extrusionOk="0">
                  <a:moveTo>
                    <a:pt x="2642" y="0"/>
                  </a:moveTo>
                  <a:cubicBezTo>
                    <a:pt x="962" y="0"/>
                    <a:pt x="0" y="2008"/>
                    <a:pt x="1181" y="3301"/>
                  </a:cubicBezTo>
                  <a:cubicBezTo>
                    <a:pt x="1443" y="3611"/>
                    <a:pt x="1633" y="3992"/>
                    <a:pt x="1681" y="4397"/>
                  </a:cubicBezTo>
                  <a:lnTo>
                    <a:pt x="2348" y="4397"/>
                  </a:lnTo>
                  <a:lnTo>
                    <a:pt x="2348" y="2730"/>
                  </a:lnTo>
                  <a:lnTo>
                    <a:pt x="1800" y="2206"/>
                  </a:lnTo>
                  <a:cubicBezTo>
                    <a:pt x="1580" y="1968"/>
                    <a:pt x="1783" y="1660"/>
                    <a:pt x="2029" y="1660"/>
                  </a:cubicBezTo>
                  <a:cubicBezTo>
                    <a:pt x="2103" y="1660"/>
                    <a:pt x="2181" y="1687"/>
                    <a:pt x="2252" y="1754"/>
                  </a:cubicBezTo>
                  <a:lnTo>
                    <a:pt x="2657" y="2158"/>
                  </a:lnTo>
                  <a:lnTo>
                    <a:pt x="3062" y="1754"/>
                  </a:lnTo>
                  <a:cubicBezTo>
                    <a:pt x="3128" y="1687"/>
                    <a:pt x="3203" y="1660"/>
                    <a:pt x="3276" y="1660"/>
                  </a:cubicBezTo>
                  <a:cubicBezTo>
                    <a:pt x="3517" y="1660"/>
                    <a:pt x="3734" y="1968"/>
                    <a:pt x="3514" y="2206"/>
                  </a:cubicBezTo>
                  <a:lnTo>
                    <a:pt x="2967" y="2730"/>
                  </a:lnTo>
                  <a:lnTo>
                    <a:pt x="2967" y="4397"/>
                  </a:lnTo>
                  <a:lnTo>
                    <a:pt x="3634" y="4397"/>
                  </a:lnTo>
                  <a:cubicBezTo>
                    <a:pt x="3681" y="3992"/>
                    <a:pt x="3872" y="3611"/>
                    <a:pt x="4157" y="3301"/>
                  </a:cubicBezTo>
                  <a:cubicBezTo>
                    <a:pt x="5205" y="2087"/>
                    <a:pt x="4467" y="182"/>
                    <a:pt x="2895" y="15"/>
                  </a:cubicBezTo>
                  <a:cubicBezTo>
                    <a:pt x="2809" y="5"/>
                    <a:pt x="2725" y="0"/>
                    <a:pt x="2642" y="0"/>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771" name="Google Shape;11771;p84"/>
            <p:cNvSpPr/>
            <p:nvPr/>
          </p:nvSpPr>
          <p:spPr>
            <a:xfrm>
              <a:off x="3387575" y="4075825"/>
              <a:ext cx="236375" cy="268600"/>
            </a:xfrm>
            <a:custGeom>
              <a:avLst/>
              <a:gdLst/>
              <a:ahLst/>
              <a:cxnLst/>
              <a:rect l="l" t="t" r="r" b="b"/>
              <a:pathLst>
                <a:path w="9455" h="10744" extrusionOk="0">
                  <a:moveTo>
                    <a:pt x="5097" y="1313"/>
                  </a:moveTo>
                  <a:cubicBezTo>
                    <a:pt x="7335" y="1313"/>
                    <a:pt x="8526" y="3956"/>
                    <a:pt x="7050" y="5647"/>
                  </a:cubicBezTo>
                  <a:lnTo>
                    <a:pt x="7050" y="5623"/>
                  </a:lnTo>
                  <a:cubicBezTo>
                    <a:pt x="6788" y="5885"/>
                    <a:pt x="6645" y="6242"/>
                    <a:pt x="6645" y="6600"/>
                  </a:cubicBezTo>
                  <a:lnTo>
                    <a:pt x="6645" y="7481"/>
                  </a:lnTo>
                  <a:cubicBezTo>
                    <a:pt x="6645" y="7862"/>
                    <a:pt x="6311" y="8195"/>
                    <a:pt x="5907" y="8195"/>
                  </a:cubicBezTo>
                  <a:lnTo>
                    <a:pt x="4240" y="8195"/>
                  </a:lnTo>
                  <a:cubicBezTo>
                    <a:pt x="3835" y="8195"/>
                    <a:pt x="3501" y="7862"/>
                    <a:pt x="3525" y="7481"/>
                  </a:cubicBezTo>
                  <a:lnTo>
                    <a:pt x="3525" y="6623"/>
                  </a:lnTo>
                  <a:cubicBezTo>
                    <a:pt x="3501" y="6266"/>
                    <a:pt x="3382" y="5909"/>
                    <a:pt x="3120" y="5647"/>
                  </a:cubicBezTo>
                  <a:cubicBezTo>
                    <a:pt x="1644" y="3956"/>
                    <a:pt x="2835" y="1313"/>
                    <a:pt x="5097" y="1313"/>
                  </a:cubicBezTo>
                  <a:close/>
                  <a:moveTo>
                    <a:pt x="5044" y="1"/>
                  </a:moveTo>
                  <a:cubicBezTo>
                    <a:pt x="4998" y="1"/>
                    <a:pt x="4952" y="2"/>
                    <a:pt x="4906" y="3"/>
                  </a:cubicBezTo>
                  <a:cubicBezTo>
                    <a:pt x="2620" y="98"/>
                    <a:pt x="810" y="1980"/>
                    <a:pt x="787" y="4266"/>
                  </a:cubicBezTo>
                  <a:lnTo>
                    <a:pt x="144" y="6171"/>
                  </a:lnTo>
                  <a:cubicBezTo>
                    <a:pt x="1" y="6647"/>
                    <a:pt x="334" y="7147"/>
                    <a:pt x="834" y="7147"/>
                  </a:cubicBezTo>
                  <a:lnTo>
                    <a:pt x="1406" y="7147"/>
                  </a:lnTo>
                  <a:lnTo>
                    <a:pt x="1406" y="8076"/>
                  </a:lnTo>
                  <a:cubicBezTo>
                    <a:pt x="1406" y="8719"/>
                    <a:pt x="1930" y="9243"/>
                    <a:pt x="2573" y="9243"/>
                  </a:cubicBezTo>
                  <a:lnTo>
                    <a:pt x="3287" y="9243"/>
                  </a:lnTo>
                  <a:lnTo>
                    <a:pt x="3287" y="10434"/>
                  </a:lnTo>
                  <a:cubicBezTo>
                    <a:pt x="3287" y="10600"/>
                    <a:pt x="3430" y="10743"/>
                    <a:pt x="3620" y="10743"/>
                  </a:cubicBezTo>
                  <a:lnTo>
                    <a:pt x="7788" y="10743"/>
                  </a:lnTo>
                  <a:cubicBezTo>
                    <a:pt x="7978" y="10743"/>
                    <a:pt x="8121" y="10600"/>
                    <a:pt x="8121" y="10434"/>
                  </a:cubicBezTo>
                  <a:lnTo>
                    <a:pt x="8121" y="7338"/>
                  </a:lnTo>
                  <a:cubicBezTo>
                    <a:pt x="9003" y="6457"/>
                    <a:pt x="9455" y="5195"/>
                    <a:pt x="9360" y="3932"/>
                  </a:cubicBezTo>
                  <a:cubicBezTo>
                    <a:pt x="9173" y="1692"/>
                    <a:pt x="7271" y="1"/>
                    <a:pt x="5044" y="1"/>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20" name="Zone de texte 19"/>
          <p:cNvSpPr txBox="1"/>
          <p:nvPr/>
        </p:nvSpPr>
        <p:spPr>
          <a:xfrm>
            <a:off x="2267585" y="2908300"/>
            <a:ext cx="4911090" cy="1351915"/>
          </a:xfrm>
          <a:prstGeom prst="rect">
            <a:avLst/>
          </a:prstGeom>
          <a:noFill/>
        </p:spPr>
        <p:txBody>
          <a:bodyPr wrap="square" rtlCol="0">
            <a:noAutofit/>
          </a:bodyPr>
          <a:p>
            <a:endParaRPr lang="fr-FR" altLang="en-US" b="1">
              <a:solidFill>
                <a:schemeClr val="tx1"/>
              </a:solidFill>
              <a:highlight>
                <a:srgbClr val="FF0000"/>
              </a:highlight>
              <a:latin typeface="Century Gothic" panose="020B0502020202020204" charset="0"/>
              <a:cs typeface="Century Gothic" panose="020B0502020202020204" charset="0"/>
            </a:endParaRPr>
          </a:p>
          <a:p>
            <a:pPr algn="ctr"/>
            <a:r>
              <a:rPr lang="fr-FR" altLang="en-US" b="1">
                <a:solidFill>
                  <a:schemeClr val="tx1"/>
                </a:solidFill>
                <a:highlight>
                  <a:srgbClr val="FF0000"/>
                </a:highlight>
                <a:latin typeface="Century Gothic" panose="020B0502020202020204" charset="0"/>
                <a:cs typeface="Century Gothic" panose="020B0502020202020204" charset="0"/>
              </a:rPr>
              <a:t>La pression et la température dépendent de la masse volumique de Baumgartner. Ainsi, grâce à la variation de la pression et de la température, nous avons pu modéliser la variation de la masse volumique théorique et la comparer avec celle mesurée.</a:t>
            </a:r>
            <a:endParaRPr lang="fr-FR" altLang="en-US" b="1">
              <a:solidFill>
                <a:schemeClr val="tx1"/>
              </a:solidFill>
              <a:highlight>
                <a:srgbClr val="FF0000"/>
              </a:highlight>
              <a:latin typeface="Century Gothic" panose="020B0502020202020204" charset="0"/>
              <a:cs typeface="Century Gothic" panose="020B0502020202020204" charset="0"/>
            </a:endParaRPr>
          </a:p>
        </p:txBody>
      </p:sp>
      <p:sp>
        <p:nvSpPr>
          <p:cNvPr id="25" name="Rectangle 24"/>
          <p:cNvSpPr/>
          <p:nvPr/>
        </p:nvSpPr>
        <p:spPr>
          <a:xfrm>
            <a:off x="8100060" y="123190"/>
            <a:ext cx="1440180" cy="503555"/>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68" name="Rectangle 67"/>
          <p:cNvSpPr/>
          <p:nvPr/>
        </p:nvSpPr>
        <p:spPr>
          <a:xfrm>
            <a:off x="0" y="2499995"/>
            <a:ext cx="1089660" cy="661035"/>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6" name="Zone de texte 15"/>
          <p:cNvSpPr txBox="1"/>
          <p:nvPr/>
        </p:nvSpPr>
        <p:spPr>
          <a:xfrm>
            <a:off x="179705" y="1426845"/>
            <a:ext cx="3448685" cy="1599565"/>
          </a:xfrm>
          <a:prstGeom prst="rect">
            <a:avLst/>
          </a:prstGeom>
          <a:noFill/>
        </p:spPr>
        <p:txBody>
          <a:bodyPr wrap="square" rtlCol="0">
            <a:spAutoFit/>
          </a:bodyPr>
          <a:p>
            <a:r>
              <a:rPr lang="fr-FR" altLang="en-US">
                <a:solidFill>
                  <a:schemeClr val="tx1"/>
                </a:solidFill>
                <a:latin typeface="Century Gothic" panose="020B0502020202020204" charset="0"/>
                <a:cs typeface="Century Gothic" panose="020B0502020202020204" charset="0"/>
              </a:rPr>
              <a:t>P:la pression du gaz (en pascals, Pa),</a:t>
            </a:r>
            <a:endParaRPr lang="fr-FR" altLang="en-US">
              <a:solidFill>
                <a:schemeClr val="tx1"/>
              </a:solidFill>
              <a:latin typeface="Century Gothic" panose="020B0502020202020204" charset="0"/>
              <a:cs typeface="Century Gothic" panose="020B0502020202020204" charset="0"/>
            </a:endParaRPr>
          </a:p>
          <a:p>
            <a:r>
              <a:rPr lang="fr-FR" altLang="en-US">
                <a:solidFill>
                  <a:schemeClr val="tx1"/>
                </a:solidFill>
                <a:latin typeface="Century Gothic" panose="020B0502020202020204" charset="0"/>
                <a:cs typeface="Century Gothic" panose="020B0502020202020204" charset="0"/>
              </a:rPr>
              <a:t>V :le volume du gaz (en mètres cubes, m³).</a:t>
            </a:r>
            <a:endParaRPr lang="fr-FR" altLang="en-US">
              <a:solidFill>
                <a:schemeClr val="tx1"/>
              </a:solidFill>
              <a:latin typeface="Century Gothic" panose="020B0502020202020204" charset="0"/>
              <a:cs typeface="Century Gothic" panose="020B0502020202020204" charset="0"/>
            </a:endParaRPr>
          </a:p>
          <a:p>
            <a:r>
              <a:rPr lang="fr-FR" altLang="en-US">
                <a:solidFill>
                  <a:schemeClr val="tx1"/>
                </a:solidFill>
                <a:latin typeface="Century Gothic" panose="020B0502020202020204" charset="0"/>
                <a:cs typeface="Century Gothic" panose="020B0502020202020204" charset="0"/>
              </a:rPr>
              <a:t>n : est la quantité de matière de gaz (en moles).</a:t>
            </a:r>
            <a:endParaRPr lang="fr-FR" altLang="en-US">
              <a:solidFill>
                <a:schemeClr val="tx1"/>
              </a:solidFill>
              <a:latin typeface="Century Gothic" panose="020B0502020202020204" charset="0"/>
              <a:cs typeface="Century Gothic" panose="020B0502020202020204" charset="0"/>
            </a:endParaRPr>
          </a:p>
          <a:p>
            <a:r>
              <a:rPr lang="fr-FR" altLang="en-US">
                <a:solidFill>
                  <a:schemeClr val="tx1"/>
                </a:solidFill>
                <a:latin typeface="Century Gothic" panose="020B0502020202020204" charset="0"/>
                <a:cs typeface="Century Gothic" panose="020B0502020202020204" charset="0"/>
              </a:rPr>
              <a:t>R : la constante des gaz parfaits (8.314 (J.mol</a:t>
            </a:r>
            <a:r>
              <a:rPr lang="fr-FR" altLang="en-US" baseline="30000">
                <a:solidFill>
                  <a:schemeClr val="tx1"/>
                </a:solidFill>
                <a:latin typeface="Century Gothic" panose="020B0502020202020204" charset="0"/>
                <a:cs typeface="Century Gothic" panose="020B0502020202020204" charset="0"/>
              </a:rPr>
              <a:t>-1</a:t>
            </a:r>
            <a:r>
              <a:rPr lang="fr-FR" altLang="en-US">
                <a:solidFill>
                  <a:schemeClr val="tx1"/>
                </a:solidFill>
                <a:latin typeface="Century Gothic" panose="020B0502020202020204" charset="0"/>
                <a:cs typeface="Century Gothic" panose="020B0502020202020204" charset="0"/>
              </a:rPr>
              <a:t>.k</a:t>
            </a:r>
            <a:r>
              <a:rPr lang="fr-FR" altLang="en-US" baseline="30000">
                <a:solidFill>
                  <a:schemeClr val="tx1"/>
                </a:solidFill>
                <a:latin typeface="Century Gothic" panose="020B0502020202020204" charset="0"/>
                <a:cs typeface="Century Gothic" panose="020B0502020202020204" charset="0"/>
              </a:rPr>
              <a:t>-1</a:t>
            </a:r>
            <a:r>
              <a:rPr lang="fr-FR" altLang="en-US">
                <a:solidFill>
                  <a:schemeClr val="tx1"/>
                </a:solidFill>
                <a:latin typeface="Century Gothic" panose="020B0502020202020204" charset="0"/>
                <a:cs typeface="Century Gothic" panose="020B0502020202020204" charset="0"/>
              </a:rPr>
              <a:t>)</a:t>
            </a:r>
            <a:endParaRPr lang="fr-FR" altLang="en-US">
              <a:solidFill>
                <a:schemeClr val="tx1"/>
              </a:solidFill>
              <a:effectLst/>
              <a:latin typeface="Century Gothic" panose="020B0502020202020204" charset="0"/>
              <a:cs typeface="Century Gothic" panose="020B0502020202020204" charset="0"/>
            </a:endParaRPr>
          </a:p>
        </p:txBody>
      </p:sp>
      <p:grpSp>
        <p:nvGrpSpPr>
          <p:cNvPr id="2" name="Grouper 1"/>
          <p:cNvGrpSpPr/>
          <p:nvPr/>
        </p:nvGrpSpPr>
        <p:grpSpPr>
          <a:xfrm>
            <a:off x="8172450" y="195580"/>
            <a:ext cx="791210" cy="768350"/>
            <a:chOff x="12870" y="308"/>
            <a:chExt cx="1246" cy="1210"/>
          </a:xfrm>
        </p:grpSpPr>
        <p:sp>
          <p:nvSpPr>
            <p:cNvPr id="3" name="Larme 2"/>
            <p:cNvSpPr/>
            <p:nvPr/>
          </p:nvSpPr>
          <p:spPr>
            <a:xfrm>
              <a:off x="12870" y="308"/>
              <a:ext cx="1247" cy="1210"/>
            </a:xfrm>
            <a:prstGeom prst="teardrop">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4" name="Zone de texte 3"/>
            <p:cNvSpPr txBox="1"/>
            <p:nvPr/>
          </p:nvSpPr>
          <p:spPr>
            <a:xfrm>
              <a:off x="13194" y="500"/>
              <a:ext cx="923" cy="817"/>
            </a:xfrm>
            <a:prstGeom prst="rect">
              <a:avLst/>
            </a:prstGeom>
            <a:noFill/>
          </p:spPr>
          <p:txBody>
            <a:bodyPr wrap="square" rtlCol="0">
              <a:noAutofit/>
            </a:bodyPr>
            <a:p>
              <a:r>
                <a:rPr lang="fr-FR" altLang="en-US" sz="2800" b="1">
                  <a:solidFill>
                    <a:schemeClr val="tx1"/>
                  </a:solidFill>
                </a:rPr>
                <a:t>7</a:t>
              </a:r>
              <a:endParaRPr lang="fr-FR" altLang="en-US" sz="2800" b="1">
                <a:solidFill>
                  <a:schemeClr val="tx1"/>
                </a:solidFill>
              </a:endParaRPr>
            </a:p>
            <a:p>
              <a:endParaRPr lang="fr-FR" altLang="en-US" sz="2800" b="1">
                <a:solidFill>
                  <a:schemeClr val="tx1"/>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2942" name="Shape 2942"/>
        <p:cNvGrpSpPr/>
        <p:nvPr/>
      </p:nvGrpSpPr>
      <p:grpSpPr>
        <a:xfrm>
          <a:off x="0" y="0"/>
          <a:ext cx="0" cy="0"/>
          <a:chOff x="0" y="0"/>
          <a:chExt cx="0" cy="0"/>
        </a:xfrm>
      </p:grpSpPr>
      <p:sp>
        <p:nvSpPr>
          <p:cNvPr id="2944" name="Google Shape;2944;p57"/>
          <p:cNvSpPr txBox="1"/>
          <p:nvPr>
            <p:ph type="subTitle" idx="1"/>
          </p:nvPr>
        </p:nvSpPr>
        <p:spPr>
          <a:xfrm>
            <a:off x="4860290" y="1851660"/>
            <a:ext cx="4295775" cy="17049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altLang="en-US" b="1">
                <a:solidFill>
                  <a:schemeClr val="tx1"/>
                </a:solidFill>
                <a:highlight>
                  <a:srgbClr val="FF0000"/>
                </a:highlight>
                <a:latin typeface="Century Gothic" panose="020B0502020202020204" charset="0"/>
                <a:cs typeface="Century Gothic" panose="020B0502020202020204" charset="0"/>
                <a:sym typeface="+mn-ea"/>
              </a:rPr>
              <a:t>La vitesse maximale théorique de Baumgartner est de 344.10m/s. Comme la vitesse mesurée,vbt_new est infèrieure à vb max nous concluons que la condition d'équilibre ne peut être appliquée.</a:t>
            </a:r>
            <a:endParaRPr lang="fr-FR" altLang="en-US" b="1">
              <a:solidFill>
                <a:schemeClr val="tx1"/>
              </a:solidFill>
              <a:highlight>
                <a:srgbClr val="FF0000"/>
              </a:highlight>
              <a:latin typeface="Century Gothic" panose="020B0502020202020204" charset="0"/>
              <a:cs typeface="Century Gothic" panose="020B0502020202020204" charset="0"/>
              <a:sym typeface="+mn-ea"/>
            </a:endParaRPr>
          </a:p>
        </p:txBody>
      </p:sp>
      <p:grpSp>
        <p:nvGrpSpPr>
          <p:cNvPr id="2945" name="Google Shape;2945;p57"/>
          <p:cNvGrpSpPr/>
          <p:nvPr/>
        </p:nvGrpSpPr>
        <p:grpSpPr>
          <a:xfrm>
            <a:off x="939587" y="4032310"/>
            <a:ext cx="399883" cy="381256"/>
            <a:chOff x="6113337" y="393160"/>
            <a:chExt cx="399883" cy="381256"/>
          </a:xfrm>
          <a:solidFill>
            <a:srgbClr val="FF0000"/>
          </a:solidFill>
        </p:grpSpPr>
        <p:sp>
          <p:nvSpPr>
            <p:cNvPr id="2946" name="Google Shape;2946;p57"/>
            <p:cNvSpPr/>
            <p:nvPr/>
          </p:nvSpPr>
          <p:spPr>
            <a:xfrm>
              <a:off x="6113337" y="393160"/>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7" name="Google Shape;2947;p57"/>
            <p:cNvSpPr/>
            <p:nvPr/>
          </p:nvSpPr>
          <p:spPr>
            <a:xfrm>
              <a:off x="6222775" y="502599"/>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48" name="Google Shape;2948;p57"/>
          <p:cNvGrpSpPr/>
          <p:nvPr/>
        </p:nvGrpSpPr>
        <p:grpSpPr>
          <a:xfrm rot="-5400000">
            <a:off x="3410748" y="4336515"/>
            <a:ext cx="1591472" cy="841159"/>
            <a:chOff x="661553" y="1919040"/>
            <a:chExt cx="1591472" cy="841159"/>
          </a:xfrm>
        </p:grpSpPr>
        <p:sp>
          <p:nvSpPr>
            <p:cNvPr id="2949" name="Google Shape;2949;p57"/>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0" name="Google Shape;2950;p57"/>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1" name="Google Shape;2951;p57"/>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2" name="Google Shape;2952;p57"/>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3" name="Google Shape;2953;p57"/>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4" name="Google Shape;2954;p57"/>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5" name="Google Shape;2955;p57"/>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6" name="Google Shape;2956;p57"/>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7" name="Google Shape;2957;p57"/>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8" name="Google Shape;2958;p57"/>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59" name="Google Shape;2959;p57"/>
          <p:cNvGrpSpPr/>
          <p:nvPr/>
        </p:nvGrpSpPr>
        <p:grpSpPr>
          <a:xfrm>
            <a:off x="-717522" y="-177539"/>
            <a:ext cx="3434729" cy="1094377"/>
            <a:chOff x="1035175" y="739350"/>
            <a:chExt cx="2659900" cy="847500"/>
          </a:xfrm>
          <a:solidFill>
            <a:srgbClr val="FF0000"/>
          </a:solidFill>
        </p:grpSpPr>
        <p:sp>
          <p:nvSpPr>
            <p:cNvPr id="2960" name="Google Shape;2960;p57"/>
            <p:cNvSpPr/>
            <p:nvPr/>
          </p:nvSpPr>
          <p:spPr>
            <a:xfrm>
              <a:off x="1092800" y="1117100"/>
              <a:ext cx="2529150" cy="430400"/>
            </a:xfrm>
            <a:custGeom>
              <a:avLst/>
              <a:gdLst/>
              <a:ahLst/>
              <a:cxnLst/>
              <a:rect l="l" t="t" r="r" b="b"/>
              <a:pathLst>
                <a:path w="101166" h="17216" extrusionOk="0">
                  <a:moveTo>
                    <a:pt x="55613" y="1"/>
                  </a:moveTo>
                  <a:lnTo>
                    <a:pt x="49054" y="6559"/>
                  </a:lnTo>
                  <a:lnTo>
                    <a:pt x="5960" y="6559"/>
                  </a:lnTo>
                  <a:lnTo>
                    <a:pt x="0" y="12497"/>
                  </a:lnTo>
                  <a:lnTo>
                    <a:pt x="200" y="12696"/>
                  </a:lnTo>
                  <a:lnTo>
                    <a:pt x="6071" y="6825"/>
                  </a:lnTo>
                  <a:lnTo>
                    <a:pt x="49165" y="6825"/>
                  </a:lnTo>
                  <a:lnTo>
                    <a:pt x="55723" y="289"/>
                  </a:lnTo>
                  <a:lnTo>
                    <a:pt x="63589" y="289"/>
                  </a:lnTo>
                  <a:lnTo>
                    <a:pt x="80516" y="17216"/>
                  </a:lnTo>
                  <a:lnTo>
                    <a:pt x="101166" y="17216"/>
                  </a:lnTo>
                  <a:lnTo>
                    <a:pt x="101166" y="16928"/>
                  </a:lnTo>
                  <a:lnTo>
                    <a:pt x="80627" y="16928"/>
                  </a:lnTo>
                  <a:lnTo>
                    <a:pt x="63700" y="1"/>
                  </a:lnTo>
                  <a:close/>
                </a:path>
              </a:pathLst>
            </a:custGeom>
            <a:grp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1" name="Google Shape;2961;p57"/>
            <p:cNvSpPr/>
            <p:nvPr/>
          </p:nvSpPr>
          <p:spPr>
            <a:xfrm>
              <a:off x="1035175" y="1417725"/>
              <a:ext cx="83675" cy="76600"/>
            </a:xfrm>
            <a:custGeom>
              <a:avLst/>
              <a:gdLst/>
              <a:ahLst/>
              <a:cxnLst/>
              <a:rect l="l" t="t" r="r" b="b"/>
              <a:pathLst>
                <a:path w="3347" h="3064" extrusionOk="0">
                  <a:moveTo>
                    <a:pt x="1663" y="283"/>
                  </a:moveTo>
                  <a:cubicBezTo>
                    <a:pt x="1984" y="283"/>
                    <a:pt x="2305" y="405"/>
                    <a:pt x="2549" y="649"/>
                  </a:cubicBezTo>
                  <a:cubicBezTo>
                    <a:pt x="3036" y="1136"/>
                    <a:pt x="3036" y="1934"/>
                    <a:pt x="2549" y="2421"/>
                  </a:cubicBezTo>
                  <a:cubicBezTo>
                    <a:pt x="2305" y="2665"/>
                    <a:pt x="1984" y="2787"/>
                    <a:pt x="1663" y="2787"/>
                  </a:cubicBezTo>
                  <a:cubicBezTo>
                    <a:pt x="1341" y="2787"/>
                    <a:pt x="1020" y="2665"/>
                    <a:pt x="776" y="2421"/>
                  </a:cubicBezTo>
                  <a:cubicBezTo>
                    <a:pt x="289" y="1934"/>
                    <a:pt x="289" y="1136"/>
                    <a:pt x="776" y="649"/>
                  </a:cubicBezTo>
                  <a:cubicBezTo>
                    <a:pt x="1020" y="405"/>
                    <a:pt x="1341" y="283"/>
                    <a:pt x="1663" y="283"/>
                  </a:cubicBezTo>
                  <a:close/>
                  <a:moveTo>
                    <a:pt x="1674" y="1"/>
                  </a:moveTo>
                  <a:cubicBezTo>
                    <a:pt x="1286" y="1"/>
                    <a:pt x="898" y="150"/>
                    <a:pt x="599" y="450"/>
                  </a:cubicBezTo>
                  <a:cubicBezTo>
                    <a:pt x="1" y="1048"/>
                    <a:pt x="1" y="2023"/>
                    <a:pt x="599" y="2621"/>
                  </a:cubicBezTo>
                  <a:cubicBezTo>
                    <a:pt x="887" y="2909"/>
                    <a:pt x="1286" y="3064"/>
                    <a:pt x="1663" y="3064"/>
                  </a:cubicBezTo>
                  <a:cubicBezTo>
                    <a:pt x="2061" y="3064"/>
                    <a:pt x="2460" y="2909"/>
                    <a:pt x="2748" y="2621"/>
                  </a:cubicBezTo>
                  <a:cubicBezTo>
                    <a:pt x="3347" y="2023"/>
                    <a:pt x="3347" y="1048"/>
                    <a:pt x="2748" y="450"/>
                  </a:cubicBezTo>
                  <a:cubicBezTo>
                    <a:pt x="2449" y="150"/>
                    <a:pt x="2061" y="1"/>
                    <a:pt x="1674" y="1"/>
                  </a:cubicBezTo>
                  <a:close/>
                </a:path>
              </a:pathLst>
            </a:custGeom>
            <a:grp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2" name="Google Shape;2962;p57"/>
            <p:cNvSpPr/>
            <p:nvPr/>
          </p:nvSpPr>
          <p:spPr>
            <a:xfrm>
              <a:off x="3611400" y="1510225"/>
              <a:ext cx="83675" cy="76625"/>
            </a:xfrm>
            <a:custGeom>
              <a:avLst/>
              <a:gdLst/>
              <a:ahLst/>
              <a:cxnLst/>
              <a:rect l="l" t="t" r="r" b="b"/>
              <a:pathLst>
                <a:path w="3347" h="3065" extrusionOk="0">
                  <a:moveTo>
                    <a:pt x="1663" y="283"/>
                  </a:moveTo>
                  <a:cubicBezTo>
                    <a:pt x="1984" y="283"/>
                    <a:pt x="2305" y="405"/>
                    <a:pt x="2549" y="649"/>
                  </a:cubicBezTo>
                  <a:cubicBezTo>
                    <a:pt x="3036" y="1136"/>
                    <a:pt x="3036" y="1934"/>
                    <a:pt x="2549" y="2422"/>
                  </a:cubicBezTo>
                  <a:cubicBezTo>
                    <a:pt x="2305" y="2665"/>
                    <a:pt x="1984" y="2787"/>
                    <a:pt x="1663" y="2787"/>
                  </a:cubicBezTo>
                  <a:cubicBezTo>
                    <a:pt x="1341" y="2787"/>
                    <a:pt x="1020" y="2665"/>
                    <a:pt x="776" y="2422"/>
                  </a:cubicBezTo>
                  <a:cubicBezTo>
                    <a:pt x="311" y="1934"/>
                    <a:pt x="311" y="1136"/>
                    <a:pt x="776" y="649"/>
                  </a:cubicBezTo>
                  <a:cubicBezTo>
                    <a:pt x="1020" y="405"/>
                    <a:pt x="1341" y="283"/>
                    <a:pt x="1663" y="283"/>
                  </a:cubicBezTo>
                  <a:close/>
                  <a:moveTo>
                    <a:pt x="1674" y="1"/>
                  </a:moveTo>
                  <a:cubicBezTo>
                    <a:pt x="1286" y="1"/>
                    <a:pt x="898" y="151"/>
                    <a:pt x="599" y="450"/>
                  </a:cubicBezTo>
                  <a:cubicBezTo>
                    <a:pt x="1" y="1048"/>
                    <a:pt x="1" y="2023"/>
                    <a:pt x="599" y="2599"/>
                  </a:cubicBezTo>
                  <a:cubicBezTo>
                    <a:pt x="887" y="2909"/>
                    <a:pt x="1286" y="3064"/>
                    <a:pt x="1663" y="3064"/>
                  </a:cubicBezTo>
                  <a:cubicBezTo>
                    <a:pt x="2062" y="3064"/>
                    <a:pt x="2460" y="2909"/>
                    <a:pt x="2748" y="2599"/>
                  </a:cubicBezTo>
                  <a:cubicBezTo>
                    <a:pt x="3347" y="2023"/>
                    <a:pt x="3347" y="1048"/>
                    <a:pt x="2748" y="450"/>
                  </a:cubicBezTo>
                  <a:cubicBezTo>
                    <a:pt x="2449" y="151"/>
                    <a:pt x="2062" y="1"/>
                    <a:pt x="1674" y="1"/>
                  </a:cubicBezTo>
                  <a:close/>
                </a:path>
              </a:pathLst>
            </a:custGeom>
            <a:grp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3" name="Google Shape;2963;p57"/>
            <p:cNvSpPr/>
            <p:nvPr/>
          </p:nvSpPr>
          <p:spPr>
            <a:xfrm>
              <a:off x="1509875" y="739350"/>
              <a:ext cx="638125" cy="396600"/>
            </a:xfrm>
            <a:custGeom>
              <a:avLst/>
              <a:gdLst/>
              <a:ahLst/>
              <a:cxnLst/>
              <a:rect l="l" t="t" r="r" b="b"/>
              <a:pathLst>
                <a:path w="25525" h="15864" extrusionOk="0">
                  <a:moveTo>
                    <a:pt x="1" y="0"/>
                  </a:moveTo>
                  <a:lnTo>
                    <a:pt x="1" y="5650"/>
                  </a:lnTo>
                  <a:lnTo>
                    <a:pt x="10237" y="15864"/>
                  </a:lnTo>
                  <a:lnTo>
                    <a:pt x="25525" y="15864"/>
                  </a:lnTo>
                  <a:lnTo>
                    <a:pt x="25525" y="15576"/>
                  </a:lnTo>
                  <a:lnTo>
                    <a:pt x="10348" y="15576"/>
                  </a:lnTo>
                  <a:lnTo>
                    <a:pt x="289" y="5539"/>
                  </a:lnTo>
                  <a:lnTo>
                    <a:pt x="289" y="0"/>
                  </a:lnTo>
                  <a:close/>
                </a:path>
              </a:pathLst>
            </a:custGeom>
            <a:grp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4" name="Google Shape;2964;p57"/>
            <p:cNvSpPr/>
            <p:nvPr/>
          </p:nvSpPr>
          <p:spPr>
            <a:xfrm>
              <a:off x="2140225" y="1087600"/>
              <a:ext cx="83675" cy="76050"/>
            </a:xfrm>
            <a:custGeom>
              <a:avLst/>
              <a:gdLst/>
              <a:ahLst/>
              <a:cxnLst/>
              <a:rect l="l" t="t" r="r" b="b"/>
              <a:pathLst>
                <a:path w="3347" h="3042" extrusionOk="0">
                  <a:moveTo>
                    <a:pt x="1663" y="272"/>
                  </a:moveTo>
                  <a:cubicBezTo>
                    <a:pt x="1995" y="272"/>
                    <a:pt x="2305" y="405"/>
                    <a:pt x="2549" y="649"/>
                  </a:cubicBezTo>
                  <a:cubicBezTo>
                    <a:pt x="3036" y="1136"/>
                    <a:pt x="3036" y="1912"/>
                    <a:pt x="2549" y="2399"/>
                  </a:cubicBezTo>
                  <a:cubicBezTo>
                    <a:pt x="2305" y="2643"/>
                    <a:pt x="1984" y="2765"/>
                    <a:pt x="1663" y="2765"/>
                  </a:cubicBezTo>
                  <a:cubicBezTo>
                    <a:pt x="1341" y="2765"/>
                    <a:pt x="1020" y="2643"/>
                    <a:pt x="776" y="2399"/>
                  </a:cubicBezTo>
                  <a:cubicBezTo>
                    <a:pt x="289" y="1912"/>
                    <a:pt x="289" y="1136"/>
                    <a:pt x="776" y="649"/>
                  </a:cubicBezTo>
                  <a:cubicBezTo>
                    <a:pt x="1020" y="405"/>
                    <a:pt x="1352" y="272"/>
                    <a:pt x="1663" y="272"/>
                  </a:cubicBezTo>
                  <a:close/>
                  <a:moveTo>
                    <a:pt x="1674" y="1"/>
                  </a:moveTo>
                  <a:cubicBezTo>
                    <a:pt x="1286" y="1"/>
                    <a:pt x="898" y="150"/>
                    <a:pt x="599" y="449"/>
                  </a:cubicBezTo>
                  <a:cubicBezTo>
                    <a:pt x="1" y="1048"/>
                    <a:pt x="1" y="2000"/>
                    <a:pt x="599" y="2599"/>
                  </a:cubicBezTo>
                  <a:cubicBezTo>
                    <a:pt x="887" y="2909"/>
                    <a:pt x="1286" y="3042"/>
                    <a:pt x="1663" y="3042"/>
                  </a:cubicBezTo>
                  <a:cubicBezTo>
                    <a:pt x="2061" y="3042"/>
                    <a:pt x="2460" y="2909"/>
                    <a:pt x="2748" y="2599"/>
                  </a:cubicBezTo>
                  <a:cubicBezTo>
                    <a:pt x="3346" y="2000"/>
                    <a:pt x="3346" y="1048"/>
                    <a:pt x="2748" y="449"/>
                  </a:cubicBezTo>
                  <a:cubicBezTo>
                    <a:pt x="2449" y="150"/>
                    <a:pt x="2061" y="1"/>
                    <a:pt x="1674" y="1"/>
                  </a:cubicBezTo>
                  <a:close/>
                </a:path>
              </a:pathLst>
            </a:custGeom>
            <a:grp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65" name="Google Shape;2965;p57"/>
          <p:cNvGrpSpPr/>
          <p:nvPr/>
        </p:nvGrpSpPr>
        <p:grpSpPr>
          <a:xfrm>
            <a:off x="7766476" y="4130930"/>
            <a:ext cx="1794619" cy="937714"/>
            <a:chOff x="7447476" y="612577"/>
            <a:chExt cx="1794619" cy="937714"/>
          </a:xfrm>
        </p:grpSpPr>
        <p:sp>
          <p:nvSpPr>
            <p:cNvPr id="2966" name="Google Shape;2966;p57"/>
            <p:cNvSpPr/>
            <p:nvPr/>
          </p:nvSpPr>
          <p:spPr>
            <a:xfrm>
              <a:off x="7866602" y="1081065"/>
              <a:ext cx="1375493" cy="469226"/>
            </a:xfrm>
            <a:custGeom>
              <a:avLst/>
              <a:gdLst/>
              <a:ahLst/>
              <a:cxnLst/>
              <a:rect l="l" t="t" r="r" b="b"/>
              <a:pathLst>
                <a:path w="42608" h="14535" extrusionOk="0">
                  <a:moveTo>
                    <a:pt x="4299" y="0"/>
                  </a:moveTo>
                  <a:lnTo>
                    <a:pt x="1" y="4321"/>
                  </a:lnTo>
                  <a:cubicBezTo>
                    <a:pt x="67" y="4365"/>
                    <a:pt x="134" y="4432"/>
                    <a:pt x="200" y="4498"/>
                  </a:cubicBezTo>
                  <a:lnTo>
                    <a:pt x="4432" y="288"/>
                  </a:lnTo>
                  <a:lnTo>
                    <a:pt x="27474" y="288"/>
                  </a:lnTo>
                  <a:lnTo>
                    <a:pt x="41721" y="14535"/>
                  </a:lnTo>
                  <a:lnTo>
                    <a:pt x="42607" y="14535"/>
                  </a:lnTo>
                  <a:lnTo>
                    <a:pt x="42607" y="14269"/>
                  </a:lnTo>
                  <a:lnTo>
                    <a:pt x="41832" y="14269"/>
                  </a:lnTo>
                  <a:lnTo>
                    <a:pt x="2758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7" name="Google Shape;2967;p57"/>
            <p:cNvSpPr/>
            <p:nvPr/>
          </p:nvSpPr>
          <p:spPr>
            <a:xfrm>
              <a:off x="7526149" y="694834"/>
              <a:ext cx="1715944" cy="710280"/>
            </a:xfrm>
            <a:custGeom>
              <a:avLst/>
              <a:gdLst/>
              <a:ahLst/>
              <a:cxnLst/>
              <a:rect l="l" t="t" r="r" b="b"/>
              <a:pathLst>
                <a:path w="53154" h="22002" extrusionOk="0">
                  <a:moveTo>
                    <a:pt x="222" y="0"/>
                  </a:moveTo>
                  <a:cubicBezTo>
                    <a:pt x="155" y="89"/>
                    <a:pt x="89" y="133"/>
                    <a:pt x="0" y="199"/>
                  </a:cubicBezTo>
                  <a:lnTo>
                    <a:pt x="8929" y="9106"/>
                  </a:lnTo>
                  <a:lnTo>
                    <a:pt x="40258" y="9106"/>
                  </a:lnTo>
                  <a:lnTo>
                    <a:pt x="53153" y="22001"/>
                  </a:lnTo>
                  <a:lnTo>
                    <a:pt x="53153" y="21625"/>
                  </a:lnTo>
                  <a:lnTo>
                    <a:pt x="40369" y="8840"/>
                  </a:lnTo>
                  <a:lnTo>
                    <a:pt x="9040" y="8840"/>
                  </a:lnTo>
                  <a:lnTo>
                    <a:pt x="2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8" name="Google Shape;2968;p57"/>
            <p:cNvSpPr/>
            <p:nvPr/>
          </p:nvSpPr>
          <p:spPr>
            <a:xfrm>
              <a:off x="7447476" y="612577"/>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9" name="Google Shape;2969;p57"/>
            <p:cNvSpPr/>
            <p:nvPr/>
          </p:nvSpPr>
          <p:spPr>
            <a:xfrm>
              <a:off x="7786509" y="1209098"/>
              <a:ext cx="98720" cy="98720"/>
            </a:xfrm>
            <a:custGeom>
              <a:avLst/>
              <a:gdLst/>
              <a:ahLst/>
              <a:cxnLst/>
              <a:rect l="l" t="t" r="r" b="b"/>
              <a:pathLst>
                <a:path w="3058" h="3058" extrusionOk="0">
                  <a:moveTo>
                    <a:pt x="1529" y="288"/>
                  </a:moveTo>
                  <a:cubicBezTo>
                    <a:pt x="2216" y="288"/>
                    <a:pt x="2770" y="842"/>
                    <a:pt x="2770" y="1529"/>
                  </a:cubicBezTo>
                  <a:cubicBezTo>
                    <a:pt x="2770" y="2216"/>
                    <a:pt x="2216" y="2792"/>
                    <a:pt x="1529" y="2792"/>
                  </a:cubicBezTo>
                  <a:cubicBezTo>
                    <a:pt x="842" y="2792"/>
                    <a:pt x="266" y="2216"/>
                    <a:pt x="266" y="1529"/>
                  </a:cubicBezTo>
                  <a:cubicBezTo>
                    <a:pt x="266" y="842"/>
                    <a:pt x="842" y="288"/>
                    <a:pt x="1529" y="288"/>
                  </a:cubicBezTo>
                  <a:close/>
                  <a:moveTo>
                    <a:pt x="1529" y="0"/>
                  </a:moveTo>
                  <a:cubicBezTo>
                    <a:pt x="687" y="0"/>
                    <a:pt x="0" y="687"/>
                    <a:pt x="0" y="1529"/>
                  </a:cubicBezTo>
                  <a:cubicBezTo>
                    <a:pt x="0" y="2371"/>
                    <a:pt x="687" y="3058"/>
                    <a:pt x="1529" y="3058"/>
                  </a:cubicBezTo>
                  <a:cubicBezTo>
                    <a:pt x="2371" y="3058"/>
                    <a:pt x="3058" y="2371"/>
                    <a:pt x="3058" y="1529"/>
                  </a:cubicBezTo>
                  <a:cubicBezTo>
                    <a:pt x="3058" y="1153"/>
                    <a:pt x="2903" y="798"/>
                    <a:pt x="2681" y="532"/>
                  </a:cubicBezTo>
                  <a:lnTo>
                    <a:pt x="2548" y="665"/>
                  </a:lnTo>
                  <a:lnTo>
                    <a:pt x="2371" y="466"/>
                  </a:lnTo>
                  <a:lnTo>
                    <a:pt x="2482" y="355"/>
                  </a:lnTo>
                  <a:cubicBezTo>
                    <a:pt x="2216" y="133"/>
                    <a:pt x="1883"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70" name="Google Shape;2970;p57"/>
          <p:cNvGrpSpPr/>
          <p:nvPr/>
        </p:nvGrpSpPr>
        <p:grpSpPr>
          <a:xfrm>
            <a:off x="466725" y="543560"/>
            <a:ext cx="4385310" cy="4094480"/>
            <a:chOff x="5093648" y="1419325"/>
            <a:chExt cx="3228027" cy="2677242"/>
          </a:xfrm>
          <a:solidFill>
            <a:srgbClr val="000000"/>
          </a:solidFill>
        </p:grpSpPr>
        <p:sp>
          <p:nvSpPr>
            <p:cNvPr id="2971" name="Google Shape;2971;p57"/>
            <p:cNvSpPr/>
            <p:nvPr/>
          </p:nvSpPr>
          <p:spPr>
            <a:xfrm>
              <a:off x="5093675" y="1419325"/>
              <a:ext cx="3228000" cy="1836900"/>
            </a:xfrm>
            <a:prstGeom prst="rect">
              <a:avLst/>
            </a:prstGeom>
            <a:grpFill/>
            <a:ln w="381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972" name="Google Shape;2972;p57"/>
            <p:cNvSpPr/>
            <p:nvPr/>
          </p:nvSpPr>
          <p:spPr>
            <a:xfrm>
              <a:off x="6330769" y="3509682"/>
              <a:ext cx="811709" cy="473846"/>
            </a:xfrm>
            <a:custGeom>
              <a:avLst/>
              <a:gdLst/>
              <a:ahLst/>
              <a:cxnLst/>
              <a:rect l="l" t="t" r="r" b="b"/>
              <a:pathLst>
                <a:path w="29834" h="17416" extrusionOk="0">
                  <a:moveTo>
                    <a:pt x="2511" y="0"/>
                  </a:moveTo>
                  <a:lnTo>
                    <a:pt x="0" y="17416"/>
                  </a:lnTo>
                  <a:lnTo>
                    <a:pt x="29833" y="17416"/>
                  </a:lnTo>
                  <a:lnTo>
                    <a:pt x="27003" y="0"/>
                  </a:lnTo>
                  <a:close/>
                </a:path>
              </a:pathLst>
            </a:custGeom>
            <a:grpFill/>
            <a:ln w="381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3" name="Google Shape;2973;p57"/>
            <p:cNvSpPr/>
            <p:nvPr/>
          </p:nvSpPr>
          <p:spPr>
            <a:xfrm>
              <a:off x="6048800" y="3972342"/>
              <a:ext cx="1374958" cy="124225"/>
            </a:xfrm>
            <a:custGeom>
              <a:avLst/>
              <a:gdLst/>
              <a:ahLst/>
              <a:cxnLst/>
              <a:rect l="l" t="t" r="r" b="b"/>
              <a:pathLst>
                <a:path w="50536" h="1256" extrusionOk="0">
                  <a:moveTo>
                    <a:pt x="1" y="1"/>
                  </a:moveTo>
                  <a:lnTo>
                    <a:pt x="1" y="1256"/>
                  </a:lnTo>
                  <a:lnTo>
                    <a:pt x="50536" y="1256"/>
                  </a:lnTo>
                  <a:lnTo>
                    <a:pt x="50536" y="1"/>
                  </a:lnTo>
                  <a:close/>
                </a:path>
              </a:pathLst>
            </a:custGeom>
            <a:grpFill/>
            <a:ln w="381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4" name="Google Shape;2974;p57"/>
            <p:cNvSpPr/>
            <p:nvPr/>
          </p:nvSpPr>
          <p:spPr>
            <a:xfrm>
              <a:off x="5093648" y="3256026"/>
              <a:ext cx="3228006" cy="303717"/>
            </a:xfrm>
            <a:custGeom>
              <a:avLst/>
              <a:gdLst/>
              <a:ahLst/>
              <a:cxnLst/>
              <a:rect l="l" t="t" r="r" b="b"/>
              <a:pathLst>
                <a:path w="116524" h="11163" extrusionOk="0">
                  <a:moveTo>
                    <a:pt x="0" y="1"/>
                  </a:moveTo>
                  <a:lnTo>
                    <a:pt x="0" y="6369"/>
                  </a:lnTo>
                  <a:cubicBezTo>
                    <a:pt x="0" y="9017"/>
                    <a:pt x="2169" y="11162"/>
                    <a:pt x="4816" y="11162"/>
                  </a:cubicBezTo>
                  <a:lnTo>
                    <a:pt x="111707" y="11162"/>
                  </a:lnTo>
                  <a:cubicBezTo>
                    <a:pt x="114355" y="11162"/>
                    <a:pt x="116523" y="9017"/>
                    <a:pt x="116523" y="6369"/>
                  </a:cubicBezTo>
                  <a:lnTo>
                    <a:pt x="116523" y="1"/>
                  </a:lnTo>
                  <a:close/>
                </a:path>
              </a:pathLst>
            </a:custGeom>
            <a:grpFill/>
            <a:ln w="381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5" name="Google Shape;2975;p57"/>
            <p:cNvSpPr/>
            <p:nvPr/>
          </p:nvSpPr>
          <p:spPr>
            <a:xfrm>
              <a:off x="6674812" y="3343224"/>
              <a:ext cx="123604" cy="124229"/>
            </a:xfrm>
            <a:custGeom>
              <a:avLst/>
              <a:gdLst/>
              <a:ahLst/>
              <a:cxnLst/>
              <a:rect l="l" t="t" r="r" b="b"/>
              <a:pathLst>
                <a:path w="4543" h="4566" extrusionOk="0">
                  <a:moveTo>
                    <a:pt x="2260" y="1"/>
                  </a:moveTo>
                  <a:cubicBezTo>
                    <a:pt x="1005" y="1"/>
                    <a:pt x="1" y="1028"/>
                    <a:pt x="1" y="2283"/>
                  </a:cubicBezTo>
                  <a:cubicBezTo>
                    <a:pt x="1" y="3539"/>
                    <a:pt x="1005" y="4566"/>
                    <a:pt x="2260" y="4566"/>
                  </a:cubicBezTo>
                  <a:cubicBezTo>
                    <a:pt x="3516" y="4566"/>
                    <a:pt x="4543" y="3539"/>
                    <a:pt x="4543" y="2283"/>
                  </a:cubicBezTo>
                  <a:cubicBezTo>
                    <a:pt x="4543" y="1028"/>
                    <a:pt x="3516" y="1"/>
                    <a:pt x="2260" y="1"/>
                  </a:cubicBezTo>
                  <a:close/>
                </a:path>
              </a:pathLst>
            </a:custGeom>
            <a:grpFill/>
            <a:ln w="381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77" name="Google Shape;2977;p57"/>
          <p:cNvGrpSpPr/>
          <p:nvPr/>
        </p:nvGrpSpPr>
        <p:grpSpPr>
          <a:xfrm>
            <a:off x="5693317" y="4253087"/>
            <a:ext cx="882614" cy="184274"/>
            <a:chOff x="7460504" y="4636145"/>
            <a:chExt cx="882614" cy="184274"/>
          </a:xfrm>
          <a:solidFill>
            <a:srgbClr val="FF0000"/>
          </a:solidFill>
        </p:grpSpPr>
        <p:sp>
          <p:nvSpPr>
            <p:cNvPr id="2978" name="Google Shape;2978;p57"/>
            <p:cNvSpPr/>
            <p:nvPr/>
          </p:nvSpPr>
          <p:spPr>
            <a:xfrm>
              <a:off x="8158777" y="4636145"/>
              <a:ext cx="184341" cy="184274"/>
            </a:xfrm>
            <a:custGeom>
              <a:avLst/>
              <a:gdLst/>
              <a:ahLst/>
              <a:cxnLst/>
              <a:rect l="l" t="t" r="r" b="b"/>
              <a:pathLst>
                <a:path w="2749" h="2748" extrusionOk="0">
                  <a:moveTo>
                    <a:pt x="1374" y="0"/>
                  </a:moveTo>
                  <a:cubicBezTo>
                    <a:pt x="621" y="0"/>
                    <a:pt x="1" y="621"/>
                    <a:pt x="1" y="1374"/>
                  </a:cubicBezTo>
                  <a:cubicBezTo>
                    <a:pt x="1" y="2127"/>
                    <a:pt x="621" y="2748"/>
                    <a:pt x="1374" y="2748"/>
                  </a:cubicBezTo>
                  <a:cubicBezTo>
                    <a:pt x="2128" y="2748"/>
                    <a:pt x="2748" y="2127"/>
                    <a:pt x="2748" y="1374"/>
                  </a:cubicBezTo>
                  <a:cubicBezTo>
                    <a:pt x="2748" y="621"/>
                    <a:pt x="2128" y="0"/>
                    <a:pt x="13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9" name="Google Shape;2979;p57"/>
            <p:cNvSpPr/>
            <p:nvPr/>
          </p:nvSpPr>
          <p:spPr>
            <a:xfrm>
              <a:off x="7820068" y="4636145"/>
              <a:ext cx="182799" cy="184274"/>
            </a:xfrm>
            <a:custGeom>
              <a:avLst/>
              <a:gdLst/>
              <a:ahLst/>
              <a:cxnLst/>
              <a:rect l="l" t="t" r="r" b="b"/>
              <a:pathLst>
                <a:path w="2726" h="2748" extrusionOk="0">
                  <a:moveTo>
                    <a:pt x="1352" y="0"/>
                  </a:moveTo>
                  <a:cubicBezTo>
                    <a:pt x="598" y="0"/>
                    <a:pt x="0" y="621"/>
                    <a:pt x="0" y="1374"/>
                  </a:cubicBezTo>
                  <a:cubicBezTo>
                    <a:pt x="0" y="2127"/>
                    <a:pt x="598" y="2748"/>
                    <a:pt x="1352" y="2748"/>
                  </a:cubicBezTo>
                  <a:cubicBezTo>
                    <a:pt x="2105" y="2748"/>
                    <a:pt x="2725" y="2127"/>
                    <a:pt x="2725" y="1374"/>
                  </a:cubicBezTo>
                  <a:cubicBezTo>
                    <a:pt x="2725" y="621"/>
                    <a:pt x="2105" y="0"/>
                    <a:pt x="13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0" name="Google Shape;2980;p57"/>
            <p:cNvSpPr/>
            <p:nvPr/>
          </p:nvSpPr>
          <p:spPr>
            <a:xfrm>
              <a:off x="7460504" y="4636145"/>
              <a:ext cx="184274" cy="184274"/>
            </a:xfrm>
            <a:custGeom>
              <a:avLst/>
              <a:gdLst/>
              <a:ahLst/>
              <a:cxnLst/>
              <a:rect l="l" t="t" r="r" b="b"/>
              <a:pathLst>
                <a:path w="2748" h="2748" extrusionOk="0">
                  <a:moveTo>
                    <a:pt x="1374" y="0"/>
                  </a:moveTo>
                  <a:cubicBezTo>
                    <a:pt x="621" y="0"/>
                    <a:pt x="0" y="621"/>
                    <a:pt x="0" y="1374"/>
                  </a:cubicBezTo>
                  <a:cubicBezTo>
                    <a:pt x="0" y="2127"/>
                    <a:pt x="621" y="2748"/>
                    <a:pt x="1374" y="2748"/>
                  </a:cubicBezTo>
                  <a:cubicBezTo>
                    <a:pt x="2127" y="2748"/>
                    <a:pt x="2748" y="2127"/>
                    <a:pt x="2748" y="1374"/>
                  </a:cubicBezTo>
                  <a:cubicBezTo>
                    <a:pt x="2748" y="621"/>
                    <a:pt x="2127" y="0"/>
                    <a:pt x="13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3" name="Image 2" descr="Capture d'écran 2023-12-06 151128"/>
          <p:cNvPicPr>
            <a:picLocks noChangeAspect="1"/>
          </p:cNvPicPr>
          <p:nvPr/>
        </p:nvPicPr>
        <p:blipFill>
          <a:blip r:embed="rId1"/>
          <a:stretch>
            <a:fillRect/>
          </a:stretch>
        </p:blipFill>
        <p:spPr>
          <a:xfrm>
            <a:off x="539750" y="627380"/>
            <a:ext cx="4243070" cy="2669540"/>
          </a:xfrm>
          <a:prstGeom prst="rect">
            <a:avLst/>
          </a:prstGeom>
          <a:ln w="28575" cmpd="sng">
            <a:solidFill>
              <a:srgbClr val="FF0000"/>
            </a:solidFill>
            <a:prstDash val="solid"/>
          </a:ln>
        </p:spPr>
      </p:pic>
      <p:sp>
        <p:nvSpPr>
          <p:cNvPr id="4" name="Rectangle 3"/>
          <p:cNvSpPr/>
          <p:nvPr/>
        </p:nvSpPr>
        <p:spPr>
          <a:xfrm>
            <a:off x="7380605" y="0"/>
            <a:ext cx="1763395" cy="1343025"/>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5" name="Rectangle 4"/>
          <p:cNvSpPr/>
          <p:nvPr/>
        </p:nvSpPr>
        <p:spPr>
          <a:xfrm>
            <a:off x="3060000" y="-122400"/>
            <a:ext cx="1781029" cy="648335"/>
          </a:xfrm>
          <a:prstGeom prst="rect">
            <a:avLst/>
          </a:prstGeom>
          <a:solidFill>
            <a:srgbClr val="29292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grpSp>
        <p:nvGrpSpPr>
          <p:cNvPr id="6594" name="Google Shape;6594;p70"/>
          <p:cNvGrpSpPr/>
          <p:nvPr/>
        </p:nvGrpSpPr>
        <p:grpSpPr>
          <a:xfrm>
            <a:off x="8244000" y="1296000"/>
            <a:ext cx="634656" cy="699982"/>
            <a:chOff x="5985650" y="2860025"/>
            <a:chExt cx="1396075" cy="1539775"/>
          </a:xfrm>
          <a:solidFill>
            <a:schemeClr val="tx1"/>
          </a:solidFill>
        </p:grpSpPr>
        <p:sp>
          <p:nvSpPr>
            <p:cNvPr id="6595" name="Google Shape;6595;p70"/>
            <p:cNvSpPr/>
            <p:nvPr/>
          </p:nvSpPr>
          <p:spPr>
            <a:xfrm>
              <a:off x="6655300" y="3128850"/>
              <a:ext cx="637150" cy="631950"/>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96" name="Google Shape;6596;p70"/>
            <p:cNvSpPr/>
            <p:nvPr/>
          </p:nvSpPr>
          <p:spPr>
            <a:xfrm>
              <a:off x="6673425" y="3771400"/>
              <a:ext cx="600850" cy="600800"/>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97" name="Google Shape;6597;p70"/>
            <p:cNvSpPr/>
            <p:nvPr/>
          </p:nvSpPr>
          <p:spPr>
            <a:xfrm>
              <a:off x="6073050" y="3509700"/>
              <a:ext cx="641725" cy="636800"/>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98" name="Google Shape;6598;p70"/>
            <p:cNvSpPr/>
            <p:nvPr/>
          </p:nvSpPr>
          <p:spPr>
            <a:xfrm>
              <a:off x="6124575" y="2917775"/>
              <a:ext cx="572575" cy="572525"/>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599" name="Google Shape;6599;p70"/>
            <p:cNvSpPr/>
            <p:nvPr/>
          </p:nvSpPr>
          <p:spPr>
            <a:xfrm>
              <a:off x="6459975" y="2867300"/>
              <a:ext cx="101300" cy="50500"/>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00" name="Google Shape;6600;p70"/>
            <p:cNvSpPr/>
            <p:nvPr/>
          </p:nvSpPr>
          <p:spPr>
            <a:xfrm>
              <a:off x="6389025" y="2860025"/>
              <a:ext cx="63100" cy="15700"/>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01" name="Google Shape;6601;p70"/>
            <p:cNvSpPr/>
            <p:nvPr/>
          </p:nvSpPr>
          <p:spPr>
            <a:xfrm>
              <a:off x="6279750" y="2879875"/>
              <a:ext cx="39600" cy="2600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02" name="Google Shape;6602;p70"/>
            <p:cNvSpPr/>
            <p:nvPr/>
          </p:nvSpPr>
          <p:spPr>
            <a:xfrm>
              <a:off x="6325825" y="2862750"/>
              <a:ext cx="54425" cy="22400"/>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03" name="Google Shape;6603;p70"/>
            <p:cNvSpPr/>
            <p:nvPr/>
          </p:nvSpPr>
          <p:spPr>
            <a:xfrm>
              <a:off x="7023725" y="3061400"/>
              <a:ext cx="101300" cy="50475"/>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04" name="Google Shape;6604;p70"/>
            <p:cNvSpPr/>
            <p:nvPr/>
          </p:nvSpPr>
          <p:spPr>
            <a:xfrm>
              <a:off x="6952750" y="3054150"/>
              <a:ext cx="63100" cy="15650"/>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05" name="Google Shape;6605;p70"/>
            <p:cNvSpPr/>
            <p:nvPr/>
          </p:nvSpPr>
          <p:spPr>
            <a:xfrm>
              <a:off x="6843450" y="3073975"/>
              <a:ext cx="39625" cy="26025"/>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06" name="Google Shape;6606;p70"/>
            <p:cNvSpPr/>
            <p:nvPr/>
          </p:nvSpPr>
          <p:spPr>
            <a:xfrm>
              <a:off x="6889575" y="3056825"/>
              <a:ext cx="54425" cy="22400"/>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07" name="Google Shape;6607;p70"/>
            <p:cNvSpPr/>
            <p:nvPr/>
          </p:nvSpPr>
          <p:spPr>
            <a:xfrm>
              <a:off x="6245350" y="4177200"/>
              <a:ext cx="101275" cy="50475"/>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08" name="Google Shape;6608;p70"/>
            <p:cNvSpPr/>
            <p:nvPr/>
          </p:nvSpPr>
          <p:spPr>
            <a:xfrm>
              <a:off x="6354525" y="4219275"/>
              <a:ext cx="63075" cy="15675"/>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09" name="Google Shape;6609;p70"/>
            <p:cNvSpPr/>
            <p:nvPr/>
          </p:nvSpPr>
          <p:spPr>
            <a:xfrm>
              <a:off x="6487275" y="4189125"/>
              <a:ext cx="39625" cy="25975"/>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10" name="Google Shape;6610;p70"/>
            <p:cNvSpPr/>
            <p:nvPr/>
          </p:nvSpPr>
          <p:spPr>
            <a:xfrm>
              <a:off x="6426350" y="4209850"/>
              <a:ext cx="54475" cy="22400"/>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11" name="Google Shape;6611;p70"/>
            <p:cNvSpPr/>
            <p:nvPr/>
          </p:nvSpPr>
          <p:spPr>
            <a:xfrm>
              <a:off x="5992275" y="3674825"/>
              <a:ext cx="51250" cy="99900"/>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12" name="Google Shape;6612;p70"/>
            <p:cNvSpPr/>
            <p:nvPr/>
          </p:nvSpPr>
          <p:spPr>
            <a:xfrm>
              <a:off x="5985650" y="3783750"/>
              <a:ext cx="16125" cy="6227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13" name="Google Shape;6613;p70"/>
            <p:cNvSpPr/>
            <p:nvPr/>
          </p:nvSpPr>
          <p:spPr>
            <a:xfrm>
              <a:off x="6004725" y="3916700"/>
              <a:ext cx="27875" cy="38100"/>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14" name="Google Shape;6614;p70"/>
            <p:cNvSpPr/>
            <p:nvPr/>
          </p:nvSpPr>
          <p:spPr>
            <a:xfrm>
              <a:off x="5987900" y="3855450"/>
              <a:ext cx="23600" cy="53200"/>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15" name="Google Shape;6615;p70"/>
            <p:cNvSpPr/>
            <p:nvPr/>
          </p:nvSpPr>
          <p:spPr>
            <a:xfrm>
              <a:off x="6071975" y="3300325"/>
              <a:ext cx="52475" cy="102475"/>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16" name="Google Shape;6616;p70"/>
            <p:cNvSpPr/>
            <p:nvPr/>
          </p:nvSpPr>
          <p:spPr>
            <a:xfrm>
              <a:off x="6122225" y="3408475"/>
              <a:ext cx="47725" cy="4955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17" name="Google Shape;6617;p70"/>
            <p:cNvSpPr/>
            <p:nvPr/>
          </p:nvSpPr>
          <p:spPr>
            <a:xfrm>
              <a:off x="6228150" y="3490275"/>
              <a:ext cx="42050" cy="21525"/>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18" name="Google Shape;6618;p70"/>
            <p:cNvSpPr/>
            <p:nvPr/>
          </p:nvSpPr>
          <p:spPr>
            <a:xfrm>
              <a:off x="6172850" y="3459275"/>
              <a:ext cx="49900" cy="34575"/>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19" name="Google Shape;6619;p70"/>
            <p:cNvSpPr/>
            <p:nvPr/>
          </p:nvSpPr>
          <p:spPr>
            <a:xfrm>
              <a:off x="7323825" y="3495225"/>
              <a:ext cx="51250" cy="99900"/>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20" name="Google Shape;6620;p70"/>
            <p:cNvSpPr/>
            <p:nvPr/>
          </p:nvSpPr>
          <p:spPr>
            <a:xfrm>
              <a:off x="7365575" y="3423925"/>
              <a:ext cx="16150" cy="6227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21" name="Google Shape;6621;p70"/>
            <p:cNvSpPr/>
            <p:nvPr/>
          </p:nvSpPr>
          <p:spPr>
            <a:xfrm>
              <a:off x="7334775" y="3315150"/>
              <a:ext cx="27850" cy="38100"/>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22" name="Google Shape;6622;p70"/>
            <p:cNvSpPr/>
            <p:nvPr/>
          </p:nvSpPr>
          <p:spPr>
            <a:xfrm>
              <a:off x="7355800" y="3361300"/>
              <a:ext cx="23650" cy="53200"/>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23" name="Google Shape;6623;p70"/>
            <p:cNvSpPr/>
            <p:nvPr/>
          </p:nvSpPr>
          <p:spPr>
            <a:xfrm>
              <a:off x="7093025" y="4348600"/>
              <a:ext cx="104200" cy="51200"/>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24" name="Google Shape;6624;p70"/>
            <p:cNvSpPr/>
            <p:nvPr/>
          </p:nvSpPr>
          <p:spPr>
            <a:xfrm>
              <a:off x="7201150" y="4302925"/>
              <a:ext cx="51100" cy="46100"/>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25" name="Google Shape;6625;p70"/>
            <p:cNvSpPr/>
            <p:nvPr/>
          </p:nvSpPr>
          <p:spPr>
            <a:xfrm>
              <a:off x="7282950" y="4203000"/>
              <a:ext cx="22950" cy="40225"/>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626" name="Google Shape;6626;p70"/>
            <p:cNvSpPr/>
            <p:nvPr/>
          </p:nvSpPr>
          <p:spPr>
            <a:xfrm>
              <a:off x="7252000" y="4250300"/>
              <a:ext cx="36300" cy="48175"/>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 name="Grouper 0"/>
          <p:cNvGrpSpPr/>
          <p:nvPr/>
        </p:nvGrpSpPr>
        <p:grpSpPr>
          <a:xfrm>
            <a:off x="8172450" y="195580"/>
            <a:ext cx="791210" cy="768350"/>
            <a:chOff x="12870" y="308"/>
            <a:chExt cx="1246" cy="1210"/>
          </a:xfrm>
        </p:grpSpPr>
        <p:sp>
          <p:nvSpPr>
            <p:cNvPr id="15" name="Larme 14"/>
            <p:cNvSpPr/>
            <p:nvPr/>
          </p:nvSpPr>
          <p:spPr>
            <a:xfrm>
              <a:off x="12870" y="308"/>
              <a:ext cx="1247" cy="1210"/>
            </a:xfrm>
            <a:prstGeom prst="teardrop">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6" name="Zone de texte 15"/>
            <p:cNvSpPr txBox="1"/>
            <p:nvPr/>
          </p:nvSpPr>
          <p:spPr>
            <a:xfrm>
              <a:off x="13194" y="500"/>
              <a:ext cx="923" cy="817"/>
            </a:xfrm>
            <a:prstGeom prst="rect">
              <a:avLst/>
            </a:prstGeom>
            <a:noFill/>
          </p:spPr>
          <p:txBody>
            <a:bodyPr wrap="square" rtlCol="0">
              <a:noAutofit/>
            </a:bodyPr>
            <a:p>
              <a:r>
                <a:rPr lang="fr-FR" altLang="en-US" sz="2800" b="1">
                  <a:solidFill>
                    <a:schemeClr val="tx1"/>
                  </a:solidFill>
                </a:rPr>
                <a:t>8</a:t>
              </a:r>
              <a:endParaRPr lang="fr-FR" altLang="en-US" sz="2800" b="1">
                <a:solidFill>
                  <a:schemeClr val="tx1"/>
                </a:solidFill>
              </a:endParaRPr>
            </a:p>
          </p:txBody>
        </p:sp>
      </p:grpSp>
    </p:spTree>
  </p:cSld>
  <p:clrMapOvr>
    <a:masterClrMapping/>
  </p:clrMapOvr>
</p:sld>
</file>

<file path=ppt/theme/theme1.xml><?xml version="1.0" encoding="utf-8"?>
<a:theme xmlns:a="http://schemas.openxmlformats.org/drawingml/2006/main" name="Engineering Software Marketing Plan by Slidesgo">
  <a:themeElements>
    <a:clrScheme name="Simple Light">
      <a:dk1>
        <a:srgbClr val="FFFFFF"/>
      </a:dk1>
      <a:lt1>
        <a:srgbClr val="13005B"/>
      </a:lt1>
      <a:dk2>
        <a:srgbClr val="FFC800"/>
      </a:dk2>
      <a:lt2>
        <a:srgbClr val="11CFE7"/>
      </a:lt2>
      <a:accent1>
        <a:srgbClr val="F788F7"/>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2384804F-3998-4D57-9195-F3826E402611-1">
      <extobjdata type="2384804F-3998-4D57-9195-F3826E402611" data="ewoJIkltZ1NldHRpbmdKc29uIiA6ICJ7XCJoZWlnaHRcIjo1MC44OTI4NTcxNDI4NTcxNCxcIndpZHRoXCI6MjUuODkyODU3MTQyODU3MTR9IiwKCSJMYXRleCIgOiAiXFxzdW1cXGxpbWl0c19hXmIiLAoJIkxhdGV4SW1nQmFzZTY0IiA6ICJQSE4yWnlCNGJXeHVjejBpYUhSMGNEb3ZMM2QzZHk1M015NXZjbWN2TWpBd01DOXpkbWNpSUhkcFpIUm9QU0l6TGpJMk4yVjRJaUJvWldsbmFIUTlJall1TlRVMlpYZ2lJSEp2YkdVOUltbHRaeUlnWm05amRYTmhZbXhsUFNKbVlXeHpaU0lnZG1sbGQwSnZlRDBpTUNBdE1UYzBNQzQzSURFME5EUWdNamc1Tnk0NElpQjRiV3h1Y3pwNGJHbHVhejBpYUhSMGNEb3ZMM2QzZHk1M015NXZjbWN2TVRrNU9TOTRiR2x1YXlJZ1lYSnBZUzFvYVdSa1pXNDlJblJ5ZFdVaUlITjBlV3hsUFNKMlpYSjBhV05oYkMxaGJHbG5iam9nTFRJdU5qRTRaWGc3SUcxaGVDMTNhV1IwYURvZ09UZ2xPeUkrUEdSbFpuTStQSEJoZEdnZ2FXUTlJazFLV0MweExWUkZXQzFNVHkweU1qRXhJaUJrUFNKTk5qQWdPVFE0VVRZeklEazFNQ0EyTmpVZ09UVXdTREV5TmpkTU1UTXlOU0E0TVRWUk1UTTROQ0EyTnpjZ01UTTRPQ0EyTmpsSU1UTTBPRXd4TXpReElEWTRNMUV4TXpJd0lEY3lOQ0F4TWpnMUlEYzJNVkV4TWpNMUlEZ3dPU0F4TVRjMElEZ3pPRlF4TURNeklEZzRNVlE0T0RJZ09EazRWRFk1T1NBNU1ESklOVGMwU0RVME0wZ3lOVEZNTWpVNUlEZzVNVkUzTWpJZ01qVTRJRGN5TkNBeU5USlJOekkxSURJMU1DQTNNalFnTWpRMlVUY3lNU0F5TkRNZ05EWXdJQzAxTmt3eE9UWWdMVE0xTmxFeE9UWWdMVE0xTnlBME1EY2dMVE0xTjFFME5Ua2dMVE0xTnlBMU5EZ2dMVE0xTjFRMk56WWdMVE0xT0ZFNE1USWdMVE0xT0NBNE9UWWdMVE0xTTFReE1EWXpJQzB6TXpKVU1USXdOQ0F0TWpnelZERXpNRGNnTFRFNU5sRXhNekk0SUMweE56QWdNVE0wT0NBdE1USTBTREV6T0RoUk1UTTRPQ0F0TVRJMUlERXpPREVnTFRFME5WUXhNelUySUMweU1UQlVNVE15TlNBdE1qazBUREV5TmpjZ0xUUTBPVXcyTmpZZ0xUUTFNRkUyTkNBdE5EVXdJRFl4SUMwME5EaFJOVFVnTFRRME5pQTFOU0F0TkRNNVVUVTFJQzAwTXpjZ05UY2dMVFF6TTB3MU9UQWdNVGMzVVRVNU1DQXhOemdnTlRVM0lESXlNbFEwTlRJZ016WTJWRE15TWlBMU5EUk1OVFlnT1RBNVREVTFJRGt5TkZFMU5TQTVORFVnTmpBZ09UUTRXaUl2UGp4d1lYUm9JR2xrUFNKTlNsZ3RNUzFVUlZndFNTMHhSRFEwUlNJZ1pEMGlUVE16SURFMU4xRXpNeUF5TlRnZ01UQTVJRE0wT1ZReU9EQWdORFF4VVRNek1TQTBOREVnTXpjd0lETTVNbEV6T0RZZ05ESXlJRFF4TmlBME1qSlJOREk1SURReU1pQTBNemtnTkRFMFZEUTBPU0F6T1RSUk5EUTVJRE00TVNBME1USWdNak0wVkRNM05DQTJPRkV6TnpRZ05ETWdNemd4SURNMVZEUXdNaUF5TmxFME1URWdNamNnTkRJeUlETTFVVFEwTXlBMU5TQTBOak1nTVRNeFVUUTJPU0F4TlRFZ05EY3pJREUxTWxFME56VWdNVFV6SURRNE15QXhOVE5JTkRnM1VUVXdOaUF4TlRNZ05UQTJJREUwTkZFMU1EWWdNVE00SURVd01TQXhNVGRVTkRneElEWXpWRFEwT1NBeE0xRTBNellnTUNBME1UY2dMVGhSTkRBNUlDMHhNQ0F6T1RNZ0xURXdVVE0xT1NBdE1UQWdNek0ySURWVU16QTJJRE0yVERNd01DQTFNVkV5T1RrZ05USWdNamsySURVd1VUSTVOQ0EwT0NBeU9USWdORFpSTWpNeklDMHhNQ0F4TnpJZ0xURXdVVEV4TnlBdE1UQWdOelVnTXpCVU16TWdNVFUzV2swek5URWdNekk0VVRNMU1TQXpNelFnTXpRMklETTFNRlF6TWpNZ016ZzFWREkzTnlBME1EVlJNalF5SURRd05TQXlNVEFnTXpjMFZERTJNQ0F5T1ROUk1UTXhJREl4TkNBeE1Ua2dNVEk1VVRFeE9TQXhNallnTVRFNUlERXhPRlF4TVRnZ01UQTJVVEV4T0NBMk1TQXhNellnTkRSVU1UYzVJREkyVVRJeE55QXlOaUF5TlRRZ05UbFVNams0SURFeE1GRXpNREFnTVRFMElETXlOU0F5TVRkVU16VXhJRE15T0ZvaUx6NDhjR0YwYUNCcFpEMGlUVXBZTFRFdFZFVllMVWt0TVVRME5FWWlJR1E5SWswM015QTJORGRSTnpNZ05qVTNJRGMzSURZM01GUTRPU0EyT0ROUk9UQWdOamd6SURFMk1TQTJPRGhVTWpNMElEWTVORkV5TkRZZ05qazBJREkwTmlBMk9EVlVNakV5SURVME1sRXlNRFFnTlRBNElERTVOU0EwTnpKVU1UZ3dJRFF4T0V3eE56WWdNems1VVRFM05pQXpPVFlnTVRneUlEUXdNbEV5TXpFZ05EUXlJREk0TXlBME5ESlJNelExSURRME1pQXpPRE1nTXprMlZEUXlNaUF5T0RCUk5ESXlJREUyT1NBek5ETWdOemxVTVRjeklDMHhNVkV4TWpNZ0xURXhJRGd5SURJM1ZEUXdJREUxTUZZeE5UbFJOREFnTVRnd0lEUTRJREl4TjFRNU55QTBNVFJSTVRRM0lEWXhNU0F4TkRjZ05qSXpWREV3T1NBMk16ZFJNVEEwSURZek55QXhNREVnTmpNM1NEazJVVGcySURZek55QTRNeUEyTXpkVU56WWdOalF3VkRjeklEWTBOMXBOTXpNMklETXlOVll6TXpGUk16TTJJRFF3TlNBeU56VWdOREExVVRJMU9DQTBNRFVnTWpRd0lETTVOMVF5TURjZ016YzJWREU0TVNBek5USlVNVFl6SURNek1Fd3hOVGNnTXpJeVRERXpOaUF5TXpaUk1URTBJREUxTUNBeE1UUWdNVEUwVVRFeE5DQTJOaUF4TXpnZ05ESlJNVFUwSURJMklERTNPQ0F5TmxFeU1URWdNallnTWpRMUlEVTRVVEkzTUNBNE1TQXlPRFVnTVRFMFZETXhPQ0F5TVRsUk16TTJJREk1TVNBek16WWdNekkxV2lJdlBqd3ZaR1ZtY3o0OFp5QnpkSEp2YTJVOUltTjFjbkpsYm5SRGIyeHZjaUlnWm1sc2JEMGlZM1Z5Y21WdWRFTnZiRzl5SWlCemRISnZhMlV0ZDJsa2RHZzlJakFpSUhSeVlXNXpabTl5YlQwaWMyTmhiR1VvTVN3dE1Ta2lQanhuSUdSaGRHRXRiVzFzTFc1dlpHVTlJbTFoZEdnaVBqeG5JR1JoZEdFdGJXMXNMVzV2WkdVOUltMTFibVJsY205MlpYSWlQanhuSUdSaGRHRXRiVzFzTFc1dlpHVTlJbTF2SWo0OGRYTmxJR1JoZEdFdFl6MGlNakl4TVNJZ2VHeHBibXM2YUhKbFpqMGlJMDFLV0MweExWUkZXQzFNVHkweU1qRXhJaTgrUEM5blBqeG5JR1JoZEdFdGJXMXNMVzV2WkdVOUltMXBJaUIwY21GdWMyWnZjbTA5SW5SeVlXNXpiR0YwWlNnMU16VXNMVEV3TlRBcElITmpZV3hsS0RBdU56QTNLU0krUEhWelpTQmtZWFJoTFdNOUlqRkVORFJGSWlCNGJHbHVhenBvY21WbVBTSWpUVXBZTFRFdFZFVllMVWt0TVVRME5FVWlMejQ4TDJjK1BHY2daR0YwWVMxdGJXd3RibTlrWlQwaWJXa2lJSFJ5WVc1elptOXliVDBpZEhKaGJuTnNZWFJsS0RVM01DNHpMREV4TlRBcElITmpZV3hsS0RBdU56QTNLU0krUEhWelpTQmtZWFJoTFdNOUlqRkVORFJHSWlCNGJHbHVhenBvY21WbVBTSWpUVXBZTFRFdFZFVllMVWt0TVVRME5FWWlMejQ4TDJjK1BDOW5Qand2Wno0OEwyYytQQzl6ZG1jKyIsCgkiUmVhbFZpZXdTaXplSnNvbiIgOiAie1wiaGVpZ2h0XCI6MTAzOSxcIndpZHRoXCI6NTE4fSIKfQo="/>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4398</Words>
  <Application>WPS Presentation</Application>
  <PresentationFormat/>
  <Paragraphs>182</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Arial</vt:lpstr>
      <vt:lpstr>Exo</vt:lpstr>
      <vt:lpstr>Segoe Print</vt:lpstr>
      <vt:lpstr>PT Sans</vt:lpstr>
      <vt:lpstr>Open Sans</vt:lpstr>
      <vt:lpstr>Century Gothic</vt:lpstr>
      <vt:lpstr>Microsoft YaHei</vt:lpstr>
      <vt:lpstr>Arial Unicode MS</vt:lpstr>
      <vt:lpstr>BatangChe</vt:lpstr>
      <vt:lpstr>Bodoni MT</vt:lpstr>
      <vt:lpstr>Engineering Software Marketing Plan by Slidesgo</vt:lpstr>
      <vt:lpstr>PowerPoint 演示文稿</vt:lpstr>
      <vt:lpstr>6.</vt:lpstr>
      <vt:lpstr>PowerPoint 演示文稿</vt:lpstr>
      <vt:lpstr>PowerPoint 演示文稿</vt:lpstr>
      <vt:lpstr>3 . Modelisation de la chute libre </vt:lpstr>
      <vt:lpstr>La force de traînée  𝐹:</vt:lpstr>
      <vt:lpstr>PowerPoint 演示文稿</vt:lpstr>
      <vt:lpstr>PowerPoint 演示文稿</vt:lpstr>
      <vt:lpstr>PowerPoint 演示文稿</vt:lpstr>
      <vt:lpstr>PowerPoint 演示文稿</vt:lpstr>
      <vt:lpstr>PowerPoint 演示文稿</vt:lpstr>
      <vt:lpstr>parfois il faut monter très haut pour comprendre à quel point vous êtes petit...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ilian</cp:lastModifiedBy>
  <cp:revision>4</cp:revision>
  <dcterms:created xsi:type="dcterms:W3CDTF">2023-12-06T15:14:00Z</dcterms:created>
  <dcterms:modified xsi:type="dcterms:W3CDTF">2023-12-06T16:24:35Z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770220DECB5C4997ACD6418AE70F958D_12</vt:lpwstr>
  </property>
  <property fmtid="{D5CDD505-2E9C-101B-9397-08002B2CF9AE}" pid="3" name="KSOProductBuildVer">
    <vt:lpwstr>1036-12.2.0.13306</vt:lpwstr>
  </property>
</Properties>
</file>