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3" r:id="rId2"/>
    <p:sldId id="258" r:id="rId3"/>
    <p:sldId id="259" r:id="rId4"/>
    <p:sldId id="260" r:id="rId5"/>
    <p:sldId id="261" r:id="rId6"/>
    <p:sldId id="265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EB7B-657E-4FDE-87C0-6C893DFEF02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AA82-D3E8-4056-9FFA-6CE3980F4A2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76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EB7B-657E-4FDE-87C0-6C893DFEF02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AA82-D3E8-4056-9FFA-6CE3980F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8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EB7B-657E-4FDE-87C0-6C893DFEF02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AA82-D3E8-4056-9FFA-6CE3980F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90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EB7B-657E-4FDE-87C0-6C893DFEF02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AA82-D3E8-4056-9FFA-6CE3980F4A2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4160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EB7B-657E-4FDE-87C0-6C893DFEF02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AA82-D3E8-4056-9FFA-6CE3980F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13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EB7B-657E-4FDE-87C0-6C893DFEF02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AA82-D3E8-4056-9FFA-6CE3980F4A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9744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EB7B-657E-4FDE-87C0-6C893DFEF02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AA82-D3E8-4056-9FFA-6CE3980F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35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EB7B-657E-4FDE-87C0-6C893DFEF02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AA82-D3E8-4056-9FFA-6CE3980F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54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EB7B-657E-4FDE-87C0-6C893DFEF02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AA82-D3E8-4056-9FFA-6CE3980F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9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EB7B-657E-4FDE-87C0-6C893DFEF02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AA82-D3E8-4056-9FFA-6CE3980F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5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EB7B-657E-4FDE-87C0-6C893DFEF02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AA82-D3E8-4056-9FFA-6CE3980F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8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EB7B-657E-4FDE-87C0-6C893DFEF02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AA82-D3E8-4056-9FFA-6CE3980F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7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EB7B-657E-4FDE-87C0-6C893DFEF02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AA82-D3E8-4056-9FFA-6CE3980F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6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EB7B-657E-4FDE-87C0-6C893DFEF02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AA82-D3E8-4056-9FFA-6CE3980F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1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EB7B-657E-4FDE-87C0-6C893DFEF02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AA82-D3E8-4056-9FFA-6CE3980F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9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EB7B-657E-4FDE-87C0-6C893DFEF02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AA82-D3E8-4056-9FFA-6CE3980F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EB7B-657E-4FDE-87C0-6C893DFEF02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AA82-D3E8-4056-9FFA-6CE3980F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8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853EB7B-657E-4FDE-87C0-6C893DFEF02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08AA82-D3E8-4056-9FFA-6CE3980F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28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google ma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184" y="4131426"/>
            <a:ext cx="4073416" cy="218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99" y="322186"/>
            <a:ext cx="2471247" cy="19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22714"/>
            <a:ext cx="10515600" cy="32087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Tourist Go</a:t>
            </a:r>
            <a:br>
              <a:rPr lang="en-US" sz="6600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</a:br>
            <a:r>
              <a:rPr lang="en-US" sz="6600" i="1" dirty="0">
                <a:solidFill>
                  <a:srgbClr val="7030A0"/>
                </a:solidFill>
                <a:latin typeface="Comic Sans MS" panose="030F0702030302020204" pitchFamily="66" charset="0"/>
              </a:rPr>
              <a:t/>
            </a:r>
            <a:br>
              <a:rPr lang="en-US" sz="6600" i="1" dirty="0">
                <a:solidFill>
                  <a:srgbClr val="7030A0"/>
                </a:solidFill>
                <a:latin typeface="Comic Sans MS" panose="030F0702030302020204" pitchFamily="66" charset="0"/>
              </a:rPr>
            </a:br>
            <a:r>
              <a:rPr lang="en-US" sz="1800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“Capture the moment so it will last forever”</a:t>
            </a:r>
            <a:r>
              <a:rPr lang="en-US" sz="6600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/>
            </a:r>
            <a:br>
              <a:rPr lang="en-US" sz="6600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</a:br>
            <a:endParaRPr lang="en-US" sz="6600" i="1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pic>
        <p:nvPicPr>
          <p:cNvPr id="2054" name="Picture 6" descr="Image result for faceboo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040" y="313701"/>
            <a:ext cx="837506" cy="83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instagra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98" y="5685907"/>
            <a:ext cx="875204" cy="87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3" y="3367156"/>
            <a:ext cx="1551481" cy="2324636"/>
          </a:xfrm>
          <a:prstGeom prst="rect">
            <a:avLst/>
          </a:prstGeom>
        </p:spPr>
      </p:pic>
      <p:pic>
        <p:nvPicPr>
          <p:cNvPr id="2062" name="Picture 14" descr="Image result for capture the momen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488" y="1709995"/>
            <a:ext cx="2178865" cy="16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610" y="4529474"/>
            <a:ext cx="1980796" cy="19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30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65513"/>
            <a:ext cx="8534401" cy="1321723"/>
          </a:xfrm>
        </p:spPr>
        <p:txBody>
          <a:bodyPr/>
          <a:lstStyle/>
          <a:p>
            <a:pPr algn="ctr"/>
            <a:r>
              <a:rPr lang="en-US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Description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896" y="2384366"/>
            <a:ext cx="10862166" cy="3151909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-Android </a:t>
            </a:r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mobile </a:t>
            </a:r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app.</a:t>
            </a:r>
            <a:endParaRPr lang="en-US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-Enables </a:t>
            </a:r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users </a:t>
            </a:r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to </a:t>
            </a:r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be guided to the “best- view” locations for taking pictures in a city or area</a:t>
            </a:r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-Makes </a:t>
            </a:r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use of </a:t>
            </a:r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geo-data.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-Plan a </a:t>
            </a:r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trip around a city/area for taking </a:t>
            </a:r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pictures.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-Share posts on </a:t>
            </a:r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social media.</a:t>
            </a:r>
          </a:p>
        </p:txBody>
      </p:sp>
    </p:spTree>
    <p:extLst>
      <p:ext uri="{BB962C8B-B14F-4D97-AF65-F5344CB8AC3E}">
        <p14:creationId xmlns:p14="http://schemas.microsoft.com/office/powerpoint/2010/main" val="388169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9011"/>
            <a:ext cx="10388340" cy="1504604"/>
          </a:xfrm>
        </p:spPr>
        <p:txBody>
          <a:bodyPr/>
          <a:lstStyle/>
          <a:p>
            <a:pPr algn="ctr"/>
            <a:r>
              <a:rPr lang="en-US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Technologies used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22" y="2517371"/>
            <a:ext cx="8534400" cy="2969029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-Android studio.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-</a:t>
            </a:r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XML for </a:t>
            </a:r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front-end.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-Java.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-</a:t>
            </a:r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Firebase Cloud </a:t>
            </a:r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Service.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-Google Maps </a:t>
            </a:r>
            <a:r>
              <a:rPr lang="en-US" sz="20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Api</a:t>
            </a:r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-Picasso library for images.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-</a:t>
            </a:r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Dropbox and </a:t>
            </a:r>
            <a:r>
              <a:rPr lang="en-US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Github</a:t>
            </a:r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to share project </a:t>
            </a:r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on.</a:t>
            </a:r>
            <a:endParaRPr lang="en-US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10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57943"/>
            <a:ext cx="9399127" cy="1205344"/>
          </a:xfrm>
        </p:spPr>
        <p:txBody>
          <a:bodyPr/>
          <a:lstStyle/>
          <a:p>
            <a:pPr algn="ctr"/>
            <a:r>
              <a:rPr lang="en-US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8" y="1878676"/>
            <a:ext cx="2577731" cy="4332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77" y="1878676"/>
            <a:ext cx="2702264" cy="4332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127" y="1875412"/>
            <a:ext cx="2492749" cy="433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6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594" y="314343"/>
            <a:ext cx="8534400" cy="1507067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7030A0"/>
                </a:solidFill>
                <a:latin typeface="Comic Sans MS" panose="030F0702030302020204" pitchFamily="66" charset="0"/>
              </a:rPr>
              <a:t>Design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67" y="1767453"/>
            <a:ext cx="2518151" cy="43088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49" y="1767453"/>
            <a:ext cx="2610055" cy="436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7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935" y="2627271"/>
            <a:ext cx="8534400" cy="1507067"/>
          </a:xfrm>
        </p:spPr>
        <p:txBody>
          <a:bodyPr/>
          <a:lstStyle/>
          <a:p>
            <a:pPr algn="ctr"/>
            <a:r>
              <a:rPr lang="en-US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97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28156" y="52063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5400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Prepared by</a:t>
            </a:r>
            <a:endParaRPr lang="en-US" sz="5400" i="1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274" y="2063839"/>
            <a:ext cx="8534400" cy="3615267"/>
          </a:xfrm>
        </p:spPr>
        <p:txBody>
          <a:bodyPr/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Mohammad </a:t>
            </a:r>
            <a:r>
              <a:rPr lang="en-US" sz="3600" dirty="0" err="1" smtClean="0">
                <a:latin typeface="Comic Sans MS" panose="030F0702030302020204" pitchFamily="66" charset="0"/>
              </a:rPr>
              <a:t>Alhoussein</a:t>
            </a:r>
            <a:endParaRPr lang="en-US" sz="3600" dirty="0" smtClean="0">
              <a:latin typeface="Comic Sans MS" panose="030F0702030302020204" pitchFamily="66" charset="0"/>
            </a:endParaRPr>
          </a:p>
          <a:p>
            <a:r>
              <a:rPr lang="en-US" sz="3600" dirty="0" err="1" smtClean="0">
                <a:latin typeface="Comic Sans MS" panose="030F0702030302020204" pitchFamily="66" charset="0"/>
              </a:rPr>
              <a:t>Sirine</a:t>
            </a:r>
            <a:r>
              <a:rPr lang="en-US" sz="3600" dirty="0" smtClean="0">
                <a:latin typeface="Comic Sans MS" panose="030F0702030302020204" pitchFamily="66" charset="0"/>
              </a:rPr>
              <a:t> Baba</a:t>
            </a:r>
            <a:endParaRPr lang="en-US" sz="3600" dirty="0" smtClean="0">
              <a:latin typeface="Comic Sans MS" panose="030F0702030302020204" pitchFamily="66" charset="0"/>
            </a:endParaRPr>
          </a:p>
          <a:p>
            <a:r>
              <a:rPr lang="en-US" sz="3600" dirty="0" err="1">
                <a:latin typeface="Comic Sans MS" panose="030F0702030302020204" pitchFamily="66" charset="0"/>
              </a:rPr>
              <a:t>Fawzi</a:t>
            </a:r>
            <a:r>
              <a:rPr lang="en-US" sz="3600" dirty="0">
                <a:latin typeface="Comic Sans MS" panose="030F0702030302020204" pitchFamily="66" charset="0"/>
              </a:rPr>
              <a:t> </a:t>
            </a:r>
            <a:r>
              <a:rPr lang="en-US" sz="3600" dirty="0" err="1">
                <a:latin typeface="Comic Sans MS" panose="030F0702030302020204" pitchFamily="66" charset="0"/>
              </a:rPr>
              <a:t>Chwayfaty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762" y="2452470"/>
            <a:ext cx="8534400" cy="1507067"/>
          </a:xfrm>
        </p:spPr>
        <p:txBody>
          <a:bodyPr/>
          <a:lstStyle/>
          <a:p>
            <a:pPr algn="ctr"/>
            <a:r>
              <a:rPr lang="en-US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Thank you!</a:t>
            </a:r>
            <a:endParaRPr lang="en-US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37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</TotalTime>
  <Words>107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Comic Sans MS</vt:lpstr>
      <vt:lpstr>Wingdings 3</vt:lpstr>
      <vt:lpstr>Slice</vt:lpstr>
      <vt:lpstr>Tourist Go  “Capture the moment so it will last forever” </vt:lpstr>
      <vt:lpstr>Description</vt:lpstr>
      <vt:lpstr>Technologies used</vt:lpstr>
      <vt:lpstr>Design</vt:lpstr>
      <vt:lpstr>Design</vt:lpstr>
      <vt:lpstr>Demo</vt:lpstr>
      <vt:lpstr>Prepared by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Tourist Go</dc:title>
  <dc:creator>Student</dc:creator>
  <cp:lastModifiedBy>Student</cp:lastModifiedBy>
  <cp:revision>9</cp:revision>
  <dcterms:created xsi:type="dcterms:W3CDTF">2017-03-13T15:31:00Z</dcterms:created>
  <dcterms:modified xsi:type="dcterms:W3CDTF">2017-03-16T09:00:38Z</dcterms:modified>
</cp:coreProperties>
</file>