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3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1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5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6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9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5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4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46F2-8E35-41E6-BEC9-A678AC924B8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58D7-EF54-4948-8B0E-381536263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First Slide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Hello World</a:t>
            </a:r>
          </a:p>
          <a:p>
            <a:pPr marL="0" indent="0">
              <a:buNone/>
            </a:pPr>
            <a:r>
              <a:rPr lang="en-IN" u="sng" dirty="0"/>
              <a:t>Hello World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Hello World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Hello </a:t>
            </a:r>
            <a:r>
              <a:rPr lang="en-IN" dirty="0">
                <a:solidFill>
                  <a:srgbClr val="FF0000"/>
                </a:solidFill>
              </a:rPr>
              <a:t>World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41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First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</dc:creator>
  <cp:lastModifiedBy>das</cp:lastModifiedBy>
  <cp:revision>1</cp:revision>
  <dcterms:created xsi:type="dcterms:W3CDTF">2019-06-23T16:07:05Z</dcterms:created>
  <dcterms:modified xsi:type="dcterms:W3CDTF">2019-06-23T16:08:15Z</dcterms:modified>
</cp:coreProperties>
</file>