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>
        <p:scale>
          <a:sx n="90" d="100"/>
          <a:sy n="90" d="100"/>
        </p:scale>
        <p:origin x="14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AC98A-2CB4-B210-51DE-61D7BD4C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E4719-FEA0-F999-1DFE-9BC9A46E3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0E90B-9FD5-97BB-C388-B0521B31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EF9B5-771E-2985-D485-47AFE8A6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7E5340-1331-AE2F-6980-CB5AF7D2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432C-BD0D-24B6-54F6-2A7A77E2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338F7B-6504-066F-26AB-2F7B12E8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08546-FEDB-DEE3-6CF9-B8A4359E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00020-9713-D44F-3D54-AC2726D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524E9-0B79-69B7-885D-CB1C7A9B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112043-122E-2A12-E193-E0F6A9BCC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CC94D-8619-D0A7-12BF-D006ECDE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D0A5A-6A17-F5C4-9F45-741C884F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CA519-55E5-54FC-6032-185AEF79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E3605-2B3E-4678-A8CD-1A082A0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7290A-CBFB-30BD-F2B4-EBFAA6C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6D856-C754-153F-D620-0E636C24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B3101-E354-EEDB-8EC8-B198F3F4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75AB6-9311-F61B-6087-6240943B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30B37-CE57-8E2D-7AF6-2D667764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A8EA-13D7-735C-E961-BDB20E1A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DA9B9-BABD-D838-0F4F-9C4EB53A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48365-412E-A128-B8CE-D057A30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5B3D9-F70E-E716-635A-C58804D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462B2-9DAE-B8A1-1C51-94F8A097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6BADE-5B98-04C0-4E17-E486729E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2D9ED-EDD3-A9AD-B4C1-E48E408F9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10DA5-C421-263F-4501-ACF699B0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16E768-2FE7-6D93-A01A-C8C0866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8DDC6-2FE4-D0E0-C38E-61D8E2F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DF4C4A-C1D7-0AFE-FC89-22B682BF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AC768-6FEA-670F-9EF2-22DCB753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AE128A-D4FE-1079-826A-8CA82BF5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1EE5D-5BE6-A51F-257E-56994DDF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D16186-B96A-C647-0552-DB7785EA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E2827B-1C1E-2C34-1044-60F3ABE4F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FA770C-46DB-F480-C349-C1590AB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1CF1-B2D3-AA99-BF9B-6019324B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25D9E4-61D6-9D5E-B731-6100820C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DF60-4ACF-8B35-EDE4-44F0D3FE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55DDD-E542-2E1E-D6C3-D1896207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B94246-21E9-6B11-8F4D-E1EEE456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15F90A-EA6B-3881-F59B-A7A20EC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7F52B8-CBA7-5D36-FCE6-5C59B03C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AED990-9B66-9525-D225-A85716A1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C389B-3858-24F9-E6A8-CC94E394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6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21BC-B98A-74FA-4772-F77D1B0C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C347B-EDA4-6911-C5AD-398A0906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E4951-856E-028E-486F-08B55ECE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490238-4836-D865-2698-FA37904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B2473E-54EE-FCDC-EF2F-B27033ED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7284F6-6E74-A29E-6F95-B6DA8A90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9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B80FD-381A-1D8D-7D48-F2F6C119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97ECF-9143-C798-9AB8-28F39E27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EACD07-1A19-8D11-C03E-76684525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874D5-0192-2014-4579-BE3DB27D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EE485-5116-43E2-CB1D-BB21CA9E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1EB77-36FA-250D-C71B-502F772D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02030B-C164-0175-27E0-A06B1AEC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F92AF5-BBBC-9E6B-14CE-A9AA96E4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ABA0-304E-2190-A6CF-C8229DAD2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2453-5C09-4D4F-AD80-8290EC683C50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CB030-0787-74E4-E703-99A650F13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BF657-19D3-44B9-9A1F-8E46CBD3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5418-D432-CA40-BADA-405FB5C8A8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7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4215-CD35-3FAF-AF29-1E3A652DB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3C9E04-40A9-4A61-F23D-D6C60C03A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3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180CD7A-DF57-4F1E-7216-54C02C8D6872}"/>
              </a:ext>
            </a:extLst>
          </p:cNvPr>
          <p:cNvSpPr/>
          <p:nvPr/>
        </p:nvSpPr>
        <p:spPr>
          <a:xfrm flipH="1">
            <a:off x="966785" y="1920875"/>
            <a:ext cx="1233490" cy="11874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24812-3A6C-4548-C798-21C825F0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App betrifft eine Vielzahl potenzieller Nutzer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8C13E-4A72-A291-DF79-85408FC9B470}"/>
              </a:ext>
            </a:extLst>
          </p:cNvPr>
          <p:cNvSpPr/>
          <p:nvPr/>
        </p:nvSpPr>
        <p:spPr>
          <a:xfrm>
            <a:off x="-7816" y="6329363"/>
            <a:ext cx="12199816" cy="5429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572440-2764-4DC3-B806-1FF195815D26}"/>
              </a:ext>
            </a:extLst>
          </p:cNvPr>
          <p:cNvSpPr/>
          <p:nvPr/>
        </p:nvSpPr>
        <p:spPr>
          <a:xfrm>
            <a:off x="2544028" y="2027238"/>
            <a:ext cx="7096127" cy="9747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48F775-71CF-4C0C-2186-D2E505E72BDB}"/>
              </a:ext>
            </a:extLst>
          </p:cNvPr>
          <p:cNvSpPr/>
          <p:nvPr/>
        </p:nvSpPr>
        <p:spPr>
          <a:xfrm>
            <a:off x="2544027" y="3382959"/>
            <a:ext cx="7096127" cy="9747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2D4BC6-7A6C-5B5A-2192-9BC19979BB64}"/>
              </a:ext>
            </a:extLst>
          </p:cNvPr>
          <p:cNvSpPr/>
          <p:nvPr/>
        </p:nvSpPr>
        <p:spPr>
          <a:xfrm flipH="1">
            <a:off x="966785" y="3300413"/>
            <a:ext cx="1233490" cy="11874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7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180CD7A-DF57-4F1E-7216-54C02C8D6872}"/>
              </a:ext>
            </a:extLst>
          </p:cNvPr>
          <p:cNvSpPr/>
          <p:nvPr/>
        </p:nvSpPr>
        <p:spPr>
          <a:xfrm flipH="1">
            <a:off x="966785" y="1920875"/>
            <a:ext cx="1233490" cy="11874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24812-3A6C-4548-C798-21C825F0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App betrifft eine Vielzahl potenzieller Nutzer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8C13E-4A72-A291-DF79-85408FC9B470}"/>
              </a:ext>
            </a:extLst>
          </p:cNvPr>
          <p:cNvSpPr/>
          <p:nvPr/>
        </p:nvSpPr>
        <p:spPr>
          <a:xfrm>
            <a:off x="-7816" y="6329363"/>
            <a:ext cx="12199816" cy="5429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572440-2764-4DC3-B806-1FF195815D26}"/>
              </a:ext>
            </a:extLst>
          </p:cNvPr>
          <p:cNvSpPr/>
          <p:nvPr/>
        </p:nvSpPr>
        <p:spPr>
          <a:xfrm>
            <a:off x="2544028" y="2027238"/>
            <a:ext cx="7096127" cy="9747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Die Anzahl der Studierenden an HHU zählt zum 05.10.2023: </a:t>
            </a:r>
            <a:r>
              <a:rPr lang="de-DE" b="1" dirty="0">
                <a:solidFill>
                  <a:schemeClr val="tx1"/>
                </a:solidFill>
              </a:rPr>
              <a:t>28.090</a:t>
            </a:r>
          </a:p>
        </p:txBody>
      </p:sp>
      <p:pic>
        <p:nvPicPr>
          <p:cNvPr id="9" name="Grafik 8" descr="Gruppenbrainstorming">
            <a:extLst>
              <a:ext uri="{FF2B5EF4-FFF2-40B4-BE49-F238E27FC236}">
                <a16:creationId xmlns:a16="http://schemas.microsoft.com/office/drawing/2014/main" id="{621C7DE1-D317-C808-652A-5ABED175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30" y="2057400"/>
            <a:ext cx="914400" cy="914400"/>
          </a:xfrm>
          <a:prstGeom prst="rect">
            <a:avLst/>
          </a:prstGeom>
        </p:spPr>
      </p:pic>
      <p:pic>
        <p:nvPicPr>
          <p:cNvPr id="11" name="Grafik 10" descr="Programmierer">
            <a:extLst>
              <a:ext uri="{FF2B5EF4-FFF2-40B4-BE49-F238E27FC236}">
                <a16:creationId xmlns:a16="http://schemas.microsoft.com/office/drawing/2014/main" id="{22E3A08A-2955-E26E-B977-5AE15BC9D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330" y="3886200"/>
            <a:ext cx="914400" cy="9144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0F48F775-71CF-4C0C-2186-D2E505E72BDB}"/>
              </a:ext>
            </a:extLst>
          </p:cNvPr>
          <p:cNvSpPr/>
          <p:nvPr/>
        </p:nvSpPr>
        <p:spPr>
          <a:xfrm>
            <a:off x="2544027" y="3825877"/>
            <a:ext cx="7096127" cy="97472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rgbClr val="3D3D43"/>
                </a:solidFill>
                <a:effectLst/>
                <a:latin typeface="Lato" panose="020F0502020204030203" pitchFamily="34" charset="0"/>
              </a:rPr>
              <a:t>Über 1000 Studierende sind derzeit im Bachelor- oder Master-Studiengang Informatik sowie im Master AI und Data Science eingeschrieben.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2D4BC6-7A6C-5B5A-2192-9BC19979BB64}"/>
              </a:ext>
            </a:extLst>
          </p:cNvPr>
          <p:cNvSpPr/>
          <p:nvPr/>
        </p:nvSpPr>
        <p:spPr>
          <a:xfrm flipH="1">
            <a:off x="966785" y="3743331"/>
            <a:ext cx="1233490" cy="118744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27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</vt:lpstr>
      <vt:lpstr>PowerPoint-Präsentation</vt:lpstr>
      <vt:lpstr>Die App betrifft eine Vielzahl potenzieller Nutzer</vt:lpstr>
      <vt:lpstr>Die App betrifft eine Vielzahl potenzieller Nutzer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Kaya</dc:creator>
  <cp:lastModifiedBy>Raphael Kaya</cp:lastModifiedBy>
  <cp:revision>1</cp:revision>
  <dcterms:created xsi:type="dcterms:W3CDTF">2024-05-28T16:04:56Z</dcterms:created>
  <dcterms:modified xsi:type="dcterms:W3CDTF">2024-05-28T17:00:34Z</dcterms:modified>
</cp:coreProperties>
</file>