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11"/>
  </p:notesMasterIdLst>
  <p:handoutMasterIdLst>
    <p:handoutMasterId r:id="rId12"/>
  </p:handoutMasterIdLst>
  <p:sldIdLst>
    <p:sldId id="305" r:id="rId2"/>
    <p:sldId id="590" r:id="rId3"/>
    <p:sldId id="604" r:id="rId4"/>
    <p:sldId id="606" r:id="rId5"/>
    <p:sldId id="605" r:id="rId6"/>
    <p:sldId id="607" r:id="rId7"/>
    <p:sldId id="600" r:id="rId8"/>
    <p:sldId id="608" r:id="rId9"/>
    <p:sldId id="601" r:id="rId10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2E"/>
    <a:srgbClr val="D9D9D9"/>
    <a:srgbClr val="000000"/>
    <a:srgbClr val="E6002F"/>
    <a:srgbClr val="EE1F3C"/>
    <a:srgbClr val="7F7F7F"/>
    <a:srgbClr val="DB3943"/>
    <a:srgbClr val="EF1D3B"/>
    <a:srgbClr val="DB3842"/>
    <a:srgbClr val="414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D5D4B-5863-4353-BBAB-69A0A5F2CBBA}" v="34" dt="2025-03-12T07:57:06.6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3404" autoAdjust="0"/>
  </p:normalViewPr>
  <p:slideViewPr>
    <p:cSldViewPr>
      <p:cViewPr varScale="1">
        <p:scale>
          <a:sx n="98" d="100"/>
          <a:sy n="98" d="100"/>
        </p:scale>
        <p:origin x="316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49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aillard" userId="fcfdac69b71a093e" providerId="LiveId" clId="{678A92A6-6C47-4B91-A0D7-6C46E5A0B5E8}"/>
    <pc:docChg chg="undo custSel modSld">
      <pc:chgData name="Benjamin Gaillard" userId="fcfdac69b71a093e" providerId="LiveId" clId="{678A92A6-6C47-4B91-A0D7-6C46E5A0B5E8}" dt="2025-03-12T12:05:26.322" v="46" actId="20577"/>
      <pc:docMkLst>
        <pc:docMk/>
      </pc:docMkLst>
      <pc:sldChg chg="addSp delSp modSp mod modNotesTx">
        <pc:chgData name="Benjamin Gaillard" userId="fcfdac69b71a093e" providerId="LiveId" clId="{678A92A6-6C47-4B91-A0D7-6C46E5A0B5E8}" dt="2025-03-12T12:05:26.322" v="46" actId="20577"/>
        <pc:sldMkLst>
          <pc:docMk/>
          <pc:sldMk cId="3031786370" sldId="601"/>
        </pc:sldMkLst>
        <pc:picChg chg="del mod">
          <ac:chgData name="Benjamin Gaillard" userId="fcfdac69b71a093e" providerId="LiveId" clId="{678A92A6-6C47-4B91-A0D7-6C46E5A0B5E8}" dt="2025-03-12T09:52:17.682" v="43" actId="478"/>
          <ac:picMkLst>
            <pc:docMk/>
            <pc:sldMk cId="3031786370" sldId="601"/>
            <ac:picMk id="3" creationId="{FDCFB1DE-FC4D-176E-BD2D-DAE9F04564BC}"/>
          </ac:picMkLst>
        </pc:picChg>
        <pc:picChg chg="add mod">
          <ac:chgData name="Benjamin Gaillard" userId="fcfdac69b71a093e" providerId="LiveId" clId="{678A92A6-6C47-4B91-A0D7-6C46E5A0B5E8}" dt="2025-03-12T09:52:26.618" v="44" actId="1076"/>
          <ac:picMkLst>
            <pc:docMk/>
            <pc:sldMk cId="3031786370" sldId="601"/>
            <ac:picMk id="5" creationId="{58215BA5-D146-2CD1-7C17-E9C1A19EE491}"/>
          </ac:picMkLst>
        </pc:picChg>
      </pc:sldChg>
      <pc:sldChg chg="modNotesTx">
        <pc:chgData name="Benjamin Gaillard" userId="fcfdac69b71a093e" providerId="LiveId" clId="{678A92A6-6C47-4B91-A0D7-6C46E5A0B5E8}" dt="2025-03-12T12:05:21.727" v="45" actId="20577"/>
        <pc:sldMkLst>
          <pc:docMk/>
          <pc:sldMk cId="691373038" sldId="605"/>
        </pc:sldMkLst>
      </pc:sldChg>
    </pc:docChg>
  </pc:docChgLst>
  <pc:docChgLst>
    <pc:chgData name="Benjamin Gaillard" userId="fcfdac69b71a093e" providerId="LiveId" clId="{7A5D5D4B-5863-4353-BBAB-69A0A5F2CBBA}"/>
    <pc:docChg chg="undo custSel addSld delSld modSld sldOrd">
      <pc:chgData name="Benjamin Gaillard" userId="fcfdac69b71a093e" providerId="LiveId" clId="{7A5D5D4B-5863-4353-BBAB-69A0A5F2CBBA}" dt="2025-03-12T09:14:44.545" v="1684" actId="1076"/>
      <pc:docMkLst>
        <pc:docMk/>
      </pc:docMkLst>
      <pc:sldChg chg="addSp delSp modSp mod modNotesTx">
        <pc:chgData name="Benjamin Gaillard" userId="fcfdac69b71a093e" providerId="LiveId" clId="{7A5D5D4B-5863-4353-BBAB-69A0A5F2CBBA}" dt="2025-03-12T08:22:33.828" v="994" actId="1076"/>
        <pc:sldMkLst>
          <pc:docMk/>
          <pc:sldMk cId="3711748939" sldId="305"/>
        </pc:sldMkLst>
        <pc:spChg chg="add del mod">
          <ac:chgData name="Benjamin Gaillard" userId="fcfdac69b71a093e" providerId="LiveId" clId="{7A5D5D4B-5863-4353-BBAB-69A0A5F2CBBA}" dt="2025-03-11T21:59:43.544" v="9"/>
          <ac:spMkLst>
            <pc:docMk/>
            <pc:sldMk cId="3711748939" sldId="305"/>
            <ac:spMk id="2" creationId="{5D2F7F64-768D-5173-5FFD-3410BB796E40}"/>
          </ac:spMkLst>
        </pc:spChg>
        <pc:spChg chg="add del mod">
          <ac:chgData name="Benjamin Gaillard" userId="fcfdac69b71a093e" providerId="LiveId" clId="{7A5D5D4B-5863-4353-BBAB-69A0A5F2CBBA}" dt="2025-03-11T21:59:47.247" v="10"/>
          <ac:spMkLst>
            <pc:docMk/>
            <pc:sldMk cId="3711748939" sldId="305"/>
            <ac:spMk id="4" creationId="{5D48C58C-3284-0027-4761-741F739C9290}"/>
          </ac:spMkLst>
        </pc:spChg>
        <pc:spChg chg="add del mod">
          <ac:chgData name="Benjamin Gaillard" userId="fcfdac69b71a093e" providerId="LiveId" clId="{7A5D5D4B-5863-4353-BBAB-69A0A5F2CBBA}" dt="2025-03-11T21:59:48.890" v="11"/>
          <ac:spMkLst>
            <pc:docMk/>
            <pc:sldMk cId="3711748939" sldId="305"/>
            <ac:spMk id="5" creationId="{98A20A7D-009D-38BA-5BF3-D73EC13C10C8}"/>
          </ac:spMkLst>
        </pc:spChg>
        <pc:spChg chg="add del mod">
          <ac:chgData name="Benjamin Gaillard" userId="fcfdac69b71a093e" providerId="LiveId" clId="{7A5D5D4B-5863-4353-BBAB-69A0A5F2CBBA}" dt="2025-03-11T21:59:49.790" v="12"/>
          <ac:spMkLst>
            <pc:docMk/>
            <pc:sldMk cId="3711748939" sldId="305"/>
            <ac:spMk id="6" creationId="{066B7F28-8060-ACF8-1F52-842CDDED3D5A}"/>
          </ac:spMkLst>
        </pc:spChg>
        <pc:spChg chg="mod">
          <ac:chgData name="Benjamin Gaillard" userId="fcfdac69b71a093e" providerId="LiveId" clId="{7A5D5D4B-5863-4353-BBAB-69A0A5F2CBBA}" dt="2025-03-12T08:22:27.922" v="993" actId="1076"/>
          <ac:spMkLst>
            <pc:docMk/>
            <pc:sldMk cId="3711748939" sldId="305"/>
            <ac:spMk id="7" creationId="{8F17F230-897C-4FC3-B48E-0EC6D8DC3F57}"/>
          </ac:spMkLst>
        </pc:spChg>
        <pc:spChg chg="mod">
          <ac:chgData name="Benjamin Gaillard" userId="fcfdac69b71a093e" providerId="LiveId" clId="{7A5D5D4B-5863-4353-BBAB-69A0A5F2CBBA}" dt="2025-03-12T08:22:33.828" v="994" actId="1076"/>
          <ac:spMkLst>
            <pc:docMk/>
            <pc:sldMk cId="3711748939" sldId="305"/>
            <ac:spMk id="8" creationId="{00000000-0000-0000-0000-000000000000}"/>
          </ac:spMkLst>
        </pc:spChg>
        <pc:spChg chg="del mod">
          <ac:chgData name="Benjamin Gaillard" userId="fcfdac69b71a093e" providerId="LiveId" clId="{7A5D5D4B-5863-4353-BBAB-69A0A5F2CBBA}" dt="2025-03-12T08:21:59.449" v="988" actId="478"/>
          <ac:spMkLst>
            <pc:docMk/>
            <pc:sldMk cId="3711748939" sldId="305"/>
            <ac:spMk id="9" creationId="{593934E3-0518-4EA3-E7BE-88EB14A3F8C0}"/>
          </ac:spMkLst>
        </pc:spChg>
        <pc:spChg chg="add del mod">
          <ac:chgData name="Benjamin Gaillard" userId="fcfdac69b71a093e" providerId="LiveId" clId="{7A5D5D4B-5863-4353-BBAB-69A0A5F2CBBA}" dt="2025-03-11T21:59:50.423" v="13"/>
          <ac:spMkLst>
            <pc:docMk/>
            <pc:sldMk cId="3711748939" sldId="305"/>
            <ac:spMk id="10" creationId="{23CC00CA-2672-4FE5-D1E3-8DD7E929BAF8}"/>
          </ac:spMkLst>
        </pc:spChg>
        <pc:spChg chg="add del mod">
          <ac:chgData name="Benjamin Gaillard" userId="fcfdac69b71a093e" providerId="LiveId" clId="{7A5D5D4B-5863-4353-BBAB-69A0A5F2CBBA}" dt="2025-03-11T22:00:14.311" v="14" actId="22"/>
          <ac:spMkLst>
            <pc:docMk/>
            <pc:sldMk cId="3711748939" sldId="305"/>
            <ac:spMk id="11" creationId="{03F0CD47-049B-03A3-CC08-1A05DE9C6D8F}"/>
          </ac:spMkLst>
        </pc:spChg>
        <pc:picChg chg="add mod ord">
          <ac:chgData name="Benjamin Gaillard" userId="fcfdac69b71a093e" providerId="LiveId" clId="{7A5D5D4B-5863-4353-BBAB-69A0A5F2CBBA}" dt="2025-03-11T22:00:23.336" v="15" actId="1076"/>
          <ac:picMkLst>
            <pc:docMk/>
            <pc:sldMk cId="3711748939" sldId="305"/>
            <ac:picMk id="13" creationId="{FCC7B10C-B212-CCFE-4619-E8134A6AFAA6}"/>
          </ac:picMkLst>
        </pc:picChg>
        <pc:picChg chg="del">
          <ac:chgData name="Benjamin Gaillard" userId="fcfdac69b71a093e" providerId="LiveId" clId="{7A5D5D4B-5863-4353-BBAB-69A0A5F2CBBA}" dt="2025-03-11T21:55:39.451" v="0" actId="478"/>
          <ac:picMkLst>
            <pc:docMk/>
            <pc:sldMk cId="3711748939" sldId="305"/>
            <ac:picMk id="1026" creationId="{D0AD3900-C5F4-9354-411B-CE8FC2B16581}"/>
          </ac:picMkLst>
        </pc:picChg>
      </pc:sldChg>
      <pc:sldChg chg="modSp mod">
        <pc:chgData name="Benjamin Gaillard" userId="fcfdac69b71a093e" providerId="LiveId" clId="{7A5D5D4B-5863-4353-BBAB-69A0A5F2CBBA}" dt="2025-03-12T08:59:57.311" v="1450" actId="20577"/>
        <pc:sldMkLst>
          <pc:docMk/>
          <pc:sldMk cId="1996330170" sldId="590"/>
        </pc:sldMkLst>
        <pc:spChg chg="mod">
          <ac:chgData name="Benjamin Gaillard" userId="fcfdac69b71a093e" providerId="LiveId" clId="{7A5D5D4B-5863-4353-BBAB-69A0A5F2CBBA}" dt="2025-03-12T08:59:57.311" v="1450" actId="20577"/>
          <ac:spMkLst>
            <pc:docMk/>
            <pc:sldMk cId="1996330170" sldId="590"/>
            <ac:spMk id="4" creationId="{6A537E73-A44C-4DB2-BBBA-D81519AAD1AF}"/>
          </ac:spMkLst>
        </pc:spChg>
      </pc:sldChg>
      <pc:sldChg chg="delSp modSp del mod">
        <pc:chgData name="Benjamin Gaillard" userId="fcfdac69b71a093e" providerId="LiveId" clId="{7A5D5D4B-5863-4353-BBAB-69A0A5F2CBBA}" dt="2025-03-11T22:31:48.932" v="223" actId="2696"/>
        <pc:sldMkLst>
          <pc:docMk/>
          <pc:sldMk cId="551795453" sldId="592"/>
        </pc:sldMkLst>
        <pc:spChg chg="mod">
          <ac:chgData name="Benjamin Gaillard" userId="fcfdac69b71a093e" providerId="LiveId" clId="{7A5D5D4B-5863-4353-BBAB-69A0A5F2CBBA}" dt="2025-03-11T22:19:43.053" v="220" actId="20577"/>
          <ac:spMkLst>
            <pc:docMk/>
            <pc:sldMk cId="551795453" sldId="592"/>
            <ac:spMk id="6" creationId="{A8CC5B59-6DB9-4E72-92F8-A65984EF380D}"/>
          </ac:spMkLst>
        </pc:spChg>
        <pc:picChg chg="del">
          <ac:chgData name="Benjamin Gaillard" userId="fcfdac69b71a093e" providerId="LiveId" clId="{7A5D5D4B-5863-4353-BBAB-69A0A5F2CBBA}" dt="2025-03-11T22:19:45.118" v="221" actId="478"/>
          <ac:picMkLst>
            <pc:docMk/>
            <pc:sldMk cId="551795453" sldId="592"/>
            <ac:picMk id="3" creationId="{E39575BB-F4F7-BB93-F0EF-900DF5CCA9CC}"/>
          </ac:picMkLst>
        </pc:picChg>
      </pc:sldChg>
      <pc:sldChg chg="modSp del mod">
        <pc:chgData name="Benjamin Gaillard" userId="fcfdac69b71a093e" providerId="LiveId" clId="{7A5D5D4B-5863-4353-BBAB-69A0A5F2CBBA}" dt="2025-03-12T07:54:29.811" v="501" actId="2696"/>
        <pc:sldMkLst>
          <pc:docMk/>
          <pc:sldMk cId="3206649159" sldId="593"/>
        </pc:sldMkLst>
        <pc:spChg chg="mod">
          <ac:chgData name="Benjamin Gaillard" userId="fcfdac69b71a093e" providerId="LiveId" clId="{7A5D5D4B-5863-4353-BBAB-69A0A5F2CBBA}" dt="2025-03-11T22:35:21.814" v="272" actId="20577"/>
          <ac:spMkLst>
            <pc:docMk/>
            <pc:sldMk cId="3206649159" sldId="593"/>
            <ac:spMk id="6" creationId="{A8CC5B59-6DB9-4E72-92F8-A65984EF380D}"/>
          </ac:spMkLst>
        </pc:spChg>
        <pc:spChg chg="mod">
          <ac:chgData name="Benjamin Gaillard" userId="fcfdac69b71a093e" providerId="LiveId" clId="{7A5D5D4B-5863-4353-BBAB-69A0A5F2CBBA}" dt="2025-03-11T22:48:39.386" v="492" actId="20577"/>
          <ac:spMkLst>
            <pc:docMk/>
            <pc:sldMk cId="3206649159" sldId="593"/>
            <ac:spMk id="7" creationId="{F1099394-CDAA-4FEE-93E2-C5CF2F5A1B51}"/>
          </ac:spMkLst>
        </pc:spChg>
      </pc:sldChg>
      <pc:sldChg chg="del">
        <pc:chgData name="Benjamin Gaillard" userId="fcfdac69b71a093e" providerId="LiveId" clId="{7A5D5D4B-5863-4353-BBAB-69A0A5F2CBBA}" dt="2025-03-11T22:36:16.271" v="317" actId="2696"/>
        <pc:sldMkLst>
          <pc:docMk/>
          <pc:sldMk cId="1159027612" sldId="595"/>
        </pc:sldMkLst>
      </pc:sldChg>
      <pc:sldChg chg="del">
        <pc:chgData name="Benjamin Gaillard" userId="fcfdac69b71a093e" providerId="LiveId" clId="{7A5D5D4B-5863-4353-BBAB-69A0A5F2CBBA}" dt="2025-03-11T22:36:13.667" v="316" actId="2696"/>
        <pc:sldMkLst>
          <pc:docMk/>
          <pc:sldMk cId="3250011912" sldId="596"/>
        </pc:sldMkLst>
      </pc:sldChg>
      <pc:sldChg chg="modSp mod">
        <pc:chgData name="Benjamin Gaillard" userId="fcfdac69b71a093e" providerId="LiveId" clId="{7A5D5D4B-5863-4353-BBAB-69A0A5F2CBBA}" dt="2025-03-12T08:46:22.499" v="1444" actId="113"/>
        <pc:sldMkLst>
          <pc:docMk/>
          <pc:sldMk cId="1465852603" sldId="600"/>
        </pc:sldMkLst>
        <pc:spChg chg="mod">
          <ac:chgData name="Benjamin Gaillard" userId="fcfdac69b71a093e" providerId="LiveId" clId="{7A5D5D4B-5863-4353-BBAB-69A0A5F2CBBA}" dt="2025-03-12T08:46:22.499" v="1444" actId="113"/>
          <ac:spMkLst>
            <pc:docMk/>
            <pc:sldMk cId="1465852603" sldId="600"/>
            <ac:spMk id="4" creationId="{6A537E73-A44C-4DB2-BBBA-D81519AAD1AF}"/>
          </ac:spMkLst>
        </pc:spChg>
        <pc:spChg chg="mod">
          <ac:chgData name="Benjamin Gaillard" userId="fcfdac69b71a093e" providerId="LiveId" clId="{7A5D5D4B-5863-4353-BBAB-69A0A5F2CBBA}" dt="2025-03-11T22:35:32.547" v="285" actId="20577"/>
          <ac:spMkLst>
            <pc:docMk/>
            <pc:sldMk cId="1465852603" sldId="600"/>
            <ac:spMk id="7" creationId="{00000000-0000-0000-0000-000000000000}"/>
          </ac:spMkLst>
        </pc:spChg>
      </pc:sldChg>
      <pc:sldChg chg="addSp modSp mod">
        <pc:chgData name="Benjamin Gaillard" userId="fcfdac69b71a093e" providerId="LiveId" clId="{7A5D5D4B-5863-4353-BBAB-69A0A5F2CBBA}" dt="2025-03-12T09:14:44.545" v="1684" actId="1076"/>
        <pc:sldMkLst>
          <pc:docMk/>
          <pc:sldMk cId="3031786370" sldId="601"/>
        </pc:sldMkLst>
        <pc:spChg chg="mod">
          <ac:chgData name="Benjamin Gaillard" userId="fcfdac69b71a093e" providerId="LiveId" clId="{7A5D5D4B-5863-4353-BBAB-69A0A5F2CBBA}" dt="2025-03-12T09:13:48.979" v="1673" actId="1076"/>
          <ac:spMkLst>
            <pc:docMk/>
            <pc:sldMk cId="3031786370" sldId="601"/>
            <ac:spMk id="4" creationId="{6A537E73-A44C-4DB2-BBBA-D81519AAD1AF}"/>
          </ac:spMkLst>
        </pc:spChg>
        <pc:picChg chg="add mod">
          <ac:chgData name="Benjamin Gaillard" userId="fcfdac69b71a093e" providerId="LiveId" clId="{7A5D5D4B-5863-4353-BBAB-69A0A5F2CBBA}" dt="2025-03-12T09:14:44.545" v="1684" actId="1076"/>
          <ac:picMkLst>
            <pc:docMk/>
            <pc:sldMk cId="3031786370" sldId="601"/>
            <ac:picMk id="3" creationId="{FDCFB1DE-FC4D-176E-BD2D-DAE9F04564BC}"/>
          </ac:picMkLst>
        </pc:picChg>
      </pc:sldChg>
      <pc:sldChg chg="modSp add del mod modAnim">
        <pc:chgData name="Benjamin Gaillard" userId="fcfdac69b71a093e" providerId="LiveId" clId="{7A5D5D4B-5863-4353-BBAB-69A0A5F2CBBA}" dt="2025-03-12T08:59:49.543" v="1445" actId="2696"/>
        <pc:sldMkLst>
          <pc:docMk/>
          <pc:sldMk cId="2267657568" sldId="602"/>
        </pc:sldMkLst>
        <pc:spChg chg="mod">
          <ac:chgData name="Benjamin Gaillard" userId="fcfdac69b71a093e" providerId="LiveId" clId="{7A5D5D4B-5863-4353-BBAB-69A0A5F2CBBA}" dt="2025-03-11T22:35:44.805" v="315" actId="20577"/>
          <ac:spMkLst>
            <pc:docMk/>
            <pc:sldMk cId="2267657568" sldId="602"/>
            <ac:spMk id="2" creationId="{C0A7910A-4740-310E-D72A-1EC57AC8307D}"/>
          </ac:spMkLst>
        </pc:spChg>
        <pc:spChg chg="mod">
          <ac:chgData name="Benjamin Gaillard" userId="fcfdac69b71a093e" providerId="LiveId" clId="{7A5D5D4B-5863-4353-BBAB-69A0A5F2CBBA}" dt="2025-03-11T22:43:25.837" v="345" actId="20577"/>
          <ac:spMkLst>
            <pc:docMk/>
            <pc:sldMk cId="2267657568" sldId="602"/>
            <ac:spMk id="3" creationId="{2EF0E871-91C8-FB86-EB0E-9914CC9EC705}"/>
          </ac:spMkLst>
        </pc:spChg>
        <pc:spChg chg="mod">
          <ac:chgData name="Benjamin Gaillard" userId="fcfdac69b71a093e" providerId="LiveId" clId="{7A5D5D4B-5863-4353-BBAB-69A0A5F2CBBA}" dt="2025-03-11T22:43:19.418" v="330" actId="20577"/>
          <ac:spMkLst>
            <pc:docMk/>
            <pc:sldMk cId="2267657568" sldId="602"/>
            <ac:spMk id="4" creationId="{332BDC61-AA21-DC05-C384-B7D1A9876778}"/>
          </ac:spMkLst>
        </pc:spChg>
        <pc:spChg chg="mod">
          <ac:chgData name="Benjamin Gaillard" userId="fcfdac69b71a093e" providerId="LiveId" clId="{7A5D5D4B-5863-4353-BBAB-69A0A5F2CBBA}" dt="2025-03-11T22:43:29.805" v="366" actId="20577"/>
          <ac:spMkLst>
            <pc:docMk/>
            <pc:sldMk cId="2267657568" sldId="602"/>
            <ac:spMk id="5" creationId="{8CC129A0-2947-85EC-16A2-EBB35B4EFACC}"/>
          </ac:spMkLst>
        </pc:spChg>
        <pc:spChg chg="mod">
          <ac:chgData name="Benjamin Gaillard" userId="fcfdac69b71a093e" providerId="LiveId" clId="{7A5D5D4B-5863-4353-BBAB-69A0A5F2CBBA}" dt="2025-03-11T22:43:22.150" v="331" actId="20577"/>
          <ac:spMkLst>
            <pc:docMk/>
            <pc:sldMk cId="2267657568" sldId="602"/>
            <ac:spMk id="6" creationId="{60B2D5DD-27DA-6DD5-228E-72D25B97AB90}"/>
          </ac:spMkLst>
        </pc:spChg>
      </pc:sldChg>
      <pc:sldChg chg="add del">
        <pc:chgData name="Benjamin Gaillard" userId="fcfdac69b71a093e" providerId="LiveId" clId="{7A5D5D4B-5863-4353-BBAB-69A0A5F2CBBA}" dt="2025-03-11T22:36:34.205" v="322" actId="2696"/>
        <pc:sldMkLst>
          <pc:docMk/>
          <pc:sldMk cId="1589938755" sldId="603"/>
        </pc:sldMkLst>
      </pc:sldChg>
      <pc:sldChg chg="addSp delSp modSp add mod ord">
        <pc:chgData name="Benjamin Gaillard" userId="fcfdac69b71a093e" providerId="LiveId" clId="{7A5D5D4B-5863-4353-BBAB-69A0A5F2CBBA}" dt="2025-03-12T08:21:26.738" v="985" actId="255"/>
        <pc:sldMkLst>
          <pc:docMk/>
          <pc:sldMk cId="295756830" sldId="604"/>
        </pc:sldMkLst>
        <pc:spChg chg="mod">
          <ac:chgData name="Benjamin Gaillard" userId="fcfdac69b71a093e" providerId="LiveId" clId="{7A5D5D4B-5863-4353-BBAB-69A0A5F2CBBA}" dt="2025-03-12T08:21:26.738" v="985" actId="255"/>
          <ac:spMkLst>
            <pc:docMk/>
            <pc:sldMk cId="295756830" sldId="604"/>
            <ac:spMk id="2" creationId="{3443F67C-2630-471A-BD74-B2EE0E8A9F01}"/>
          </ac:spMkLst>
        </pc:spChg>
        <pc:spChg chg="mod">
          <ac:chgData name="Benjamin Gaillard" userId="fcfdac69b71a093e" providerId="LiveId" clId="{7A5D5D4B-5863-4353-BBAB-69A0A5F2CBBA}" dt="2025-03-11T22:32:13.391" v="235" actId="20577"/>
          <ac:spMkLst>
            <pc:docMk/>
            <pc:sldMk cId="295756830" sldId="604"/>
            <ac:spMk id="6" creationId="{A8CC5B59-6DB9-4E72-92F8-A65984EF380D}"/>
          </ac:spMkLst>
        </pc:spChg>
        <pc:picChg chg="add del mod">
          <ac:chgData name="Benjamin Gaillard" userId="fcfdac69b71a093e" providerId="LiveId" clId="{7A5D5D4B-5863-4353-BBAB-69A0A5F2CBBA}" dt="2025-03-12T07:49:58.014" v="500" actId="478"/>
          <ac:picMkLst>
            <pc:docMk/>
            <pc:sldMk cId="295756830" sldId="604"/>
            <ac:picMk id="4" creationId="{ED6AE273-BC3B-A63D-4BE3-12C8F787237C}"/>
          </ac:picMkLst>
        </pc:picChg>
      </pc:sldChg>
      <pc:sldChg chg="add del">
        <pc:chgData name="Benjamin Gaillard" userId="fcfdac69b71a093e" providerId="LiveId" clId="{7A5D5D4B-5863-4353-BBAB-69A0A5F2CBBA}" dt="2025-03-11T22:31:54.846" v="224" actId="2696"/>
        <pc:sldMkLst>
          <pc:docMk/>
          <pc:sldMk cId="2106434372" sldId="604"/>
        </pc:sldMkLst>
      </pc:sldChg>
      <pc:sldChg chg="addSp modSp new mod ord modNotesTx">
        <pc:chgData name="Benjamin Gaillard" userId="fcfdac69b71a093e" providerId="LiveId" clId="{7A5D5D4B-5863-4353-BBAB-69A0A5F2CBBA}" dt="2025-03-12T09:05:21.296" v="1579" actId="20577"/>
        <pc:sldMkLst>
          <pc:docMk/>
          <pc:sldMk cId="691373038" sldId="605"/>
        </pc:sldMkLst>
        <pc:spChg chg="mod">
          <ac:chgData name="Benjamin Gaillard" userId="fcfdac69b71a093e" providerId="LiveId" clId="{7A5D5D4B-5863-4353-BBAB-69A0A5F2CBBA}" dt="2025-03-12T07:54:35.464" v="503"/>
          <ac:spMkLst>
            <pc:docMk/>
            <pc:sldMk cId="691373038" sldId="605"/>
            <ac:spMk id="2" creationId="{31B08CFB-3E8C-0CA7-5EE7-61217A5C039B}"/>
          </ac:spMkLst>
        </pc:spChg>
        <pc:spChg chg="mod">
          <ac:chgData name="Benjamin Gaillard" userId="fcfdac69b71a093e" providerId="LiveId" clId="{7A5D5D4B-5863-4353-BBAB-69A0A5F2CBBA}" dt="2025-03-12T08:28:36.846" v="1046" actId="20577"/>
          <ac:spMkLst>
            <pc:docMk/>
            <pc:sldMk cId="691373038" sldId="605"/>
            <ac:spMk id="3" creationId="{984A5626-B16F-1CA4-0C0A-9E4E2BCA194A}"/>
          </ac:spMkLst>
        </pc:spChg>
        <pc:picChg chg="add mod">
          <ac:chgData name="Benjamin Gaillard" userId="fcfdac69b71a093e" providerId="LiveId" clId="{7A5D5D4B-5863-4353-BBAB-69A0A5F2CBBA}" dt="2025-03-12T08:24:42.946" v="995" actId="1076"/>
          <ac:picMkLst>
            <pc:docMk/>
            <pc:sldMk cId="691373038" sldId="605"/>
            <ac:picMk id="5" creationId="{962D213D-FCD8-9EF8-A4E9-1898F4FB40EF}"/>
          </ac:picMkLst>
        </pc:picChg>
      </pc:sldChg>
      <pc:sldChg chg="modSp add mod">
        <pc:chgData name="Benjamin Gaillard" userId="fcfdac69b71a093e" providerId="LiveId" clId="{7A5D5D4B-5863-4353-BBAB-69A0A5F2CBBA}" dt="2025-03-12T09:00:15.356" v="1457" actId="20577"/>
        <pc:sldMkLst>
          <pc:docMk/>
          <pc:sldMk cId="2541859079" sldId="606"/>
        </pc:sldMkLst>
        <pc:spChg chg="mod">
          <ac:chgData name="Benjamin Gaillard" userId="fcfdac69b71a093e" providerId="LiveId" clId="{7A5D5D4B-5863-4353-BBAB-69A0A5F2CBBA}" dt="2025-03-12T09:00:15.356" v="1457" actId="20577"/>
          <ac:spMkLst>
            <pc:docMk/>
            <pc:sldMk cId="2541859079" sldId="606"/>
            <ac:spMk id="4" creationId="{2ABC02EF-AE6C-B970-B0AE-6305228C745E}"/>
          </ac:spMkLst>
        </pc:spChg>
      </pc:sldChg>
      <pc:sldChg chg="modSp add mod">
        <pc:chgData name="Benjamin Gaillard" userId="fcfdac69b71a093e" providerId="LiveId" clId="{7A5D5D4B-5863-4353-BBAB-69A0A5F2CBBA}" dt="2025-03-12T09:00:27.272" v="1462" actId="20577"/>
        <pc:sldMkLst>
          <pc:docMk/>
          <pc:sldMk cId="3446675149" sldId="607"/>
        </pc:sldMkLst>
        <pc:spChg chg="mod">
          <ac:chgData name="Benjamin Gaillard" userId="fcfdac69b71a093e" providerId="LiveId" clId="{7A5D5D4B-5863-4353-BBAB-69A0A5F2CBBA}" dt="2025-03-12T09:00:27.272" v="1462" actId="20577"/>
          <ac:spMkLst>
            <pc:docMk/>
            <pc:sldMk cId="3446675149" sldId="607"/>
            <ac:spMk id="4" creationId="{11DA285D-C945-41D4-8041-C21B80D22757}"/>
          </ac:spMkLst>
        </pc:spChg>
      </pc:sldChg>
      <pc:sldChg chg="modSp add mod">
        <pc:chgData name="Benjamin Gaillard" userId="fcfdac69b71a093e" providerId="LiveId" clId="{7A5D5D4B-5863-4353-BBAB-69A0A5F2CBBA}" dt="2025-03-12T09:00:41.581" v="1467" actId="20577"/>
        <pc:sldMkLst>
          <pc:docMk/>
          <pc:sldMk cId="3719364287" sldId="608"/>
        </pc:sldMkLst>
        <pc:spChg chg="mod">
          <ac:chgData name="Benjamin Gaillard" userId="fcfdac69b71a093e" providerId="LiveId" clId="{7A5D5D4B-5863-4353-BBAB-69A0A5F2CBBA}" dt="2025-03-12T09:00:41.581" v="1467" actId="20577"/>
          <ac:spMkLst>
            <pc:docMk/>
            <pc:sldMk cId="3719364287" sldId="608"/>
            <ac:spMk id="4" creationId="{1D2545EB-5D2A-2071-69F7-217D5804B33F}"/>
          </ac:spMkLst>
        </pc:spChg>
      </pc:sldChg>
    </pc:docChg>
  </pc:docChgLst>
  <pc:docChgLst>
    <pc:chgData name="Benjamin Gaillard" userId="fcfdac69b71a093e" providerId="LiveId" clId="{D27ABAA0-62DD-4AAB-9996-E1C420A2ED66}"/>
    <pc:docChg chg="undo custSel delSld modSld">
      <pc:chgData name="Benjamin Gaillard" userId="fcfdac69b71a093e" providerId="LiveId" clId="{D27ABAA0-62DD-4AAB-9996-E1C420A2ED66}" dt="2025-03-11T15:09:45.114" v="109" actId="2696"/>
      <pc:docMkLst>
        <pc:docMk/>
      </pc:docMkLst>
      <pc:sldChg chg="modSp mod">
        <pc:chgData name="Benjamin Gaillard" userId="fcfdac69b71a093e" providerId="LiveId" clId="{D27ABAA0-62DD-4AAB-9996-E1C420A2ED66}" dt="2025-03-10T19:02:08.473" v="108" actId="20577"/>
        <pc:sldMkLst>
          <pc:docMk/>
          <pc:sldMk cId="3711748939" sldId="305"/>
        </pc:sldMkLst>
        <pc:spChg chg="mod">
          <ac:chgData name="Benjamin Gaillard" userId="fcfdac69b71a093e" providerId="LiveId" clId="{D27ABAA0-62DD-4AAB-9996-E1C420A2ED66}" dt="2025-03-10T19:02:08.473" v="108" actId="20577"/>
          <ac:spMkLst>
            <pc:docMk/>
            <pc:sldMk cId="3711748939" sldId="305"/>
            <ac:spMk id="3" creationId="{00000000-0000-0000-0000-000000000000}"/>
          </ac:spMkLst>
        </pc:spChg>
        <pc:spChg chg="mod">
          <ac:chgData name="Benjamin Gaillard" userId="fcfdac69b71a093e" providerId="LiveId" clId="{D27ABAA0-62DD-4AAB-9996-E1C420A2ED66}" dt="2025-03-10T19:00:45.499" v="16" actId="20577"/>
          <ac:spMkLst>
            <pc:docMk/>
            <pc:sldMk cId="3711748939" sldId="305"/>
            <ac:spMk id="7" creationId="{8F17F230-897C-4FC3-B48E-0EC6D8DC3F57}"/>
          </ac:spMkLst>
        </pc:spChg>
        <pc:spChg chg="mod">
          <ac:chgData name="Benjamin Gaillard" userId="fcfdac69b71a093e" providerId="LiveId" clId="{D27ABAA0-62DD-4AAB-9996-E1C420A2ED66}" dt="2025-03-10T19:01:16.500" v="20" actId="1076"/>
          <ac:spMkLst>
            <pc:docMk/>
            <pc:sldMk cId="3711748939" sldId="305"/>
            <ac:spMk id="8" creationId="{00000000-0000-0000-0000-000000000000}"/>
          </ac:spMkLst>
        </pc:spChg>
      </pc:sldChg>
      <pc:sldChg chg="del">
        <pc:chgData name="Benjamin Gaillard" userId="fcfdac69b71a093e" providerId="LiveId" clId="{D27ABAA0-62DD-4AAB-9996-E1C420A2ED66}" dt="2025-03-11T15:09:45.114" v="109" actId="2696"/>
        <pc:sldMkLst>
          <pc:docMk/>
          <pc:sldMk cId="2634507147" sldId="591"/>
        </pc:sldMkLst>
      </pc:sldChg>
    </pc:docChg>
  </pc:docChgLst>
  <pc:docChgLst>
    <pc:chgData name="Arnaud Gaillard" userId="6644f4bec16b9f80" providerId="LiveId" clId="{A160B8B1-8340-4DFB-921E-FB94E4C75762}"/>
    <pc:docChg chg="undo custSel addSld delSld modSld sldOrd">
      <pc:chgData name="Arnaud Gaillard" userId="6644f4bec16b9f80" providerId="LiveId" clId="{A160B8B1-8340-4DFB-921E-FB94E4C75762}" dt="2025-03-04T18:39:00.752" v="1418" actId="20577"/>
      <pc:docMkLst>
        <pc:docMk/>
      </pc:docMkLst>
      <pc:sldChg chg="addSp delSp modSp mod">
        <pc:chgData name="Arnaud Gaillard" userId="6644f4bec16b9f80" providerId="LiveId" clId="{A160B8B1-8340-4DFB-921E-FB94E4C75762}" dt="2025-03-04T16:40:10.744" v="1145" actId="1076"/>
        <pc:sldMkLst>
          <pc:docMk/>
          <pc:sldMk cId="3711748939" sldId="305"/>
        </pc:sldMkLst>
        <pc:spChg chg="mod">
          <ac:chgData name="Arnaud Gaillard" userId="6644f4bec16b9f80" providerId="LiveId" clId="{A160B8B1-8340-4DFB-921E-FB94E4C75762}" dt="2025-03-04T16:40:10.744" v="1145" actId="1076"/>
          <ac:spMkLst>
            <pc:docMk/>
            <pc:sldMk cId="3711748939" sldId="305"/>
            <ac:spMk id="3" creationId="{00000000-0000-0000-0000-000000000000}"/>
          </ac:spMkLst>
        </pc:spChg>
        <pc:spChg chg="mod">
          <ac:chgData name="Arnaud Gaillard" userId="6644f4bec16b9f80" providerId="LiveId" clId="{A160B8B1-8340-4DFB-921E-FB94E4C75762}" dt="2025-03-04T16:28:13.046" v="1053" actId="14100"/>
          <ac:spMkLst>
            <pc:docMk/>
            <pc:sldMk cId="3711748939" sldId="305"/>
            <ac:spMk id="8" creationId="{00000000-0000-0000-0000-000000000000}"/>
          </ac:spMkLst>
        </pc:spChg>
      </pc:sldChg>
      <pc:sldChg chg="modSp mod">
        <pc:chgData name="Arnaud Gaillard" userId="6644f4bec16b9f80" providerId="LiveId" clId="{A160B8B1-8340-4DFB-921E-FB94E4C75762}" dt="2025-03-04T16:56:46.617" v="1401" actId="20577"/>
        <pc:sldMkLst>
          <pc:docMk/>
          <pc:sldMk cId="1996330170" sldId="590"/>
        </pc:sldMkLst>
        <pc:spChg chg="mod">
          <ac:chgData name="Arnaud Gaillard" userId="6644f4bec16b9f80" providerId="LiveId" clId="{A160B8B1-8340-4DFB-921E-FB94E4C75762}" dt="2025-03-04T16:56:39.553" v="1391" actId="404"/>
          <ac:spMkLst>
            <pc:docMk/>
            <pc:sldMk cId="1996330170" sldId="590"/>
            <ac:spMk id="4" creationId="{6A537E73-A44C-4DB2-BBBA-D81519AAD1AF}"/>
          </ac:spMkLst>
        </pc:spChg>
        <pc:spChg chg="mod">
          <ac:chgData name="Arnaud Gaillard" userId="6644f4bec16b9f80" providerId="LiveId" clId="{A160B8B1-8340-4DFB-921E-FB94E4C75762}" dt="2025-03-04T16:56:46.617" v="1401" actId="20577"/>
          <ac:spMkLst>
            <pc:docMk/>
            <pc:sldMk cId="1996330170" sldId="590"/>
            <ac:spMk id="7" creationId="{00000000-0000-0000-0000-000000000000}"/>
          </ac:spMkLst>
        </pc:spChg>
      </pc:sldChg>
      <pc:sldChg chg="modSp mod">
        <pc:chgData name="Arnaud Gaillard" userId="6644f4bec16b9f80" providerId="LiveId" clId="{A160B8B1-8340-4DFB-921E-FB94E4C75762}" dt="2025-03-04T16:56:33.181" v="1389" actId="20577"/>
        <pc:sldMkLst>
          <pc:docMk/>
          <pc:sldMk cId="2634507147" sldId="591"/>
        </pc:sldMkLst>
      </pc:sldChg>
      <pc:sldChg chg="addSp delSp modSp mod modClrScheme chgLayout">
        <pc:chgData name="Arnaud Gaillard" userId="6644f4bec16b9f80" providerId="LiveId" clId="{A160B8B1-8340-4DFB-921E-FB94E4C75762}" dt="2025-03-04T16:56:12.122" v="1377" actId="20577"/>
        <pc:sldMkLst>
          <pc:docMk/>
          <pc:sldMk cId="551795453" sldId="592"/>
        </pc:sldMkLst>
      </pc:sldChg>
      <pc:sldChg chg="delSp modSp mod modClrScheme chgLayout">
        <pc:chgData name="Arnaud Gaillard" userId="6644f4bec16b9f80" providerId="LiveId" clId="{A160B8B1-8340-4DFB-921E-FB94E4C75762}" dt="2025-03-04T16:55:46.014" v="1367" actId="20577"/>
        <pc:sldMkLst>
          <pc:docMk/>
          <pc:sldMk cId="3206649159" sldId="593"/>
        </pc:sldMkLst>
      </pc:sldChg>
      <pc:sldChg chg="addSp delSp modSp mod modClrScheme chgLayout">
        <pc:chgData name="Arnaud Gaillard" userId="6644f4bec16b9f80" providerId="LiveId" clId="{A160B8B1-8340-4DFB-921E-FB94E4C75762}" dt="2025-03-04T16:57:21.694" v="1403" actId="113"/>
        <pc:sldMkLst>
          <pc:docMk/>
          <pc:sldMk cId="1159027612" sldId="595"/>
        </pc:sldMkLst>
      </pc:sldChg>
      <pc:sldChg chg="delSp modSp mod modClrScheme chgLayout">
        <pc:chgData name="Arnaud Gaillard" userId="6644f4bec16b9f80" providerId="LiveId" clId="{A160B8B1-8340-4DFB-921E-FB94E4C75762}" dt="2025-03-04T16:53:23.908" v="1339" actId="404"/>
        <pc:sldMkLst>
          <pc:docMk/>
          <pc:sldMk cId="3250011912" sldId="596"/>
        </pc:sldMkLst>
      </pc:sldChg>
      <pc:sldChg chg="delSp modSp del mod modClrScheme chgLayout">
        <pc:chgData name="Arnaud Gaillard" userId="6644f4bec16b9f80" providerId="LiveId" clId="{A160B8B1-8340-4DFB-921E-FB94E4C75762}" dt="2025-03-04T13:46:42.125" v="448" actId="47"/>
        <pc:sldMkLst>
          <pc:docMk/>
          <pc:sldMk cId="4209406870" sldId="597"/>
        </pc:sldMkLst>
      </pc:sldChg>
      <pc:sldChg chg="del">
        <pc:chgData name="Arnaud Gaillard" userId="6644f4bec16b9f80" providerId="LiveId" clId="{A160B8B1-8340-4DFB-921E-FB94E4C75762}" dt="2025-03-04T13:46:43.317" v="449" actId="47"/>
        <pc:sldMkLst>
          <pc:docMk/>
          <pc:sldMk cId="1215290430" sldId="599"/>
        </pc:sldMkLst>
      </pc:sldChg>
      <pc:sldChg chg="delSp modSp mod modClrScheme chgLayout">
        <pc:chgData name="Arnaud Gaillard" userId="6644f4bec16b9f80" providerId="LiveId" clId="{A160B8B1-8340-4DFB-921E-FB94E4C75762}" dt="2025-03-04T17:02:07.072" v="1416" actId="12"/>
        <pc:sldMkLst>
          <pc:docMk/>
          <pc:sldMk cId="1465852603" sldId="600"/>
        </pc:sldMkLst>
        <pc:spChg chg="mod ord">
          <ac:chgData name="Arnaud Gaillard" userId="6644f4bec16b9f80" providerId="LiveId" clId="{A160B8B1-8340-4DFB-921E-FB94E4C75762}" dt="2025-03-04T17:02:07.072" v="1416" actId="12"/>
          <ac:spMkLst>
            <pc:docMk/>
            <pc:sldMk cId="1465852603" sldId="600"/>
            <ac:spMk id="4" creationId="{6A537E73-A44C-4DB2-BBBA-D81519AAD1AF}"/>
          </ac:spMkLst>
        </pc:spChg>
        <pc:spChg chg="mod ord">
          <ac:chgData name="Arnaud Gaillard" userId="6644f4bec16b9f80" providerId="LiveId" clId="{A160B8B1-8340-4DFB-921E-FB94E4C75762}" dt="2025-03-04T13:37:58.565" v="209" actId="20577"/>
          <ac:spMkLst>
            <pc:docMk/>
            <pc:sldMk cId="1465852603" sldId="600"/>
            <ac:spMk id="7" creationId="{00000000-0000-0000-0000-000000000000}"/>
          </ac:spMkLst>
        </pc:spChg>
      </pc:sldChg>
      <pc:sldChg chg="delSp modSp add del mod ord modClrScheme chgLayout">
        <pc:chgData name="Arnaud Gaillard" userId="6644f4bec16b9f80" providerId="LiveId" clId="{A160B8B1-8340-4DFB-921E-FB94E4C75762}" dt="2025-03-04T16:53:40.600" v="1341" actId="404"/>
        <pc:sldMkLst>
          <pc:docMk/>
          <pc:sldMk cId="3031786370" sldId="601"/>
        </pc:sldMkLst>
        <pc:spChg chg="mod ord">
          <ac:chgData name="Arnaud Gaillard" userId="6644f4bec16b9f80" providerId="LiveId" clId="{A160B8B1-8340-4DFB-921E-FB94E4C75762}" dt="2025-03-04T16:53:40.600" v="1341" actId="404"/>
          <ac:spMkLst>
            <pc:docMk/>
            <pc:sldMk cId="3031786370" sldId="601"/>
            <ac:spMk id="4" creationId="{6A537E73-A44C-4DB2-BBBA-D81519AAD1AF}"/>
          </ac:spMkLst>
        </pc:spChg>
        <pc:spChg chg="mod ord">
          <ac:chgData name="Arnaud Gaillard" userId="6644f4bec16b9f80" providerId="LiveId" clId="{A160B8B1-8340-4DFB-921E-FB94E4C75762}" dt="2025-03-04T15:36:31.278" v="1050" actId="20577"/>
          <ac:spMkLst>
            <pc:docMk/>
            <pc:sldMk cId="3031786370" sldId="601"/>
            <ac:spMk id="7" creationId="{00000000-0000-0000-0000-000000000000}"/>
          </ac:spMkLst>
        </pc:spChg>
      </pc:sldChg>
      <pc:sldChg chg="addSp modSp new mod ord modClrScheme modAnim chgLayout">
        <pc:chgData name="Arnaud Gaillard" userId="6644f4bec16b9f80" providerId="LiveId" clId="{A160B8B1-8340-4DFB-921E-FB94E4C75762}" dt="2025-03-04T15:35:53.805" v="1045" actId="20577"/>
        <pc:sldMkLst>
          <pc:docMk/>
          <pc:sldMk cId="2267657568" sldId="602"/>
        </pc:sldMkLst>
      </pc:sldChg>
      <pc:sldChg chg="del">
        <pc:chgData name="Arnaud Gaillard" userId="6644f4bec16b9f80" providerId="LiveId" clId="{A160B8B1-8340-4DFB-921E-FB94E4C75762}" dt="2025-03-04T13:46:51.439" v="452" actId="47"/>
        <pc:sldMkLst>
          <pc:docMk/>
          <pc:sldMk cId="2759687531" sldId="602"/>
        </pc:sldMkLst>
      </pc:sldChg>
      <pc:sldChg chg="addSp delSp modSp new mod modClrScheme chgLayout">
        <pc:chgData name="Arnaud Gaillard" userId="6644f4bec16b9f80" providerId="LiveId" clId="{A160B8B1-8340-4DFB-921E-FB94E4C75762}" dt="2025-03-04T18:39:00.752" v="1418" actId="20577"/>
        <pc:sldMkLst>
          <pc:docMk/>
          <pc:sldMk cId="1589938755" sldId="6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313281-26CF-9F44-9054-489013923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9720515"/>
            <a:ext cx="7098068" cy="514099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 algn="ctr"/>
            <a:fld id="{78E837A5-4E29-AD49-B1D8-E1C9E0E444DD}" type="slidenum">
              <a:rPr lang="de-DE" smtClean="0"/>
              <a:pPr algn="ctr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08119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705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77602DA-7CEE-4298-AF4B-1C87D65BAB06}" type="datetimeFigureOut">
              <a:rPr lang="de-CH" smtClean="0"/>
              <a:t>12.03.2025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705" y="9720514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B24C57-7758-4EF8-8A0E-FE171C8C1817}" type="slidenum">
              <a:rPr lang="de-CH" smtClean="0"/>
              <a:t>‹N°›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4346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000" dirty="0"/>
              <a:t>Das </a:t>
            </a:r>
            <a:r>
              <a:rPr lang="fr-CH" sz="1000" dirty="0" err="1"/>
              <a:t>Bild</a:t>
            </a:r>
            <a:r>
              <a:rPr lang="fr-CH" sz="1000" dirty="0"/>
              <a:t> </a:t>
            </a:r>
            <a:r>
              <a:rPr lang="fr-CH" sz="1000" dirty="0" err="1"/>
              <a:t>wurde</a:t>
            </a:r>
            <a:r>
              <a:rPr lang="fr-CH" sz="1000" dirty="0"/>
              <a:t> von ChatGPT </a:t>
            </a:r>
            <a:r>
              <a:rPr lang="fr-CH" sz="1000" dirty="0" err="1"/>
              <a:t>erzeugt</a:t>
            </a:r>
            <a:endParaRPr lang="de-CH" sz="1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978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289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7501D-9409-BCD1-4FE1-D354A06A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DC1505-BBE4-C68A-0522-E0558C71D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23AE695-58E2-F353-071D-90F7FE8CF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AD95C1-13D3-42EB-D8FE-7C9C8F2FA8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DDCCD0-1625-B9BC-F20A-3B5448BD57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149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973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E07D-FEAC-966E-5E0C-56CC1AE97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3D8AA2A-9B65-9147-17BC-615FC98F7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19B52D7-90A5-F0D1-3EF5-05F56F74D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0910EA-7B29-DD4B-E3BD-2B6BA915A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855667-BBD8-3479-A04B-8F4252E71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962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154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21612-5562-061C-EEE1-372F0E9E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6A31D8-DBA2-0907-B032-64A12FA76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E2A3B31-2353-8DB9-E6E9-A3F26163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103A2D-FD36-EB97-0922-3F6FDBE9D0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A6E46E-E608-A76B-5951-DEFF57ACF9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720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B24C57-7758-4EF8-8A0E-FE171C8C1817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554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E1B1B3-D081-AB43-BE21-0F61E2F2D9D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2000" y="1925998"/>
            <a:ext cx="4572000" cy="30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Media Platzhalter: 12.7 (b) x 8.5 (h) cm 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8DF8EC7-1228-E54F-AEA8-B9FA57ED047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2160000"/>
            <a:ext cx="3726000" cy="84379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Fett 16pt.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3147814"/>
            <a:ext cx="3726000" cy="162218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Arial </a:t>
            </a:r>
            <a:r>
              <a:rPr lang="de-DE" dirty="0"/>
              <a:t>16/20pt.</a:t>
            </a:r>
          </a:p>
        </p:txBody>
      </p:sp>
      <p:sp>
        <p:nvSpPr>
          <p:cNvPr id="8" name="Titelplatzhalter 14">
            <a:extLst>
              <a:ext uri="{FF2B5EF4-FFF2-40B4-BE49-F238E27FC236}">
                <a16:creationId xmlns:a16="http://schemas.microsoft.com/office/drawing/2014/main" id="{5170EE32-28A9-F84A-AD01-7B8166009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0" y="154751"/>
            <a:ext cx="756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190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977259"/>
            <a:ext cx="9144000" cy="103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24856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2383328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517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FC3BBB-A060-D84D-A85B-A61AE52B9C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2190750"/>
            <a:ext cx="7992440" cy="2610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42900" marR="0" indent="-3429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 typeface="Symbol" panose="05050102010706020507" pitchFamily="18" charset="2"/>
              <a:buChar char="-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Titelplatzhalter 14">
            <a:extLst>
              <a:ext uri="{FF2B5EF4-FFF2-40B4-BE49-F238E27FC236}">
                <a16:creationId xmlns:a16="http://schemas.microsoft.com/office/drawing/2014/main" id="{F49DC73E-0ADC-CB4B-B483-695B44661B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804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1704807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hr gross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4985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6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1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0"/>
            <a:ext cx="79924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876800" y="1498099"/>
            <a:ext cx="379680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321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 Standard-Folie mit zwei Auss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723164D8-30C4-CA40-B858-A93802E24BA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1: Arial Fett 16pt.</a:t>
            </a:r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B040411C-234A-814D-906D-923A34543F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1: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A9C34C3-74C1-1046-BC15-F9C16906BA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8000" y="1491630"/>
            <a:ext cx="3726000" cy="18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Aussage 2: Arial Fett 16pt.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4D60A118-8FB6-A640-B56D-40FCAF7BFB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78000" y="1761630"/>
            <a:ext cx="3726000" cy="304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Fliesstext</a:t>
            </a:r>
            <a:r>
              <a:rPr lang="de-DE" dirty="0"/>
              <a:t> 2: </a:t>
            </a:r>
            <a:r>
              <a:rPr lang="de-DE"/>
              <a:t>Arial 16pt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120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6876256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6876256" y="1238250"/>
            <a:ext cx="22677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6192240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55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565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5652000" y="1238250"/>
            <a:ext cx="349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4968104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161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4572000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4572000" y="1238250"/>
            <a:ext cx="4572000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3959992" cy="3266370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 dirty="0"/>
              <a:t>3. Ebene 16pt.</a:t>
            </a:r>
          </a:p>
          <a:p>
            <a:pPr lvl="3"/>
            <a:r>
              <a:rPr lang="de-DE" dirty="0"/>
              <a:t>4. Ebene 14pt.</a:t>
            </a:r>
          </a:p>
          <a:p>
            <a:pPr lvl="3"/>
            <a:r>
              <a:rPr lang="de-DE" dirty="0"/>
              <a:t>4. Ebene</a:t>
            </a:r>
          </a:p>
          <a:p>
            <a:pPr lvl="3"/>
            <a:r>
              <a:rPr lang="de-DE" dirty="0"/>
              <a:t>4. 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4281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-Folie mit Grafi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3275856" y="1238250"/>
            <a:ext cx="5868144" cy="3747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-1" y="1238250"/>
            <a:ext cx="3471831" cy="37477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40000" y="1491630"/>
            <a:ext cx="2735856" cy="3266370"/>
          </a:xfrm>
          <a:prstGeom prst="rect">
            <a:avLst/>
          </a:prstGeom>
        </p:spPr>
        <p:txBody>
          <a:bodyPr lIns="0" tIns="0" rIns="0" bIns="0"/>
          <a:lstStyle>
            <a:lvl1pPr marL="265113" indent="-258763">
              <a:lnSpc>
                <a:spcPct val="100000"/>
              </a:lnSpc>
              <a:spcBef>
                <a:spcPts val="600"/>
              </a:spcBef>
              <a:buFont typeface="Symbol" panose="05050102010706020507" pitchFamily="18" charset="2"/>
              <a:buChar char="-"/>
              <a:tabLst/>
              <a:defRPr lang="de-DE" sz="20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1. Ebene 20pt.</a:t>
            </a:r>
          </a:p>
          <a:p>
            <a:pPr lvl="1"/>
            <a:r>
              <a:rPr lang="de-DE"/>
              <a:t>2. Ebene 18pt.</a:t>
            </a:r>
          </a:p>
          <a:p>
            <a:pPr lvl="2"/>
            <a:r>
              <a:rPr lang="de-DE"/>
              <a:t>3. Ebene 16pt.</a:t>
            </a:r>
          </a:p>
          <a:p>
            <a:pPr lvl="3"/>
            <a:r>
              <a:rPr lang="de-DE"/>
              <a:t>4. Ebene 14pt.</a:t>
            </a:r>
          </a:p>
          <a:p>
            <a:pPr lvl="3"/>
            <a:r>
              <a:rPr lang="de-DE"/>
              <a:t>4. Ebene</a:t>
            </a:r>
          </a:p>
          <a:p>
            <a:pPr lvl="3"/>
            <a:r>
              <a:rPr lang="de-DE"/>
              <a:t>4. Ebene</a:t>
            </a:r>
            <a:endParaRPr lang="de-CH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71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ite Grafi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3219823"/>
            <a:ext cx="9144000" cy="17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238250"/>
            <a:ext cx="9144000" cy="1981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70AC922-6444-A942-98D8-039519360B1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0000" y="1491631"/>
            <a:ext cx="7992440" cy="1584175"/>
          </a:xfrm>
          <a:prstGeom prst="rect">
            <a:avLst/>
          </a:prstGeom>
        </p:spPr>
        <p:txBody>
          <a:bodyPr lIns="0" tIns="0" rIns="0" bIns="0"/>
          <a:lstStyle>
            <a:lvl1pPr marL="268288" indent="-261938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1338" indent="-261938">
              <a:spcBef>
                <a:spcPts val="600"/>
              </a:spcBef>
              <a:buFont typeface="Symbol" pitchFamily="2" charset="2"/>
              <a:buChar char="-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66750" indent="-222250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69975" indent="-180975">
              <a:lnSpc>
                <a:spcPct val="100000"/>
              </a:lnSpc>
              <a:spcBef>
                <a:spcPts val="600"/>
              </a:spcBef>
              <a:buFont typeface="Symbol" pitchFamily="2" charset="2"/>
              <a:buChar char="-"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1. Ebene 20pt.</a:t>
            </a:r>
          </a:p>
          <a:p>
            <a:pPr lvl="1"/>
            <a:r>
              <a:rPr lang="de-DE" dirty="0"/>
              <a:t>2. Ebene 18pt.</a:t>
            </a:r>
          </a:p>
          <a:p>
            <a:pPr lvl="2"/>
            <a:r>
              <a:rPr lang="de-DE"/>
              <a:t>3. Ebene 16pt.</a:t>
            </a:r>
            <a:endParaRPr lang="de-DE" dirty="0"/>
          </a:p>
          <a:p>
            <a:pPr lvl="3"/>
            <a:r>
              <a:rPr lang="de-DE"/>
              <a:t>4. Ebene 14pt</a:t>
            </a:r>
            <a:r>
              <a:rPr lang="de-DE" dirty="0"/>
              <a:t>.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</a:p>
          <a:p>
            <a:pPr lvl="3"/>
            <a:r>
              <a:rPr lang="de-DE"/>
              <a:t>4. </a:t>
            </a:r>
            <a:r>
              <a:rPr lang="de-DE" dirty="0"/>
              <a:t>Ebene</a:t>
            </a:r>
            <a:endParaRPr lang="de-CH" dirty="0"/>
          </a:p>
          <a:p>
            <a:pPr lvl="3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81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platzhalter 14">
            <a:extLst>
              <a:ext uri="{FF2B5EF4-FFF2-40B4-BE49-F238E27FC236}">
                <a16:creationId xmlns:a16="http://schemas.microsoft.com/office/drawing/2014/main" id="{E756D428-BAD7-3447-9927-B6A9FCF0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41036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dirty="0"/>
              <a:t>Titel A (Arial 28pt., rot, max. 1 Zeile)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F98FB-2886-B941-8FDB-3481055A357B}"/>
              </a:ext>
            </a:extLst>
          </p:cNvPr>
          <p:cNvSpPr/>
          <p:nvPr userDrawn="1"/>
        </p:nvSpPr>
        <p:spPr>
          <a:xfrm>
            <a:off x="0" y="1925998"/>
            <a:ext cx="9144000" cy="30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06A9DEA-0FB9-8F47-9F85-6FBBED932B69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00" y="0"/>
            <a:ext cx="1256538" cy="1006094"/>
          </a:xfrm>
          <a:prstGeom prst="rect">
            <a:avLst/>
          </a:prstGeom>
        </p:spPr>
      </p:pic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D46E2520-6889-A743-9B33-C33B30D332DC}"/>
              </a:ext>
            </a:extLst>
          </p:cNvPr>
          <p:cNvSpPr txBox="1">
            <a:spLocks/>
          </p:cNvSpPr>
          <p:nvPr userDrawn="1"/>
        </p:nvSpPr>
        <p:spPr>
          <a:xfrm>
            <a:off x="533400" y="4984750"/>
            <a:ext cx="1440000" cy="158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EE4E90-A1E4-1B42-8CCE-F5D8D3FE1ED0}" type="slidenum">
              <a:rPr lang="de-DE" smtClean="0">
                <a:solidFill>
                  <a:schemeClr val="tx1"/>
                </a:solidFill>
              </a:rPr>
              <a:pPr/>
              <a:t>‹N°›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platzhalter 21">
            <a:extLst>
              <a:ext uri="{FF2B5EF4-FFF2-40B4-BE49-F238E27FC236}">
                <a16:creationId xmlns:a16="http://schemas.microsoft.com/office/drawing/2014/main" id="{16AC8D8E-CDF7-E043-997B-4F40A5E71F94}"/>
              </a:ext>
            </a:extLst>
          </p:cNvPr>
          <p:cNvSpPr txBox="1">
            <a:spLocks/>
          </p:cNvSpPr>
          <p:nvPr userDrawn="1"/>
        </p:nvSpPr>
        <p:spPr>
          <a:xfrm>
            <a:off x="540000" y="280800"/>
            <a:ext cx="7020000" cy="1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50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0" r:id="rId2"/>
    <p:sldLayoutId id="2147483783" r:id="rId3"/>
    <p:sldLayoutId id="2147483785" r:id="rId4"/>
    <p:sldLayoutId id="2147483793" r:id="rId5"/>
    <p:sldLayoutId id="2147483782" r:id="rId6"/>
    <p:sldLayoutId id="2147483795" r:id="rId7"/>
    <p:sldLayoutId id="2147483796" r:id="rId8"/>
    <p:sldLayoutId id="2147483788" r:id="rId9"/>
    <p:sldLayoutId id="2147483797" r:id="rId10"/>
    <p:sldLayoutId id="2147483792" r:id="rId11"/>
    <p:sldLayoutId id="2147483781" r:id="rId12"/>
    <p:sldLayoutId id="2147483798" r:id="rId13"/>
    <p:sldLayoutId id="2147483799" r:id="rId14"/>
  </p:sldLayoutIdLst>
  <p:hf hdr="0" dt="0"/>
  <p:txStyles>
    <p:titleStyle>
      <a:lvl1pPr algn="l" defTabSz="914377" rtl="0" eaLnBrk="1" latinLnBrk="0" hangingPunct="1">
        <a:lnSpc>
          <a:spcPts val="3200"/>
        </a:lnSpc>
        <a:spcBef>
          <a:spcPct val="0"/>
        </a:spcBef>
        <a:buNone/>
        <a:defRPr sz="2800" kern="1200">
          <a:solidFill>
            <a:srgbClr val="E6002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" userDrawn="1">
          <p15:clr>
            <a:srgbClr val="F26B43"/>
          </p15:clr>
        </p15:guide>
        <p15:guide id="4" orient="horz" pos="1380" userDrawn="1">
          <p15:clr>
            <a:srgbClr val="F26B43"/>
          </p15:clr>
        </p15:guide>
        <p15:guide id="9" pos="2688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2880" userDrawn="1">
          <p15:clr>
            <a:srgbClr val="F26B43"/>
          </p15:clr>
        </p15:guide>
        <p15:guide id="12" pos="5424" userDrawn="1">
          <p15:clr>
            <a:srgbClr val="F26B43"/>
          </p15:clr>
        </p15:guide>
        <p15:guide id="19" orient="horz" pos="780" userDrawn="1">
          <p15:clr>
            <a:srgbClr val="F26B43"/>
          </p15:clr>
        </p15:guide>
        <p15:guide id="20" orient="horz" pos="189" userDrawn="1">
          <p15:clr>
            <a:srgbClr val="F26B43"/>
          </p15:clr>
        </p15:guide>
        <p15:guide id="24" orient="horz" pos="1213" userDrawn="1">
          <p15:clr>
            <a:srgbClr val="F26B43"/>
          </p15:clr>
        </p15:guide>
        <p15:guide id="25" orient="horz" pos="634" userDrawn="1">
          <p15:clr>
            <a:srgbClr val="F26B43"/>
          </p15:clr>
        </p15:guide>
        <p15:guide id="26" orient="horz" pos="472" userDrawn="1">
          <p15:clr>
            <a:srgbClr val="F26B43"/>
          </p15:clr>
        </p15:guide>
        <p15:guide id="29" orient="horz" pos="2981" userDrawn="1">
          <p15:clr>
            <a:srgbClr val="F26B43"/>
          </p15:clr>
        </p15:guide>
        <p15:guide id="30" orient="horz" pos="31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1"/>
          </p:nvPr>
        </p:nvSpPr>
        <p:spPr>
          <a:xfrm>
            <a:off x="540000" y="1480718"/>
            <a:ext cx="7020000" cy="410369"/>
          </a:xfrm>
          <a:prstGeom prst="rect">
            <a:avLst/>
          </a:prstGeom>
        </p:spPr>
        <p:txBody>
          <a:bodyPr/>
          <a:lstStyle/>
          <a:p>
            <a:r>
              <a:rPr lang="fr-CH" dirty="0">
                <a:solidFill>
                  <a:sysClr val="windowText" lastClr="000000"/>
                </a:solidFill>
              </a:rPr>
              <a:t>Analyse </a:t>
            </a:r>
            <a:r>
              <a:rPr lang="fr-CH" dirty="0" err="1">
                <a:solidFill>
                  <a:sysClr val="windowText" lastClr="000000"/>
                </a:solidFill>
              </a:rPr>
              <a:t>Iteration</a:t>
            </a:r>
            <a:r>
              <a:rPr lang="fr-CH" dirty="0">
                <a:solidFill>
                  <a:sysClr val="windowText" lastClr="000000"/>
                </a:solidFill>
              </a:rPr>
              <a:t> I </a:t>
            </a:r>
            <a:endParaRPr lang="de-CH" dirty="0">
              <a:solidFill>
                <a:sysClr val="windowText" lastClr="000000"/>
              </a:solidFill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F17F230-897C-4FC3-B48E-0EC6D8DC3F5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2408616"/>
            <a:ext cx="3726000" cy="843798"/>
          </a:xfrm>
        </p:spPr>
        <p:txBody>
          <a:bodyPr/>
          <a:lstStyle/>
          <a:p>
            <a:r>
              <a:rPr lang="fr-CH" sz="2000" b="0" dirty="0" err="1"/>
              <a:t>Präsentation</a:t>
            </a:r>
            <a:r>
              <a:rPr lang="fr-CH" sz="2000" b="0" dirty="0"/>
              <a:t>: </a:t>
            </a:r>
          </a:p>
          <a:p>
            <a:endParaRPr lang="fr-CH" sz="2000" dirty="0"/>
          </a:p>
          <a:p>
            <a:r>
              <a:rPr lang="fr-CH" sz="2000" dirty="0"/>
              <a:t>Benjamin Gaillard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229779"/>
            <a:ext cx="7488384" cy="820738"/>
          </a:xfrm>
        </p:spPr>
        <p:txBody>
          <a:bodyPr/>
          <a:lstStyle/>
          <a:p>
            <a:r>
              <a:rPr lang="fr-CH" b="0" i="0" u="none" strike="noStrike" baseline="0" dirty="0">
                <a:latin typeface="Arial" panose="020B0604020202020204" pitchFamily="34" charset="0"/>
              </a:rPr>
              <a:t>KI-</a:t>
            </a:r>
            <a:r>
              <a:rPr lang="fr-CH" b="0" i="0" u="none" strike="noStrike" baseline="0" dirty="0" err="1">
                <a:latin typeface="Arial" panose="020B0604020202020204" pitchFamily="34" charset="0"/>
              </a:rPr>
              <a:t>Übersetzungs</a:t>
            </a:r>
            <a:r>
              <a:rPr lang="fr-CH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fr-CH" b="0" i="0" u="none" strike="noStrike" baseline="0" dirty="0" err="1">
                <a:latin typeface="Arial" panose="020B0604020202020204" pitchFamily="34" charset="0"/>
              </a:rPr>
              <a:t>Bibliothek</a:t>
            </a:r>
            <a:r>
              <a:rPr lang="fr-CH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fr-CH" b="0" i="0" u="none" strike="noStrike" baseline="0" dirty="0" err="1">
                <a:latin typeface="Arial" panose="020B0604020202020204" pitchFamily="34" charset="0"/>
              </a:rPr>
              <a:t>für</a:t>
            </a:r>
            <a:r>
              <a:rPr lang="fr-CH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fr-CH" b="0" i="0" u="none" strike="noStrike" baseline="0" dirty="0" err="1">
                <a:latin typeface="Arial" panose="020B0604020202020204" pitchFamily="34" charset="0"/>
              </a:rPr>
              <a:t>Webapplikationen</a:t>
            </a:r>
            <a:r>
              <a:rPr lang="fr-CH" b="0" i="0" u="none" strike="noStrike" baseline="0" dirty="0">
                <a:latin typeface="Arial" panose="020B0604020202020204" pitchFamily="34" charset="0"/>
              </a:rPr>
              <a:t> </a:t>
            </a:r>
            <a:endParaRPr lang="de-CH" sz="4000" dirty="0"/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FCC7B10C-B212-CCFE-4619-E8134A6AFA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 bwMode="auto">
          <a:xfrm>
            <a:off x="5580112" y="1923678"/>
            <a:ext cx="2983409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7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endParaRPr lang="de-DE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Ziele der 1. Iteration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Gruppenorganisation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Risikoanalyse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Fazit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99633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8CC5B59-6DB9-4E72-92F8-A65984E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76800"/>
            <a:ext cx="7020000" cy="820738"/>
          </a:xfrm>
        </p:spPr>
        <p:txBody>
          <a:bodyPr/>
          <a:lstStyle/>
          <a:p>
            <a:r>
              <a:rPr lang="de-CH" dirty="0"/>
              <a:t>Ziele der 1. Iteration</a:t>
            </a:r>
            <a:br>
              <a:rPr lang="fr-C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de-CH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443F67C-2630-471A-BD74-B2EE0E8A9F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 dirty="0">
              <a:effectLst/>
              <a:ea typeface="Calibri" panose="020F0502020204030204" pitchFamily="34" charset="0"/>
            </a:endParaRPr>
          </a:p>
          <a:p>
            <a:pPr marL="6350" indent="0">
              <a:buNone/>
            </a:pPr>
            <a:endParaRPr lang="de-CH" dirty="0">
              <a:effectLst/>
              <a:ea typeface="Calibri" panose="020F0502020204030204" pitchFamily="34" charset="0"/>
            </a:endParaRPr>
          </a:p>
          <a:p>
            <a:r>
              <a:rPr lang="de-CH" dirty="0">
                <a:effectLst/>
                <a:ea typeface="Calibri" panose="020F0502020204030204" pitchFamily="34" charset="0"/>
              </a:rPr>
              <a:t>Einarbeitung in </a:t>
            </a:r>
            <a:r>
              <a:rPr lang="de-CH" b="1" dirty="0">
                <a:effectLst/>
                <a:ea typeface="Calibri" panose="020F0502020204030204" pitchFamily="34" charset="0"/>
              </a:rPr>
              <a:t>Ruby</a:t>
            </a:r>
          </a:p>
          <a:p>
            <a:endParaRPr lang="de-CH" dirty="0">
              <a:effectLst/>
              <a:ea typeface="Calibri" panose="020F0502020204030204" pitchFamily="34" charset="0"/>
            </a:endParaRPr>
          </a:p>
          <a:p>
            <a:r>
              <a:rPr lang="de-CH" dirty="0">
                <a:effectLst/>
                <a:ea typeface="Calibri" panose="020F0502020204030204" pitchFamily="34" charset="0"/>
              </a:rPr>
              <a:t>Wahl </a:t>
            </a:r>
            <a:r>
              <a:rPr lang="de-CH" dirty="0">
                <a:ea typeface="Calibri" panose="020F0502020204030204" pitchFamily="34" charset="0"/>
              </a:rPr>
              <a:t>eines</a:t>
            </a:r>
            <a:r>
              <a:rPr lang="de-CH" dirty="0">
                <a:effectLst/>
                <a:ea typeface="Calibri" panose="020F0502020204030204" pitchFamily="34" charset="0"/>
              </a:rPr>
              <a:t> </a:t>
            </a:r>
            <a:r>
              <a:rPr lang="de-CH" b="1" dirty="0">
                <a:effectLst/>
                <a:ea typeface="Calibri" panose="020F0502020204030204" pitchFamily="34" charset="0"/>
              </a:rPr>
              <a:t>KI-Modells</a:t>
            </a:r>
          </a:p>
          <a:p>
            <a:endParaRPr lang="de-CH" dirty="0">
              <a:ea typeface="Calibri" panose="020F0502020204030204" pitchFamily="34" charset="0"/>
            </a:endParaRPr>
          </a:p>
          <a:p>
            <a:r>
              <a:rPr lang="de-CH" dirty="0">
                <a:effectLst/>
                <a:ea typeface="Calibri" panose="020F0502020204030204" pitchFamily="34" charset="0"/>
              </a:rPr>
              <a:t>Erstellung eines ersten </a:t>
            </a:r>
            <a:r>
              <a:rPr lang="de-CH" b="1" dirty="0">
                <a:effectLst/>
                <a:ea typeface="Calibri" panose="020F0502020204030204" pitchFamily="34" charset="0"/>
              </a:rPr>
              <a:t>Ruby-Skripts</a:t>
            </a:r>
            <a:endParaRPr lang="fr-CH" b="1" dirty="0"/>
          </a:p>
        </p:txBody>
      </p:sp>
    </p:spTree>
    <p:extLst>
      <p:ext uri="{BB962C8B-B14F-4D97-AF65-F5344CB8AC3E}">
        <p14:creationId xmlns:p14="http://schemas.microsoft.com/office/powerpoint/2010/main" val="29575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085A-F7AC-9C67-B229-CCFBB385A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BC02EF-AE6C-B970-B0AE-6305228C74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endParaRPr lang="de-DE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Ziele der 1. Iteration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Gruppenorganisation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Risikoanalyse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Fazit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02D5BC8-8AA2-EF3F-3FA9-118395EE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54185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08CFB-3E8C-0CA7-5EE7-61217A5C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Gruppenorganisation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A5626-B16F-1CA4-0C0A-9E4E2BCA19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H" b="1" dirty="0" err="1"/>
              <a:t>Arbeitsaufteilung</a:t>
            </a:r>
            <a:r>
              <a:rPr lang="fr-CH" dirty="0"/>
              <a:t> </a:t>
            </a:r>
          </a:p>
          <a:p>
            <a:pPr marL="6350" indent="0">
              <a:buNone/>
            </a:pPr>
            <a:r>
              <a:rPr lang="de-CH" dirty="0"/>
              <a:t>   Jeder bildet sich weiter und informiert sich</a:t>
            </a:r>
            <a:r>
              <a:rPr lang="fr-CH" dirty="0"/>
              <a:t> </a:t>
            </a:r>
          </a:p>
          <a:p>
            <a:pPr marL="6350" indent="0">
              <a:buNone/>
            </a:pPr>
            <a:endParaRPr lang="fr-CH" dirty="0"/>
          </a:p>
          <a:p>
            <a:r>
              <a:rPr lang="fr-CH" b="1" dirty="0" err="1"/>
              <a:t>Kommunikation</a:t>
            </a:r>
            <a:endParaRPr lang="fr-CH" b="1" dirty="0"/>
          </a:p>
          <a:p>
            <a:pPr marL="6350" indent="0">
              <a:buNone/>
            </a:pPr>
            <a:r>
              <a:rPr lang="fr-CH" dirty="0"/>
              <a:t>    Gut, </a:t>
            </a:r>
            <a:r>
              <a:rPr lang="fr-CH" dirty="0" err="1"/>
              <a:t>regelmässig</a:t>
            </a:r>
            <a:r>
              <a:rPr lang="fr-CH" dirty="0"/>
              <a:t>, mehr Meetings </a:t>
            </a:r>
          </a:p>
          <a:p>
            <a:endParaRPr lang="fr-CH" b="1" dirty="0"/>
          </a:p>
          <a:p>
            <a:r>
              <a:rPr lang="fr-CH" b="1" dirty="0" err="1"/>
              <a:t>Zeitliche</a:t>
            </a:r>
            <a:r>
              <a:rPr lang="fr-CH" b="1" dirty="0"/>
              <a:t> </a:t>
            </a:r>
            <a:r>
              <a:rPr lang="fr-CH" b="1" dirty="0" err="1"/>
              <a:t>Einschätzung</a:t>
            </a:r>
            <a:endParaRPr lang="fr-CH" b="1" dirty="0"/>
          </a:p>
          <a:p>
            <a:pPr marL="6350" indent="0">
              <a:buNone/>
            </a:pPr>
            <a:r>
              <a:rPr lang="fr-CH" b="1" dirty="0"/>
              <a:t>    </a:t>
            </a:r>
            <a:r>
              <a:rPr lang="fr-CH" dirty="0"/>
              <a:t>Gut, aber Ruby </a:t>
            </a:r>
            <a:r>
              <a:rPr lang="fr-CH" dirty="0" err="1"/>
              <a:t>Einarbeitung</a:t>
            </a:r>
            <a:r>
              <a:rPr lang="fr-CH" dirty="0"/>
              <a:t> </a:t>
            </a:r>
            <a:r>
              <a:rPr lang="fr-CH" dirty="0" err="1"/>
              <a:t>schwieriger</a:t>
            </a:r>
            <a:endParaRPr lang="fr-CH" b="1" dirty="0"/>
          </a:p>
          <a:p>
            <a:pPr marL="6350" indent="0">
              <a:buNone/>
            </a:pPr>
            <a:r>
              <a:rPr lang="fr-CH" dirty="0"/>
              <a:t>    </a:t>
            </a:r>
          </a:p>
          <a:p>
            <a:pPr marL="6350" indent="0">
              <a:buNone/>
            </a:pPr>
            <a:endParaRPr lang="fr-CH" dirty="0"/>
          </a:p>
          <a:p>
            <a:pPr marL="635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pPr marL="6350" indent="0">
              <a:buNone/>
            </a:pPr>
            <a:endParaRPr lang="fr-CH" dirty="0"/>
          </a:p>
          <a:p>
            <a:pPr marL="6350" indent="0">
              <a:buNone/>
            </a:pP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EBBB7C-6DA5-F493-AD5D-F2923D79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777561"/>
            <a:ext cx="3145773" cy="26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2D060-CCC1-40ED-AE44-A073D05DE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DA285D-C945-41D4-8041-C21B80D22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endParaRPr lang="de-DE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Ziele der 1. Iteration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Gruppenorganisation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Risikoanalyse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Fazit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F16D0D9-BFAD-7402-1C42-F730332A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44667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Risikoanalyse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endParaRPr lang="de-DE" dirty="0"/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de-DE" dirty="0"/>
              <a:t>Beispielhafte Applikation noch </a:t>
            </a:r>
            <a:r>
              <a:rPr lang="de-DE" b="1" dirty="0"/>
              <a:t>nicht verfügbar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endParaRPr lang="de-DE" dirty="0"/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r>
              <a:rPr lang="de-DE" b="1" dirty="0"/>
              <a:t>Kostenpflichtige</a:t>
            </a:r>
            <a:r>
              <a:rPr lang="de-DE" dirty="0"/>
              <a:t> Dienste: Zum Beispiel </a:t>
            </a:r>
            <a:r>
              <a:rPr lang="de-DE" dirty="0" err="1"/>
              <a:t>DeepL</a:t>
            </a:r>
            <a:r>
              <a:rPr lang="de-DE" dirty="0"/>
              <a:t> mit einer 500 000 Zeichen Grenze pro Monat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45720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585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ADD69-6700-9E92-2802-96DA35A41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2545EB-5D2A-2071-69F7-217D5804B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endParaRPr lang="de-DE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Ziele der 1. Iteration 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Gruppenorganisation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Risikoanalyse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Fazit</a:t>
            </a:r>
            <a:endParaRPr lang="de-DE" b="1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464F05-8D06-7A6A-149B-D9DCE659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71936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37E73-A44C-4DB2-BBBA-D81519AAD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419622"/>
            <a:ext cx="7992440" cy="3266370"/>
          </a:xfrm>
        </p:spPr>
        <p:txBody>
          <a:bodyPr/>
          <a:lstStyle/>
          <a:p>
            <a:pPr marL="457200" indent="-457200">
              <a:spcBef>
                <a:spcPts val="601"/>
              </a:spcBef>
              <a:buClr>
                <a:srgbClr val="000000"/>
              </a:buClr>
            </a:pPr>
            <a:r>
              <a:rPr lang="de-CH" dirty="0"/>
              <a:t>Wir sind auf dem richtigen Weg, </a:t>
            </a:r>
          </a:p>
          <a:p>
            <a:pPr marL="0" indent="0">
              <a:spcBef>
                <a:spcPts val="601"/>
              </a:spcBef>
              <a:buClr>
                <a:srgbClr val="000000"/>
              </a:buClr>
              <a:buNone/>
            </a:pPr>
            <a:r>
              <a:rPr lang="de-CH" dirty="0"/>
              <a:t>       um unser Ziel zu erreichen</a:t>
            </a:r>
          </a:p>
          <a:p>
            <a:pPr marL="457200" indent="-457200">
              <a:spcBef>
                <a:spcPts val="601"/>
              </a:spcBef>
              <a:buClr>
                <a:srgbClr val="000000"/>
              </a:buClr>
            </a:pPr>
            <a:endParaRPr lang="de-CH" dirty="0"/>
          </a:p>
          <a:p>
            <a:pPr marL="457200" indent="-457200">
              <a:spcBef>
                <a:spcPts val="601"/>
              </a:spcBef>
              <a:buClr>
                <a:srgbClr val="000000"/>
              </a:buClr>
            </a:pPr>
            <a:r>
              <a:rPr lang="de-CH" dirty="0"/>
              <a:t>Gruppenorganisation und Kommunikation </a:t>
            </a:r>
          </a:p>
          <a:p>
            <a:pPr marL="0" indent="0">
              <a:spcBef>
                <a:spcPts val="601"/>
              </a:spcBef>
              <a:buClr>
                <a:srgbClr val="000000"/>
              </a:buClr>
              <a:buNone/>
            </a:pPr>
            <a:r>
              <a:rPr lang="de-CH" dirty="0"/>
              <a:t>       funktionieren gut</a:t>
            </a:r>
          </a:p>
          <a:p>
            <a:pPr marL="457200" indent="-457200">
              <a:spcBef>
                <a:spcPts val="601"/>
              </a:spcBef>
              <a:buClr>
                <a:srgbClr val="000000"/>
              </a:buClr>
            </a:pPr>
            <a:endParaRPr lang="de-CH" dirty="0"/>
          </a:p>
          <a:p>
            <a:pPr marL="457200" indent="-457200">
              <a:spcBef>
                <a:spcPts val="601"/>
              </a:spcBef>
              <a:buClr>
                <a:srgbClr val="000000"/>
              </a:buClr>
            </a:pPr>
            <a:r>
              <a:rPr lang="de-CH" dirty="0"/>
              <a:t>Fortschritte mit unserem Ruby-Skript erzielt</a:t>
            </a:r>
          </a:p>
          <a:p>
            <a:pPr marL="457200" indent="-457200">
              <a:spcBef>
                <a:spcPts val="601"/>
              </a:spcBef>
              <a:buClr>
                <a:srgbClr val="000000"/>
              </a:buClr>
            </a:pPr>
            <a:endParaRPr lang="de-CH" dirty="0"/>
          </a:p>
          <a:p>
            <a:pPr marL="457200" indent="-457200">
              <a:spcBef>
                <a:spcPts val="601"/>
              </a:spcBef>
              <a:buClr>
                <a:srgbClr val="000000"/>
              </a:buClr>
            </a:pPr>
            <a:r>
              <a:rPr lang="de-CH" dirty="0"/>
              <a:t>Klärung der Risiken mit dem Kunde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786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Universität Bern Vorlage">
  <a:themeElements>
    <a:clrScheme name="Benutzerdefiniert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6002E"/>
      </a:hlink>
      <a:folHlink>
        <a:srgbClr val="E6002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23 UBE PPP_169_V3_entw1.pptx" id="{320F5B9C-A90C-49C1-B68C-6D1387B8CC7F}" vid="{3585EBC0-9BD4-4B94-BA7E-D99659FFC55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UniBe_Vorlage_PP_unirot_02112018</Template>
  <TotalTime>0</TotalTime>
  <Words>155</Words>
  <Application>Microsoft Office PowerPoint</Application>
  <PresentationFormat>Affichage à l'écran (16:9)</PresentationFormat>
  <Paragraphs>75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Universität Bern Vorlage</vt:lpstr>
      <vt:lpstr>KI-Übersetzungs-Bibliothek für Webapplikationen </vt:lpstr>
      <vt:lpstr>Inhalt</vt:lpstr>
      <vt:lpstr>Ziele der 1. Iteration </vt:lpstr>
      <vt:lpstr>Inhalt</vt:lpstr>
      <vt:lpstr>Gruppenorganisation</vt:lpstr>
      <vt:lpstr>Inhalt</vt:lpstr>
      <vt:lpstr>Risikoanalyse</vt:lpstr>
      <vt:lpstr>Inhalt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Informationsanlass</dc:title>
  <dc:creator>Matthias Stürmer</dc:creator>
  <cp:lastModifiedBy>Benjamin Gaillard</cp:lastModifiedBy>
  <cp:revision>181</cp:revision>
  <cp:lastPrinted>2020-10-21T06:50:14Z</cp:lastPrinted>
  <dcterms:created xsi:type="dcterms:W3CDTF">2019-10-13T03:33:36Z</dcterms:created>
  <dcterms:modified xsi:type="dcterms:W3CDTF">2025-03-12T12:05:26Z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</Properties>
</file>